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0" r:id="rId3"/>
    <p:sldId id="289" r:id="rId4"/>
    <p:sldId id="288" r:id="rId5"/>
    <p:sldId id="280" r:id="rId6"/>
    <p:sldId id="281" r:id="rId7"/>
    <p:sldId id="282" r:id="rId8"/>
    <p:sldId id="283" r:id="rId9"/>
    <p:sldId id="284" r:id="rId10"/>
    <p:sldId id="285" r:id="rId11"/>
    <p:sldId id="286" r:id="rId12"/>
    <p:sldId id="287" r:id="rId13"/>
    <p:sldId id="27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8FB16A-77AD-46E4-8871-3E09951BB366}" type="datetimeFigureOut">
              <a:rPr lang="en-GB" smtClean="0"/>
              <a:t>14/12/2020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4ADEEF-E892-4A69-A2D5-FC0275A67902}" type="slidenum">
              <a:rPr lang="en-GB" smtClean="0"/>
              <a:t>‹#›</a:t>
            </a:fld>
            <a:endParaRPr lang="en-GB"/>
          </a:p>
        </p:txBody>
      </p:sp>
    </p:spTree>
    <p:extLst>
      <p:ext uri="{BB962C8B-B14F-4D97-AF65-F5344CB8AC3E}">
        <p14:creationId xmlns:p14="http://schemas.microsoft.com/office/powerpoint/2010/main" val="2047654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5AAAC-E1BB-40B8-9268-F3F07DAE18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4A6992A-6312-4EC9-A5A7-8E4AA87C35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B66BFDB-FC28-42F7-A4FF-F4B50621555E}"/>
              </a:ext>
            </a:extLst>
          </p:cNvPr>
          <p:cNvSpPr>
            <a:spLocks noGrp="1"/>
          </p:cNvSpPr>
          <p:nvPr>
            <p:ph type="dt" sz="half" idx="10"/>
          </p:nvPr>
        </p:nvSpPr>
        <p:spPr/>
        <p:txBody>
          <a:bodyPr/>
          <a:lstStyle/>
          <a:p>
            <a:fld id="{9C2DB3FB-C815-4798-BAF4-419498A58C90}" type="datetimeFigureOut">
              <a:rPr lang="en-GB" smtClean="0"/>
              <a:t>14/12/2020</a:t>
            </a:fld>
            <a:endParaRPr lang="en-GB"/>
          </a:p>
        </p:txBody>
      </p:sp>
      <p:sp>
        <p:nvSpPr>
          <p:cNvPr id="5" name="Footer Placeholder 4">
            <a:extLst>
              <a:ext uri="{FF2B5EF4-FFF2-40B4-BE49-F238E27FC236}">
                <a16:creationId xmlns:a16="http://schemas.microsoft.com/office/drawing/2014/main" id="{41A2A3FC-2FD5-46B8-A5D4-64B004C43E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055227-6296-4C9F-B847-DC9E2DEC3482}"/>
              </a:ext>
            </a:extLst>
          </p:cNvPr>
          <p:cNvSpPr>
            <a:spLocks noGrp="1"/>
          </p:cNvSpPr>
          <p:nvPr>
            <p:ph type="sldNum" sz="quarter" idx="12"/>
          </p:nvPr>
        </p:nvSpPr>
        <p:spPr/>
        <p:txBody>
          <a:bodyPr/>
          <a:lstStyle/>
          <a:p>
            <a:fld id="{A8AAB4B5-DD8B-43ED-A154-808AE6AD8ABB}" type="slidenum">
              <a:rPr lang="en-GB" smtClean="0"/>
              <a:t>‹#›</a:t>
            </a:fld>
            <a:endParaRPr lang="en-GB"/>
          </a:p>
        </p:txBody>
      </p:sp>
    </p:spTree>
    <p:extLst>
      <p:ext uri="{BB962C8B-B14F-4D97-AF65-F5344CB8AC3E}">
        <p14:creationId xmlns:p14="http://schemas.microsoft.com/office/powerpoint/2010/main" val="1818005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6D006-6792-4EF7-9DE2-75D81C6A8DB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12BA4F5-C365-43B7-AE1B-386A806F9E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6676F2-C402-492C-8DFF-AA9082D90F66}"/>
              </a:ext>
            </a:extLst>
          </p:cNvPr>
          <p:cNvSpPr>
            <a:spLocks noGrp="1"/>
          </p:cNvSpPr>
          <p:nvPr>
            <p:ph type="dt" sz="half" idx="10"/>
          </p:nvPr>
        </p:nvSpPr>
        <p:spPr/>
        <p:txBody>
          <a:bodyPr/>
          <a:lstStyle/>
          <a:p>
            <a:fld id="{9C2DB3FB-C815-4798-BAF4-419498A58C90}" type="datetimeFigureOut">
              <a:rPr lang="en-GB" smtClean="0"/>
              <a:t>14/12/2020</a:t>
            </a:fld>
            <a:endParaRPr lang="en-GB"/>
          </a:p>
        </p:txBody>
      </p:sp>
      <p:sp>
        <p:nvSpPr>
          <p:cNvPr id="5" name="Footer Placeholder 4">
            <a:extLst>
              <a:ext uri="{FF2B5EF4-FFF2-40B4-BE49-F238E27FC236}">
                <a16:creationId xmlns:a16="http://schemas.microsoft.com/office/drawing/2014/main" id="{5F17A301-3AFF-42B0-8CC6-0103DD0494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B4E6A2-C0E3-4A34-A747-DC8BAF78941E}"/>
              </a:ext>
            </a:extLst>
          </p:cNvPr>
          <p:cNvSpPr>
            <a:spLocks noGrp="1"/>
          </p:cNvSpPr>
          <p:nvPr>
            <p:ph type="sldNum" sz="quarter" idx="12"/>
          </p:nvPr>
        </p:nvSpPr>
        <p:spPr/>
        <p:txBody>
          <a:bodyPr/>
          <a:lstStyle/>
          <a:p>
            <a:fld id="{A8AAB4B5-DD8B-43ED-A154-808AE6AD8ABB}" type="slidenum">
              <a:rPr lang="en-GB" smtClean="0"/>
              <a:t>‹#›</a:t>
            </a:fld>
            <a:endParaRPr lang="en-GB"/>
          </a:p>
        </p:txBody>
      </p:sp>
    </p:spTree>
    <p:extLst>
      <p:ext uri="{BB962C8B-B14F-4D97-AF65-F5344CB8AC3E}">
        <p14:creationId xmlns:p14="http://schemas.microsoft.com/office/powerpoint/2010/main" val="1765547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EA8C1C-9FAD-43BE-A342-128227171CA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AF83B0-0760-4561-B918-266FC46940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C11D01-0B24-4438-82A7-3419FAFF6973}"/>
              </a:ext>
            </a:extLst>
          </p:cNvPr>
          <p:cNvSpPr>
            <a:spLocks noGrp="1"/>
          </p:cNvSpPr>
          <p:nvPr>
            <p:ph type="dt" sz="half" idx="10"/>
          </p:nvPr>
        </p:nvSpPr>
        <p:spPr/>
        <p:txBody>
          <a:bodyPr/>
          <a:lstStyle/>
          <a:p>
            <a:fld id="{9C2DB3FB-C815-4798-BAF4-419498A58C90}" type="datetimeFigureOut">
              <a:rPr lang="en-GB" smtClean="0"/>
              <a:t>14/12/2020</a:t>
            </a:fld>
            <a:endParaRPr lang="en-GB"/>
          </a:p>
        </p:txBody>
      </p:sp>
      <p:sp>
        <p:nvSpPr>
          <p:cNvPr id="5" name="Footer Placeholder 4">
            <a:extLst>
              <a:ext uri="{FF2B5EF4-FFF2-40B4-BE49-F238E27FC236}">
                <a16:creationId xmlns:a16="http://schemas.microsoft.com/office/drawing/2014/main" id="{FB1E97C4-5598-4902-B23B-C52F3A2DF9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30FE28-7515-4370-9A61-8CB51A22A30E}"/>
              </a:ext>
            </a:extLst>
          </p:cNvPr>
          <p:cNvSpPr>
            <a:spLocks noGrp="1"/>
          </p:cNvSpPr>
          <p:nvPr>
            <p:ph type="sldNum" sz="quarter" idx="12"/>
          </p:nvPr>
        </p:nvSpPr>
        <p:spPr/>
        <p:txBody>
          <a:bodyPr/>
          <a:lstStyle/>
          <a:p>
            <a:fld id="{A8AAB4B5-DD8B-43ED-A154-808AE6AD8ABB}" type="slidenum">
              <a:rPr lang="en-GB" smtClean="0"/>
              <a:t>‹#›</a:t>
            </a:fld>
            <a:endParaRPr lang="en-GB"/>
          </a:p>
        </p:txBody>
      </p:sp>
    </p:spTree>
    <p:extLst>
      <p:ext uri="{BB962C8B-B14F-4D97-AF65-F5344CB8AC3E}">
        <p14:creationId xmlns:p14="http://schemas.microsoft.com/office/powerpoint/2010/main" val="1132567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E1950-8FA4-4635-B9A0-F5EBD74CFDB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98CE2F2-473F-4AEF-B8BD-3B7E0101CE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EFCF77-129C-4538-8456-923AF1209DF3}"/>
              </a:ext>
            </a:extLst>
          </p:cNvPr>
          <p:cNvSpPr>
            <a:spLocks noGrp="1"/>
          </p:cNvSpPr>
          <p:nvPr>
            <p:ph type="dt" sz="half" idx="10"/>
          </p:nvPr>
        </p:nvSpPr>
        <p:spPr/>
        <p:txBody>
          <a:bodyPr/>
          <a:lstStyle/>
          <a:p>
            <a:fld id="{9C2DB3FB-C815-4798-BAF4-419498A58C90}" type="datetimeFigureOut">
              <a:rPr lang="en-GB" smtClean="0"/>
              <a:t>14/12/2020</a:t>
            </a:fld>
            <a:endParaRPr lang="en-GB"/>
          </a:p>
        </p:txBody>
      </p:sp>
      <p:sp>
        <p:nvSpPr>
          <p:cNvPr id="5" name="Footer Placeholder 4">
            <a:extLst>
              <a:ext uri="{FF2B5EF4-FFF2-40B4-BE49-F238E27FC236}">
                <a16:creationId xmlns:a16="http://schemas.microsoft.com/office/drawing/2014/main" id="{483D3914-6606-4D52-A828-EA9C7255C8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4952A0-C9FD-411A-A9CA-349FE5BD5F30}"/>
              </a:ext>
            </a:extLst>
          </p:cNvPr>
          <p:cNvSpPr>
            <a:spLocks noGrp="1"/>
          </p:cNvSpPr>
          <p:nvPr>
            <p:ph type="sldNum" sz="quarter" idx="12"/>
          </p:nvPr>
        </p:nvSpPr>
        <p:spPr/>
        <p:txBody>
          <a:bodyPr/>
          <a:lstStyle/>
          <a:p>
            <a:fld id="{A8AAB4B5-DD8B-43ED-A154-808AE6AD8ABB}" type="slidenum">
              <a:rPr lang="en-GB" smtClean="0"/>
              <a:t>‹#›</a:t>
            </a:fld>
            <a:endParaRPr lang="en-GB"/>
          </a:p>
        </p:txBody>
      </p:sp>
    </p:spTree>
    <p:extLst>
      <p:ext uri="{BB962C8B-B14F-4D97-AF65-F5344CB8AC3E}">
        <p14:creationId xmlns:p14="http://schemas.microsoft.com/office/powerpoint/2010/main" val="783219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7149C-2839-433F-8F0B-7662A8DDCF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473FD60-85A7-4F73-B740-0F04B73395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007512-CDE5-4683-AD60-5094679D34A4}"/>
              </a:ext>
            </a:extLst>
          </p:cNvPr>
          <p:cNvSpPr>
            <a:spLocks noGrp="1"/>
          </p:cNvSpPr>
          <p:nvPr>
            <p:ph type="dt" sz="half" idx="10"/>
          </p:nvPr>
        </p:nvSpPr>
        <p:spPr/>
        <p:txBody>
          <a:bodyPr/>
          <a:lstStyle/>
          <a:p>
            <a:fld id="{9C2DB3FB-C815-4798-BAF4-419498A58C90}" type="datetimeFigureOut">
              <a:rPr lang="en-GB" smtClean="0"/>
              <a:t>14/12/2020</a:t>
            </a:fld>
            <a:endParaRPr lang="en-GB"/>
          </a:p>
        </p:txBody>
      </p:sp>
      <p:sp>
        <p:nvSpPr>
          <p:cNvPr id="5" name="Footer Placeholder 4">
            <a:extLst>
              <a:ext uri="{FF2B5EF4-FFF2-40B4-BE49-F238E27FC236}">
                <a16:creationId xmlns:a16="http://schemas.microsoft.com/office/drawing/2014/main" id="{A826C32B-9EB1-4789-BEAD-52DBCDCF7A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3A857F-5845-4BBB-A39D-969424332307}"/>
              </a:ext>
            </a:extLst>
          </p:cNvPr>
          <p:cNvSpPr>
            <a:spLocks noGrp="1"/>
          </p:cNvSpPr>
          <p:nvPr>
            <p:ph type="sldNum" sz="quarter" idx="12"/>
          </p:nvPr>
        </p:nvSpPr>
        <p:spPr/>
        <p:txBody>
          <a:bodyPr/>
          <a:lstStyle/>
          <a:p>
            <a:fld id="{A8AAB4B5-DD8B-43ED-A154-808AE6AD8ABB}" type="slidenum">
              <a:rPr lang="en-GB" smtClean="0"/>
              <a:t>‹#›</a:t>
            </a:fld>
            <a:endParaRPr lang="en-GB"/>
          </a:p>
        </p:txBody>
      </p:sp>
    </p:spTree>
    <p:extLst>
      <p:ext uri="{BB962C8B-B14F-4D97-AF65-F5344CB8AC3E}">
        <p14:creationId xmlns:p14="http://schemas.microsoft.com/office/powerpoint/2010/main" val="1023129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D2B4D-D4AE-49A8-92D1-96101C65A76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C034135-8525-4885-A43C-12763ECC00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1C1879-E1B2-415B-8209-AE2E0E16DD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324FD83-7A22-4F7E-A1F8-43071D2A81B1}"/>
              </a:ext>
            </a:extLst>
          </p:cNvPr>
          <p:cNvSpPr>
            <a:spLocks noGrp="1"/>
          </p:cNvSpPr>
          <p:nvPr>
            <p:ph type="dt" sz="half" idx="10"/>
          </p:nvPr>
        </p:nvSpPr>
        <p:spPr/>
        <p:txBody>
          <a:bodyPr/>
          <a:lstStyle/>
          <a:p>
            <a:fld id="{9C2DB3FB-C815-4798-BAF4-419498A58C90}" type="datetimeFigureOut">
              <a:rPr lang="en-GB" smtClean="0"/>
              <a:t>14/12/2020</a:t>
            </a:fld>
            <a:endParaRPr lang="en-GB"/>
          </a:p>
        </p:txBody>
      </p:sp>
      <p:sp>
        <p:nvSpPr>
          <p:cNvPr id="6" name="Footer Placeholder 5">
            <a:extLst>
              <a:ext uri="{FF2B5EF4-FFF2-40B4-BE49-F238E27FC236}">
                <a16:creationId xmlns:a16="http://schemas.microsoft.com/office/drawing/2014/main" id="{5586F6A5-752C-45D0-95A4-5FDFB292653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9E3B9DB-6B97-46BC-A243-01119DD3852C}"/>
              </a:ext>
            </a:extLst>
          </p:cNvPr>
          <p:cNvSpPr>
            <a:spLocks noGrp="1"/>
          </p:cNvSpPr>
          <p:nvPr>
            <p:ph type="sldNum" sz="quarter" idx="12"/>
          </p:nvPr>
        </p:nvSpPr>
        <p:spPr/>
        <p:txBody>
          <a:bodyPr/>
          <a:lstStyle/>
          <a:p>
            <a:fld id="{A8AAB4B5-DD8B-43ED-A154-808AE6AD8ABB}" type="slidenum">
              <a:rPr lang="en-GB" smtClean="0"/>
              <a:t>‹#›</a:t>
            </a:fld>
            <a:endParaRPr lang="en-GB"/>
          </a:p>
        </p:txBody>
      </p:sp>
    </p:spTree>
    <p:extLst>
      <p:ext uri="{BB962C8B-B14F-4D97-AF65-F5344CB8AC3E}">
        <p14:creationId xmlns:p14="http://schemas.microsoft.com/office/powerpoint/2010/main" val="2028399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E1B09-7381-43C7-9E9E-F47A2B9BA57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79AB9F2-E897-4C4B-A79B-F8B1A181AC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72D044-458C-49A2-9F8F-485A109504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CC7929C-D8B8-4643-B30C-3885B2A791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E64053-FB53-4662-A9DB-5E6E4EA6A8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6EF431D-DEE0-4AC0-BA37-0E7243EB6D2B}"/>
              </a:ext>
            </a:extLst>
          </p:cNvPr>
          <p:cNvSpPr>
            <a:spLocks noGrp="1"/>
          </p:cNvSpPr>
          <p:nvPr>
            <p:ph type="dt" sz="half" idx="10"/>
          </p:nvPr>
        </p:nvSpPr>
        <p:spPr/>
        <p:txBody>
          <a:bodyPr/>
          <a:lstStyle/>
          <a:p>
            <a:fld id="{9C2DB3FB-C815-4798-BAF4-419498A58C90}" type="datetimeFigureOut">
              <a:rPr lang="en-GB" smtClean="0"/>
              <a:t>14/12/2020</a:t>
            </a:fld>
            <a:endParaRPr lang="en-GB"/>
          </a:p>
        </p:txBody>
      </p:sp>
      <p:sp>
        <p:nvSpPr>
          <p:cNvPr id="8" name="Footer Placeholder 7">
            <a:extLst>
              <a:ext uri="{FF2B5EF4-FFF2-40B4-BE49-F238E27FC236}">
                <a16:creationId xmlns:a16="http://schemas.microsoft.com/office/drawing/2014/main" id="{ED3123CF-ACF6-4B1D-AF95-75C673779E0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5D00D77-962F-44FF-AC98-F7DB5D647B40}"/>
              </a:ext>
            </a:extLst>
          </p:cNvPr>
          <p:cNvSpPr>
            <a:spLocks noGrp="1"/>
          </p:cNvSpPr>
          <p:nvPr>
            <p:ph type="sldNum" sz="quarter" idx="12"/>
          </p:nvPr>
        </p:nvSpPr>
        <p:spPr/>
        <p:txBody>
          <a:bodyPr/>
          <a:lstStyle/>
          <a:p>
            <a:fld id="{A8AAB4B5-DD8B-43ED-A154-808AE6AD8ABB}" type="slidenum">
              <a:rPr lang="en-GB" smtClean="0"/>
              <a:t>‹#›</a:t>
            </a:fld>
            <a:endParaRPr lang="en-GB"/>
          </a:p>
        </p:txBody>
      </p:sp>
    </p:spTree>
    <p:extLst>
      <p:ext uri="{BB962C8B-B14F-4D97-AF65-F5344CB8AC3E}">
        <p14:creationId xmlns:p14="http://schemas.microsoft.com/office/powerpoint/2010/main" val="908244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552E1-6167-414F-85BF-357711484D5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195B8B3-E844-4317-AB23-C151C6E2F586}"/>
              </a:ext>
            </a:extLst>
          </p:cNvPr>
          <p:cNvSpPr>
            <a:spLocks noGrp="1"/>
          </p:cNvSpPr>
          <p:nvPr>
            <p:ph type="dt" sz="half" idx="10"/>
          </p:nvPr>
        </p:nvSpPr>
        <p:spPr/>
        <p:txBody>
          <a:bodyPr/>
          <a:lstStyle/>
          <a:p>
            <a:fld id="{9C2DB3FB-C815-4798-BAF4-419498A58C90}" type="datetimeFigureOut">
              <a:rPr lang="en-GB" smtClean="0"/>
              <a:t>14/12/2020</a:t>
            </a:fld>
            <a:endParaRPr lang="en-GB"/>
          </a:p>
        </p:txBody>
      </p:sp>
      <p:sp>
        <p:nvSpPr>
          <p:cNvPr id="4" name="Footer Placeholder 3">
            <a:extLst>
              <a:ext uri="{FF2B5EF4-FFF2-40B4-BE49-F238E27FC236}">
                <a16:creationId xmlns:a16="http://schemas.microsoft.com/office/drawing/2014/main" id="{95FD81E7-6A0A-4757-BC47-2E753FD8CE8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8A5F2BD-DABF-41A4-B198-D5B84740DE87}"/>
              </a:ext>
            </a:extLst>
          </p:cNvPr>
          <p:cNvSpPr>
            <a:spLocks noGrp="1"/>
          </p:cNvSpPr>
          <p:nvPr>
            <p:ph type="sldNum" sz="quarter" idx="12"/>
          </p:nvPr>
        </p:nvSpPr>
        <p:spPr/>
        <p:txBody>
          <a:bodyPr/>
          <a:lstStyle/>
          <a:p>
            <a:fld id="{A8AAB4B5-DD8B-43ED-A154-808AE6AD8ABB}" type="slidenum">
              <a:rPr lang="en-GB" smtClean="0"/>
              <a:t>‹#›</a:t>
            </a:fld>
            <a:endParaRPr lang="en-GB"/>
          </a:p>
        </p:txBody>
      </p:sp>
    </p:spTree>
    <p:extLst>
      <p:ext uri="{BB962C8B-B14F-4D97-AF65-F5344CB8AC3E}">
        <p14:creationId xmlns:p14="http://schemas.microsoft.com/office/powerpoint/2010/main" val="222741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5033D7-1A27-4C82-80F5-BA783B7C5D2D}"/>
              </a:ext>
            </a:extLst>
          </p:cNvPr>
          <p:cNvSpPr>
            <a:spLocks noGrp="1"/>
          </p:cNvSpPr>
          <p:nvPr>
            <p:ph type="dt" sz="half" idx="10"/>
          </p:nvPr>
        </p:nvSpPr>
        <p:spPr/>
        <p:txBody>
          <a:bodyPr/>
          <a:lstStyle/>
          <a:p>
            <a:fld id="{9C2DB3FB-C815-4798-BAF4-419498A58C90}" type="datetimeFigureOut">
              <a:rPr lang="en-GB" smtClean="0"/>
              <a:t>14/12/2020</a:t>
            </a:fld>
            <a:endParaRPr lang="en-GB"/>
          </a:p>
        </p:txBody>
      </p:sp>
      <p:sp>
        <p:nvSpPr>
          <p:cNvPr id="3" name="Footer Placeholder 2">
            <a:extLst>
              <a:ext uri="{FF2B5EF4-FFF2-40B4-BE49-F238E27FC236}">
                <a16:creationId xmlns:a16="http://schemas.microsoft.com/office/drawing/2014/main" id="{8C691CCD-5AD8-4259-87F4-EFCE69959CD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AAD31EF-1150-443D-9D16-E3A5FC0D33EE}"/>
              </a:ext>
            </a:extLst>
          </p:cNvPr>
          <p:cNvSpPr>
            <a:spLocks noGrp="1"/>
          </p:cNvSpPr>
          <p:nvPr>
            <p:ph type="sldNum" sz="quarter" idx="12"/>
          </p:nvPr>
        </p:nvSpPr>
        <p:spPr/>
        <p:txBody>
          <a:bodyPr/>
          <a:lstStyle/>
          <a:p>
            <a:fld id="{A8AAB4B5-DD8B-43ED-A154-808AE6AD8ABB}" type="slidenum">
              <a:rPr lang="en-GB" smtClean="0"/>
              <a:t>‹#›</a:t>
            </a:fld>
            <a:endParaRPr lang="en-GB"/>
          </a:p>
        </p:txBody>
      </p:sp>
    </p:spTree>
    <p:extLst>
      <p:ext uri="{BB962C8B-B14F-4D97-AF65-F5344CB8AC3E}">
        <p14:creationId xmlns:p14="http://schemas.microsoft.com/office/powerpoint/2010/main" val="4210984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62E43-D9C4-4547-B88F-1CEC54D43B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231A83-A8AA-4745-9DD0-8D342219A3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51FE8BE-27A3-4DC5-BD95-F50775205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C52423-CBD5-431A-8DFF-97C8D996CE04}"/>
              </a:ext>
            </a:extLst>
          </p:cNvPr>
          <p:cNvSpPr>
            <a:spLocks noGrp="1"/>
          </p:cNvSpPr>
          <p:nvPr>
            <p:ph type="dt" sz="half" idx="10"/>
          </p:nvPr>
        </p:nvSpPr>
        <p:spPr/>
        <p:txBody>
          <a:bodyPr/>
          <a:lstStyle/>
          <a:p>
            <a:fld id="{9C2DB3FB-C815-4798-BAF4-419498A58C90}" type="datetimeFigureOut">
              <a:rPr lang="en-GB" smtClean="0"/>
              <a:t>14/12/2020</a:t>
            </a:fld>
            <a:endParaRPr lang="en-GB"/>
          </a:p>
        </p:txBody>
      </p:sp>
      <p:sp>
        <p:nvSpPr>
          <p:cNvPr id="6" name="Footer Placeholder 5">
            <a:extLst>
              <a:ext uri="{FF2B5EF4-FFF2-40B4-BE49-F238E27FC236}">
                <a16:creationId xmlns:a16="http://schemas.microsoft.com/office/drawing/2014/main" id="{572ED19E-F810-4D60-B668-56242E1F4B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454F569-1C5E-4973-A7AB-AC1F1B69B5CE}"/>
              </a:ext>
            </a:extLst>
          </p:cNvPr>
          <p:cNvSpPr>
            <a:spLocks noGrp="1"/>
          </p:cNvSpPr>
          <p:nvPr>
            <p:ph type="sldNum" sz="quarter" idx="12"/>
          </p:nvPr>
        </p:nvSpPr>
        <p:spPr/>
        <p:txBody>
          <a:bodyPr/>
          <a:lstStyle/>
          <a:p>
            <a:fld id="{A8AAB4B5-DD8B-43ED-A154-808AE6AD8ABB}" type="slidenum">
              <a:rPr lang="en-GB" smtClean="0"/>
              <a:t>‹#›</a:t>
            </a:fld>
            <a:endParaRPr lang="en-GB"/>
          </a:p>
        </p:txBody>
      </p:sp>
    </p:spTree>
    <p:extLst>
      <p:ext uri="{BB962C8B-B14F-4D97-AF65-F5344CB8AC3E}">
        <p14:creationId xmlns:p14="http://schemas.microsoft.com/office/powerpoint/2010/main" val="2986969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39E04-E748-4CE8-97C2-8A086B249B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97F6C75-C26D-46A7-8D66-9309D09663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A802147-E57D-4A83-8C4F-8EBA6AD267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5C5828-7A50-4B6F-9FB7-2637661EFA8E}"/>
              </a:ext>
            </a:extLst>
          </p:cNvPr>
          <p:cNvSpPr>
            <a:spLocks noGrp="1"/>
          </p:cNvSpPr>
          <p:nvPr>
            <p:ph type="dt" sz="half" idx="10"/>
          </p:nvPr>
        </p:nvSpPr>
        <p:spPr/>
        <p:txBody>
          <a:bodyPr/>
          <a:lstStyle/>
          <a:p>
            <a:fld id="{9C2DB3FB-C815-4798-BAF4-419498A58C90}" type="datetimeFigureOut">
              <a:rPr lang="en-GB" smtClean="0"/>
              <a:t>14/12/2020</a:t>
            </a:fld>
            <a:endParaRPr lang="en-GB"/>
          </a:p>
        </p:txBody>
      </p:sp>
      <p:sp>
        <p:nvSpPr>
          <p:cNvPr id="6" name="Footer Placeholder 5">
            <a:extLst>
              <a:ext uri="{FF2B5EF4-FFF2-40B4-BE49-F238E27FC236}">
                <a16:creationId xmlns:a16="http://schemas.microsoft.com/office/drawing/2014/main" id="{14D6CD3F-7323-4731-961C-A41CA67CD1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F146BE-7D76-476D-84A7-2F8302BE718A}"/>
              </a:ext>
            </a:extLst>
          </p:cNvPr>
          <p:cNvSpPr>
            <a:spLocks noGrp="1"/>
          </p:cNvSpPr>
          <p:nvPr>
            <p:ph type="sldNum" sz="quarter" idx="12"/>
          </p:nvPr>
        </p:nvSpPr>
        <p:spPr/>
        <p:txBody>
          <a:bodyPr/>
          <a:lstStyle/>
          <a:p>
            <a:fld id="{A8AAB4B5-DD8B-43ED-A154-808AE6AD8ABB}" type="slidenum">
              <a:rPr lang="en-GB" smtClean="0"/>
              <a:t>‹#›</a:t>
            </a:fld>
            <a:endParaRPr lang="en-GB"/>
          </a:p>
        </p:txBody>
      </p:sp>
    </p:spTree>
    <p:extLst>
      <p:ext uri="{BB962C8B-B14F-4D97-AF65-F5344CB8AC3E}">
        <p14:creationId xmlns:p14="http://schemas.microsoft.com/office/powerpoint/2010/main" val="1182921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3699CD-E312-45A3-AC5D-9CAB0EC2C2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373BD77-7CBE-4749-8C4D-31E77CAADF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75F822-9A4B-4BFF-95A7-69C354F1DE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DB3FB-C815-4798-BAF4-419498A58C90}" type="datetimeFigureOut">
              <a:rPr lang="en-GB" smtClean="0"/>
              <a:t>14/12/2020</a:t>
            </a:fld>
            <a:endParaRPr lang="en-GB"/>
          </a:p>
        </p:txBody>
      </p:sp>
      <p:sp>
        <p:nvSpPr>
          <p:cNvPr id="5" name="Footer Placeholder 4">
            <a:extLst>
              <a:ext uri="{FF2B5EF4-FFF2-40B4-BE49-F238E27FC236}">
                <a16:creationId xmlns:a16="http://schemas.microsoft.com/office/drawing/2014/main" id="{1CE17586-2B2F-4AD4-A87F-79BB174C3D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0B25B81-390B-4F85-B97F-8531ABDC10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AAB4B5-DD8B-43ED-A154-808AE6AD8ABB}" type="slidenum">
              <a:rPr lang="en-GB" smtClean="0"/>
              <a:t>‹#›</a:t>
            </a:fld>
            <a:endParaRPr lang="en-GB"/>
          </a:p>
        </p:txBody>
      </p:sp>
    </p:spTree>
    <p:extLst>
      <p:ext uri="{BB962C8B-B14F-4D97-AF65-F5344CB8AC3E}">
        <p14:creationId xmlns:p14="http://schemas.microsoft.com/office/powerpoint/2010/main" val="3307624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britannica.com/science/medicine"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Haemostasis" TargetMode="External"/><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https://en.wikipedia.org/wiki/Dead_space_(physiology)" TargetMode="External"/><Relationship Id="rId4" Type="http://schemas.openxmlformats.org/officeDocument/2006/relationships/hyperlink" Target="https://en.wikipedia.org/wiki/Aseptic_techniqu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75000"/>
            <a:alpha val="91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A90AE-B80E-4F9E-90AB-2D5339E9E009}"/>
              </a:ext>
            </a:extLst>
          </p:cNvPr>
          <p:cNvSpPr>
            <a:spLocks noGrp="1"/>
          </p:cNvSpPr>
          <p:nvPr>
            <p:ph type="ctrTitle"/>
          </p:nvPr>
        </p:nvSpPr>
        <p:spPr>
          <a:xfrm>
            <a:off x="0" y="429169"/>
            <a:ext cx="12192000" cy="2675348"/>
          </a:xfrm>
          <a:ln>
            <a:noFill/>
          </a:ln>
        </p:spPr>
        <p:txBody>
          <a:bodyPr>
            <a:normAutofit/>
          </a:bodyPr>
          <a:lstStyle/>
          <a:p>
            <a:r>
              <a:rPr lang="en-IN" sz="13800" spc="600" dirty="0">
                <a:solidFill>
                  <a:schemeClr val="bg1"/>
                </a:solidFill>
                <a:effectLst>
                  <a:outerShdw blurRad="38100" dist="38100" dir="2700000" algn="tl">
                    <a:srgbClr val="000000">
                      <a:alpha val="43137"/>
                    </a:srgbClr>
                  </a:outerShdw>
                </a:effectLst>
              </a:rPr>
              <a:t>V S R</a:t>
            </a:r>
            <a:br>
              <a:rPr lang="en-IN" sz="8800" spc="600" dirty="0"/>
            </a:br>
            <a:r>
              <a:rPr lang="en-IN" sz="4400" spc="-150" dirty="0">
                <a:solidFill>
                  <a:schemeClr val="accent5">
                    <a:lumMod val="60000"/>
                    <a:lumOff val="40000"/>
                  </a:schemeClr>
                </a:solidFill>
                <a:effectLst>
                  <a:outerShdw blurRad="38100" dist="38100" dir="2700000" algn="tl">
                    <a:srgbClr val="000000">
                      <a:alpha val="43137"/>
                    </a:srgbClr>
                  </a:outerShdw>
                </a:effectLst>
              </a:rPr>
              <a:t>AN INTRODUCTION</a:t>
            </a:r>
            <a:endParaRPr lang="en-GB" sz="3200" spc="-150"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A32E0CDE-286F-449B-91C7-5BBCB9348D6D}"/>
              </a:ext>
            </a:extLst>
          </p:cNvPr>
          <p:cNvSpPr>
            <a:spLocks noGrp="1"/>
          </p:cNvSpPr>
          <p:nvPr>
            <p:ph type="subTitle" idx="1"/>
          </p:nvPr>
        </p:nvSpPr>
        <p:spPr>
          <a:xfrm>
            <a:off x="1524000" y="5121121"/>
            <a:ext cx="9144000" cy="1655762"/>
          </a:xfrm>
        </p:spPr>
        <p:txBody>
          <a:bodyPr>
            <a:normAutofit/>
          </a:bodyPr>
          <a:lstStyle/>
          <a:p>
            <a:r>
              <a:rPr lang="en-IN" sz="3200" spc="600" dirty="0" err="1">
                <a:solidFill>
                  <a:schemeClr val="bg1"/>
                </a:solidFill>
                <a:effectLst>
                  <a:outerShdw blurRad="38100" dist="38100" dir="2700000" algn="tl">
                    <a:srgbClr val="000000">
                      <a:alpha val="43137"/>
                    </a:srgbClr>
                  </a:outerShdw>
                </a:effectLst>
                <a:latin typeface="Book Antiqua" panose="02040602050305030304" pitchFamily="18" charset="0"/>
              </a:rPr>
              <a:t>Dr.</a:t>
            </a:r>
            <a:r>
              <a:rPr lang="en-IN" sz="3200" spc="600" dirty="0">
                <a:solidFill>
                  <a:schemeClr val="bg1"/>
                </a:solidFill>
                <a:effectLst>
                  <a:outerShdw blurRad="38100" dist="38100" dir="2700000" algn="tl">
                    <a:srgbClr val="000000">
                      <a:alpha val="43137"/>
                    </a:srgbClr>
                  </a:outerShdw>
                </a:effectLst>
                <a:latin typeface="Book Antiqua" panose="02040602050305030304" pitchFamily="18" charset="0"/>
              </a:rPr>
              <a:t> Gulshan Kumar</a:t>
            </a:r>
            <a:endParaRPr lang="en-GB" sz="3200" spc="600" dirty="0">
              <a:solidFill>
                <a:schemeClr val="bg1"/>
              </a:solidFill>
              <a:effectLst>
                <a:outerShdw blurRad="38100" dist="38100" dir="2700000" algn="tl">
                  <a:srgbClr val="000000">
                    <a:alpha val="43137"/>
                  </a:srgbClr>
                </a:outerShdw>
              </a:effectLst>
              <a:latin typeface="Book Antiqua" panose="02040602050305030304" pitchFamily="18" charset="0"/>
            </a:endParaRPr>
          </a:p>
        </p:txBody>
      </p:sp>
      <p:sp>
        <p:nvSpPr>
          <p:cNvPr id="6" name="Oval 5">
            <a:extLst>
              <a:ext uri="{FF2B5EF4-FFF2-40B4-BE49-F238E27FC236}">
                <a16:creationId xmlns:a16="http://schemas.microsoft.com/office/drawing/2014/main" id="{14C292FB-CA77-4954-8930-81A8B62D26C6}"/>
              </a:ext>
            </a:extLst>
          </p:cNvPr>
          <p:cNvSpPr/>
          <p:nvPr/>
        </p:nvSpPr>
        <p:spPr>
          <a:xfrm>
            <a:off x="5395451" y="3429000"/>
            <a:ext cx="1401097" cy="1371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06DC5F0E-43A1-4DBE-94FF-F194896E52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68641" y="3701845"/>
            <a:ext cx="884211" cy="884902"/>
          </a:xfrm>
          <a:prstGeom prst="rect">
            <a:avLst/>
          </a:prstGeom>
        </p:spPr>
      </p:pic>
    </p:spTree>
    <p:extLst>
      <p:ext uri="{BB962C8B-B14F-4D97-AF65-F5344CB8AC3E}">
        <p14:creationId xmlns:p14="http://schemas.microsoft.com/office/powerpoint/2010/main" val="4085934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75000"/>
            <a:alpha val="91000"/>
          </a:schemeClr>
        </a:solidFill>
        <a:effectLst/>
      </p:bgPr>
    </p:bg>
    <p:spTree>
      <p:nvGrpSpPr>
        <p:cNvPr id="1" name=""/>
        <p:cNvGrpSpPr/>
        <p:nvPr/>
      </p:nvGrpSpPr>
      <p:grpSpPr>
        <a:xfrm>
          <a:off x="0" y="0"/>
          <a:ext cx="0" cy="0"/>
          <a:chOff x="0" y="0"/>
          <a:chExt cx="0" cy="0"/>
        </a:xfrm>
      </p:grpSpPr>
      <p:pic>
        <p:nvPicPr>
          <p:cNvPr id="10" name="Picture 4" descr="Veterinarian - Wikipedia">
            <a:extLst>
              <a:ext uri="{FF2B5EF4-FFF2-40B4-BE49-F238E27FC236}">
                <a16:creationId xmlns:a16="http://schemas.microsoft.com/office/drawing/2014/main" id="{D9F07430-500A-4667-ACCB-DCF350C3EE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508" t="13358" r="13436" b="15296"/>
          <a:stretch/>
        </p:blipFill>
        <p:spPr bwMode="auto">
          <a:xfrm>
            <a:off x="0" y="1651818"/>
            <a:ext cx="2341060" cy="412954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82EC00AF-9790-4F3E-93DC-CCBD47F8417E}"/>
              </a:ext>
            </a:extLst>
          </p:cNvPr>
          <p:cNvSpPr txBox="1"/>
          <p:nvPr/>
        </p:nvSpPr>
        <p:spPr>
          <a:xfrm>
            <a:off x="2341060" y="3008664"/>
            <a:ext cx="9650279" cy="1815882"/>
          </a:xfrm>
          <a:prstGeom prst="rect">
            <a:avLst/>
          </a:prstGeom>
          <a:noFill/>
        </p:spPr>
        <p:txBody>
          <a:bodyPr wrap="square" rtlCol="0">
            <a:spAutoFit/>
          </a:bodyPr>
          <a:lstStyle/>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1852-1922 AD William Stewart Halsted- aseptic surgery.</a:t>
            </a:r>
          </a:p>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1856 AD- W.C. Roentgen- x-rays</a:t>
            </a:r>
          </a:p>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1867 AD- Joseph Lister- Technique of antisepsis </a:t>
            </a:r>
          </a:p>
          <a:p>
            <a:pPr algn="just"/>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p:txBody>
      </p:sp>
    </p:spTree>
    <p:extLst>
      <p:ext uri="{BB962C8B-B14F-4D97-AF65-F5344CB8AC3E}">
        <p14:creationId xmlns:p14="http://schemas.microsoft.com/office/powerpoint/2010/main" val="611345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75000"/>
            <a:alpha val="91000"/>
          </a:schemeClr>
        </a:solidFill>
        <a:effectLst/>
      </p:bgPr>
    </p:bg>
    <p:spTree>
      <p:nvGrpSpPr>
        <p:cNvPr id="1" name=""/>
        <p:cNvGrpSpPr/>
        <p:nvPr/>
      </p:nvGrpSpPr>
      <p:grpSpPr>
        <a:xfrm>
          <a:off x="0" y="0"/>
          <a:ext cx="0" cy="0"/>
          <a:chOff x="0" y="0"/>
          <a:chExt cx="0" cy="0"/>
        </a:xfrm>
      </p:grpSpPr>
      <p:pic>
        <p:nvPicPr>
          <p:cNvPr id="10" name="Picture 4" descr="Veterinarian - Wikipedia">
            <a:extLst>
              <a:ext uri="{FF2B5EF4-FFF2-40B4-BE49-F238E27FC236}">
                <a16:creationId xmlns:a16="http://schemas.microsoft.com/office/drawing/2014/main" id="{D9F07430-500A-4667-ACCB-DCF350C3EE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508" t="13358" r="13436" b="15296"/>
          <a:stretch/>
        </p:blipFill>
        <p:spPr bwMode="auto">
          <a:xfrm>
            <a:off x="0" y="1651818"/>
            <a:ext cx="2341060" cy="412954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82EC00AF-9790-4F3E-93DC-CCBD47F8417E}"/>
              </a:ext>
            </a:extLst>
          </p:cNvPr>
          <p:cNvSpPr txBox="1"/>
          <p:nvPr/>
        </p:nvSpPr>
        <p:spPr>
          <a:xfrm>
            <a:off x="2341060" y="1430589"/>
            <a:ext cx="9650279" cy="4832092"/>
          </a:xfrm>
          <a:prstGeom prst="rect">
            <a:avLst/>
          </a:prstGeom>
          <a:noFill/>
        </p:spPr>
        <p:txBody>
          <a:bodyPr wrap="square" rtlCol="0">
            <a:spAutoFit/>
          </a:bodyPr>
          <a:lstStyle/>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Surgery</a:t>
            </a:r>
          </a:p>
          <a:p>
            <a:pPr algn="just"/>
            <a:r>
              <a:rPr lang="en-IN" sz="2800" i="1" dirty="0" err="1">
                <a:solidFill>
                  <a:schemeClr val="bg1"/>
                </a:solidFill>
                <a:effectLst>
                  <a:outerShdw blurRad="38100" dist="38100" dir="2700000" algn="tl">
                    <a:srgbClr val="000000">
                      <a:alpha val="43137"/>
                    </a:srgbClr>
                  </a:outerShdw>
                </a:effectLst>
                <a:latin typeface="Bell MT" panose="02020503060305020303" pitchFamily="18" charset="0"/>
              </a:rPr>
              <a:t>Chier</a:t>
            </a:r>
            <a:r>
              <a:rPr lang="en-IN" sz="2800" i="1" dirty="0">
                <a:solidFill>
                  <a:schemeClr val="bg1"/>
                </a:solidFill>
                <a:effectLst>
                  <a:outerShdw blurRad="38100" dist="38100" dir="2700000" algn="tl">
                    <a:srgbClr val="000000">
                      <a:alpha val="43137"/>
                    </a:srgbClr>
                  </a:outerShdw>
                </a:effectLst>
                <a:latin typeface="Bell MT" panose="02020503060305020303" pitchFamily="18" charset="0"/>
              </a:rPr>
              <a:t> /</a:t>
            </a:r>
            <a:r>
              <a:rPr lang="en-IN" sz="2800" i="1" dirty="0" err="1">
                <a:solidFill>
                  <a:schemeClr val="bg1"/>
                </a:solidFill>
                <a:effectLst>
                  <a:outerShdw blurRad="38100" dist="38100" dir="2700000" algn="tl">
                    <a:srgbClr val="000000">
                      <a:alpha val="43137"/>
                    </a:srgbClr>
                  </a:outerShdw>
                </a:effectLst>
                <a:latin typeface="Bell MT" panose="02020503060305020303" pitchFamily="18" charset="0"/>
              </a:rPr>
              <a:t>kheir</a:t>
            </a:r>
            <a:r>
              <a:rPr lang="en-IN" sz="2800" i="1" dirty="0">
                <a:solidFill>
                  <a:schemeClr val="bg1"/>
                </a:solidFill>
                <a:effectLst>
                  <a:outerShdw blurRad="38100" dist="38100" dir="2700000" algn="tl">
                    <a:srgbClr val="000000">
                      <a:alpha val="43137"/>
                    </a:srgbClr>
                  </a:outerShdw>
                </a:effectLst>
                <a:latin typeface="Bell MT" panose="02020503060305020303" pitchFamily="18" charset="0"/>
              </a:rPr>
              <a:t>- </a:t>
            </a:r>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hand; </a:t>
            </a:r>
            <a:r>
              <a:rPr lang="en-IN" sz="2800" i="1" dirty="0">
                <a:solidFill>
                  <a:schemeClr val="bg1"/>
                </a:solidFill>
                <a:effectLst>
                  <a:outerShdw blurRad="38100" dist="38100" dir="2700000" algn="tl">
                    <a:srgbClr val="000000">
                      <a:alpha val="43137"/>
                    </a:srgbClr>
                  </a:outerShdw>
                </a:effectLst>
                <a:latin typeface="Bell MT" panose="02020503060305020303" pitchFamily="18" charset="0"/>
              </a:rPr>
              <a:t>ergon- </a:t>
            </a:r>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work= </a:t>
            </a:r>
            <a:r>
              <a:rPr lang="en-IN" sz="2800" dirty="0" err="1">
                <a:solidFill>
                  <a:schemeClr val="bg1"/>
                </a:solidFill>
                <a:effectLst>
                  <a:outerShdw blurRad="38100" dist="38100" dir="2700000" algn="tl">
                    <a:srgbClr val="000000">
                      <a:alpha val="43137"/>
                    </a:srgbClr>
                  </a:outerShdw>
                </a:effectLst>
                <a:latin typeface="Bell MT" panose="02020503060305020303" pitchFamily="18" charset="0"/>
              </a:rPr>
              <a:t>Cheirurgia</a:t>
            </a:r>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a:p>
            <a:pPr algn="just"/>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That branch of medical science which deals with the treatment of diseases,  injuries, or deformities by the physical removal, repair, or readjustment of organs and tissues, often involving cutting into the body, OR</a:t>
            </a:r>
          </a:p>
          <a:p>
            <a:pPr algn="just"/>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That branch of </a:t>
            </a:r>
            <a:r>
              <a:rPr lang="en-IN" sz="2800" dirty="0">
                <a:solidFill>
                  <a:schemeClr val="bg1"/>
                </a:solidFill>
                <a:effectLst>
                  <a:outerShdw blurRad="38100" dist="38100" dir="2700000" algn="tl">
                    <a:srgbClr val="000000">
                      <a:alpha val="43137"/>
                    </a:srgbClr>
                  </a:outerShdw>
                </a:effectLst>
                <a:latin typeface="Bell MT" panose="02020503060305020303" pitchFamily="18" charset="0"/>
                <a:hlinkClick r:id="rId3">
                  <a:extLst>
                    <a:ext uri="{A12FA001-AC4F-418D-AE19-62706E023703}">
                      <ahyp:hlinkClr xmlns:ahyp="http://schemas.microsoft.com/office/drawing/2018/hyperlinkcolor" val="tx"/>
                    </a:ext>
                  </a:extLst>
                </a:hlinkClick>
              </a:rPr>
              <a:t>medicine</a:t>
            </a:r>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 which is concerned with the treatment of injuries, diseases, and other disorders by manual and instrumental means. </a:t>
            </a:r>
          </a:p>
        </p:txBody>
      </p:sp>
    </p:spTree>
    <p:extLst>
      <p:ext uri="{BB962C8B-B14F-4D97-AF65-F5344CB8AC3E}">
        <p14:creationId xmlns:p14="http://schemas.microsoft.com/office/powerpoint/2010/main" val="3723061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75000"/>
            <a:alpha val="91000"/>
          </a:schemeClr>
        </a:solidFill>
        <a:effectLst/>
      </p:bgPr>
    </p:bg>
    <p:spTree>
      <p:nvGrpSpPr>
        <p:cNvPr id="1" name=""/>
        <p:cNvGrpSpPr/>
        <p:nvPr/>
      </p:nvGrpSpPr>
      <p:grpSpPr>
        <a:xfrm>
          <a:off x="0" y="0"/>
          <a:ext cx="0" cy="0"/>
          <a:chOff x="0" y="0"/>
          <a:chExt cx="0" cy="0"/>
        </a:xfrm>
      </p:grpSpPr>
      <p:pic>
        <p:nvPicPr>
          <p:cNvPr id="10" name="Picture 4" descr="Veterinarian - Wikipedia">
            <a:extLst>
              <a:ext uri="{FF2B5EF4-FFF2-40B4-BE49-F238E27FC236}">
                <a16:creationId xmlns:a16="http://schemas.microsoft.com/office/drawing/2014/main" id="{D9F07430-500A-4667-ACCB-DCF350C3EE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508" t="13358" r="13436" b="15296"/>
          <a:stretch/>
        </p:blipFill>
        <p:spPr bwMode="auto">
          <a:xfrm>
            <a:off x="0" y="1651818"/>
            <a:ext cx="2341060" cy="412954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82EC00AF-9790-4F3E-93DC-CCBD47F8417E}"/>
              </a:ext>
            </a:extLst>
          </p:cNvPr>
          <p:cNvSpPr txBox="1"/>
          <p:nvPr/>
        </p:nvSpPr>
        <p:spPr>
          <a:xfrm>
            <a:off x="3786402" y="1815734"/>
            <a:ext cx="5534579" cy="3539430"/>
          </a:xfrm>
          <a:prstGeom prst="rect">
            <a:avLst/>
          </a:prstGeom>
          <a:noFill/>
        </p:spPr>
        <p:txBody>
          <a:bodyPr wrap="square" rtlCol="0">
            <a:spAutoFit/>
          </a:bodyPr>
          <a:lstStyle/>
          <a:p>
            <a:pPr algn="l"/>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Tenets of Halsted</a:t>
            </a:r>
          </a:p>
          <a:p>
            <a:pPr lvl="1">
              <a:buFont typeface="Arial" panose="020B0604020202020204" pitchFamily="34" charset="0"/>
              <a:buChar char="•"/>
            </a:pPr>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Gentle handling of tissue</a:t>
            </a:r>
          </a:p>
          <a:p>
            <a:pPr lvl="1">
              <a:buFont typeface="Arial" panose="020B0604020202020204" pitchFamily="34" charset="0"/>
              <a:buChar char="•"/>
            </a:pPr>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Careful </a:t>
            </a:r>
            <a:r>
              <a:rPr lang="en-IN" sz="2800" dirty="0">
                <a:solidFill>
                  <a:schemeClr val="bg1"/>
                </a:solidFill>
                <a:effectLst>
                  <a:outerShdw blurRad="38100" dist="38100" dir="2700000" algn="tl">
                    <a:srgbClr val="000000">
                      <a:alpha val="43137"/>
                    </a:srgbClr>
                  </a:outerShdw>
                </a:effectLst>
                <a:latin typeface="Bell MT" panose="02020503060305020303" pitchFamily="18" charset="0"/>
                <a:hlinkClick r:id="rId3" tooltip="Haemostasis">
                  <a:extLst>
                    <a:ext uri="{A12FA001-AC4F-418D-AE19-62706E023703}">
                      <ahyp:hlinkClr xmlns:ahyp="http://schemas.microsoft.com/office/drawing/2018/hyperlinkcolor" val="tx"/>
                    </a:ext>
                  </a:extLst>
                </a:hlinkClick>
              </a:rPr>
              <a:t>haemostasis</a:t>
            </a:r>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a:p>
            <a:pPr lvl="1">
              <a:buFont typeface="Arial" panose="020B0604020202020204" pitchFamily="34" charset="0"/>
              <a:buChar char="•"/>
            </a:pPr>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Preservation of blood supply</a:t>
            </a:r>
          </a:p>
          <a:p>
            <a:pPr lvl="1">
              <a:buFont typeface="Arial" panose="020B0604020202020204" pitchFamily="34" charset="0"/>
              <a:buChar char="•"/>
            </a:pPr>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Strict </a:t>
            </a:r>
            <a:r>
              <a:rPr lang="en-IN" sz="2800" dirty="0">
                <a:solidFill>
                  <a:schemeClr val="bg1"/>
                </a:solidFill>
                <a:effectLst>
                  <a:outerShdw blurRad="38100" dist="38100" dir="2700000" algn="tl">
                    <a:srgbClr val="000000">
                      <a:alpha val="43137"/>
                    </a:srgbClr>
                  </a:outerShdw>
                </a:effectLst>
                <a:latin typeface="Bell MT" panose="02020503060305020303" pitchFamily="18" charset="0"/>
                <a:hlinkClick r:id="rId4" tooltip="Aseptic technique">
                  <a:extLst>
                    <a:ext uri="{A12FA001-AC4F-418D-AE19-62706E023703}">
                      <ahyp:hlinkClr xmlns:ahyp="http://schemas.microsoft.com/office/drawing/2018/hyperlinkcolor" val="tx"/>
                    </a:ext>
                  </a:extLst>
                </a:hlinkClick>
              </a:rPr>
              <a:t>aseptic technique</a:t>
            </a:r>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a:p>
            <a:pPr lvl="1">
              <a:buFont typeface="Arial" panose="020B0604020202020204" pitchFamily="34" charset="0"/>
              <a:buChar char="•"/>
            </a:pPr>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Minimum tension on tissues</a:t>
            </a:r>
          </a:p>
          <a:p>
            <a:pPr lvl="1">
              <a:buFont typeface="Arial" panose="020B0604020202020204" pitchFamily="34" charset="0"/>
              <a:buChar char="•"/>
            </a:pPr>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Accurate tissue apposition</a:t>
            </a:r>
          </a:p>
          <a:p>
            <a:pPr lvl="1">
              <a:buFont typeface="Arial" panose="020B0604020202020204" pitchFamily="34" charset="0"/>
              <a:buChar char="•"/>
            </a:pPr>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Obliteration of </a:t>
            </a:r>
            <a:r>
              <a:rPr lang="en-IN" sz="2800" dirty="0" err="1">
                <a:solidFill>
                  <a:schemeClr val="bg1"/>
                </a:solidFill>
                <a:effectLst>
                  <a:outerShdw blurRad="38100" dist="38100" dir="2700000" algn="tl">
                    <a:srgbClr val="000000">
                      <a:alpha val="43137"/>
                    </a:srgbClr>
                  </a:outerShdw>
                </a:effectLst>
                <a:latin typeface="Bell MT" panose="02020503060305020303" pitchFamily="18" charset="0"/>
                <a:hlinkClick r:id="rId5" tooltip="Dead space (physiology)">
                  <a:extLst>
                    <a:ext uri="{A12FA001-AC4F-418D-AE19-62706E023703}">
                      <ahyp:hlinkClr xmlns:ahyp="http://schemas.microsoft.com/office/drawing/2018/hyperlinkcolor" val="tx"/>
                    </a:ext>
                  </a:extLst>
                </a:hlinkClick>
              </a:rPr>
              <a:t>deadspace</a:t>
            </a:r>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p:txBody>
      </p:sp>
    </p:spTree>
    <p:extLst>
      <p:ext uri="{BB962C8B-B14F-4D97-AF65-F5344CB8AC3E}">
        <p14:creationId xmlns:p14="http://schemas.microsoft.com/office/powerpoint/2010/main" val="395795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75000"/>
            <a:alpha val="91000"/>
          </a:schemeClr>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6437DC30-C2C7-4EF9-8700-F552A4DAF1EB}"/>
              </a:ext>
            </a:extLst>
          </p:cNvPr>
          <p:cNvSpPr txBox="1"/>
          <p:nvPr/>
        </p:nvSpPr>
        <p:spPr>
          <a:xfrm>
            <a:off x="1787346" y="1971598"/>
            <a:ext cx="8617307" cy="2416046"/>
          </a:xfrm>
          <a:prstGeom prst="rect">
            <a:avLst/>
          </a:prstGeom>
          <a:noFill/>
        </p:spPr>
        <p:txBody>
          <a:bodyPr wrap="square" rtlCol="0">
            <a:spAutoFit/>
          </a:bodyPr>
          <a:lstStyle/>
          <a:p>
            <a:pPr algn="ctr"/>
            <a:r>
              <a:rPr lang="en-IN" sz="11500" dirty="0">
                <a:solidFill>
                  <a:schemeClr val="bg1"/>
                </a:solidFill>
                <a:effectLst>
                  <a:outerShdw blurRad="38100" dist="38100" dir="2700000" algn="tl">
                    <a:srgbClr val="000000">
                      <a:alpha val="43137"/>
                    </a:srgbClr>
                  </a:outerShdw>
                </a:effectLst>
                <a:latin typeface="EngraversGothic BT" panose="020B0507020203020204" pitchFamily="34" charset="0"/>
              </a:rPr>
              <a:t>THANK YOU</a:t>
            </a:r>
          </a:p>
          <a:p>
            <a:pPr algn="ctr"/>
            <a:r>
              <a:rPr lang="en-IN" sz="3600" kern="2000" spc="600" dirty="0">
                <a:solidFill>
                  <a:schemeClr val="bg1"/>
                </a:solidFill>
                <a:effectLst>
                  <a:outerShdw blurRad="38100" dist="38100" dir="2700000" algn="tl">
                    <a:srgbClr val="000000">
                      <a:alpha val="43137"/>
                    </a:srgbClr>
                  </a:outerShdw>
                </a:effectLst>
                <a:latin typeface="EngraversGothic BT" panose="020B0507020203020204" pitchFamily="34" charset="0"/>
              </a:rPr>
              <a:t>Very Much</a:t>
            </a:r>
          </a:p>
        </p:txBody>
      </p:sp>
    </p:spTree>
    <p:extLst>
      <p:ext uri="{BB962C8B-B14F-4D97-AF65-F5344CB8AC3E}">
        <p14:creationId xmlns:p14="http://schemas.microsoft.com/office/powerpoint/2010/main" val="3109454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75000"/>
            <a:alpha val="91000"/>
          </a:schemeClr>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82EC00AF-9790-4F3E-93DC-CCBD47F8417E}"/>
              </a:ext>
            </a:extLst>
          </p:cNvPr>
          <p:cNvSpPr txBox="1"/>
          <p:nvPr/>
        </p:nvSpPr>
        <p:spPr>
          <a:xfrm>
            <a:off x="1603639" y="1212025"/>
            <a:ext cx="9650279" cy="5078313"/>
          </a:xfrm>
          <a:prstGeom prst="rect">
            <a:avLst/>
          </a:prstGeom>
          <a:noFill/>
        </p:spPr>
        <p:txBody>
          <a:bodyPr wrap="square" rtlCol="0">
            <a:spAutoFit/>
          </a:bodyPr>
          <a:lstStyle/>
          <a:p>
            <a:pPr algn="l"/>
            <a:r>
              <a:rPr lang="en-GB" sz="3600" i="1" dirty="0">
                <a:solidFill>
                  <a:schemeClr val="bg1"/>
                </a:solidFill>
                <a:effectLst>
                  <a:outerShdw blurRad="38100" dist="38100" dir="2700000" algn="tl">
                    <a:srgbClr val="000000">
                      <a:alpha val="43137"/>
                    </a:srgbClr>
                  </a:outerShdw>
                </a:effectLst>
                <a:latin typeface="Bell MT" panose="02020503060305020303" pitchFamily="18" charset="0"/>
              </a:rPr>
              <a:t>VSR: 3 Semesters</a:t>
            </a:r>
          </a:p>
          <a:p>
            <a:pPr algn="l"/>
            <a:r>
              <a:rPr lang="en-GB" sz="3600" i="1" dirty="0">
                <a:solidFill>
                  <a:schemeClr val="bg1"/>
                </a:solidFill>
                <a:effectLst>
                  <a:outerShdw blurRad="38100" dist="38100" dir="2700000" algn="tl">
                    <a:srgbClr val="000000">
                      <a:alpha val="43137"/>
                    </a:srgbClr>
                  </a:outerShdw>
                </a:effectLst>
                <a:latin typeface="Bell MT" panose="02020503060305020303" pitchFamily="18" charset="0"/>
              </a:rPr>
              <a:t>VSR 411</a:t>
            </a:r>
            <a:endParaRPr lang="en-GB" sz="3600" dirty="0">
              <a:solidFill>
                <a:schemeClr val="bg1"/>
              </a:solidFill>
              <a:effectLst>
                <a:outerShdw blurRad="38100" dist="38100" dir="2700000" algn="tl">
                  <a:srgbClr val="000000">
                    <a:alpha val="43137"/>
                  </a:srgbClr>
                </a:outerShdw>
              </a:effectLst>
              <a:latin typeface="Bell MT" panose="02020503060305020303" pitchFamily="18" charset="0"/>
            </a:endParaRPr>
          </a:p>
          <a:p>
            <a:pPr marL="1430338" indent="-742950" algn="l">
              <a:buFont typeface="+mj-lt"/>
              <a:buAutoNum type="arabicPeriod"/>
            </a:pPr>
            <a:r>
              <a:rPr lang="en-GB" sz="3600" dirty="0">
                <a:solidFill>
                  <a:schemeClr val="bg1"/>
                </a:solidFill>
                <a:effectLst>
                  <a:outerShdw blurRad="38100" dist="38100" dir="2700000" algn="tl">
                    <a:srgbClr val="000000">
                      <a:alpha val="43137"/>
                    </a:srgbClr>
                  </a:outerShdw>
                </a:effectLst>
                <a:latin typeface="Bell MT" panose="02020503060305020303" pitchFamily="18" charset="0"/>
              </a:rPr>
              <a:t>Surgery</a:t>
            </a:r>
          </a:p>
          <a:p>
            <a:pPr marL="1430338" indent="-742950" algn="l">
              <a:buFont typeface="+mj-lt"/>
              <a:buAutoNum type="arabicPeriod"/>
            </a:pPr>
            <a:r>
              <a:rPr lang="en-GB" sz="3600" dirty="0">
                <a:solidFill>
                  <a:schemeClr val="bg1"/>
                </a:solidFill>
                <a:effectLst>
                  <a:outerShdw blurRad="38100" dist="38100" dir="2700000" algn="tl">
                    <a:srgbClr val="000000">
                      <a:alpha val="43137"/>
                    </a:srgbClr>
                  </a:outerShdw>
                </a:effectLst>
                <a:latin typeface="Bell MT" panose="02020503060305020303" pitchFamily="18" charset="0"/>
              </a:rPr>
              <a:t>Anaesthesia</a:t>
            </a:r>
            <a:r>
              <a:rPr lang="en-IN" sz="3600" dirty="0">
                <a:solidFill>
                  <a:schemeClr val="bg1"/>
                </a:solidFill>
                <a:effectLst>
                  <a:outerShdw blurRad="38100" dist="38100" dir="2700000" algn="tl">
                    <a:srgbClr val="000000">
                      <a:alpha val="43137"/>
                    </a:srgbClr>
                  </a:outerShdw>
                </a:effectLst>
                <a:latin typeface="Bell MT" panose="02020503060305020303" pitchFamily="18" charset="0"/>
              </a:rPr>
              <a:t>.</a:t>
            </a:r>
          </a:p>
          <a:p>
            <a:pPr marL="1430338" indent="-742950" algn="l">
              <a:buFont typeface="+mj-lt"/>
              <a:buAutoNum type="arabicPeriod"/>
            </a:pPr>
            <a:r>
              <a:rPr lang="en-IN" sz="3600" dirty="0">
                <a:solidFill>
                  <a:schemeClr val="bg1"/>
                </a:solidFill>
                <a:effectLst>
                  <a:outerShdw blurRad="38100" dist="38100" dir="2700000" algn="tl">
                    <a:srgbClr val="000000">
                      <a:alpha val="43137"/>
                    </a:srgbClr>
                  </a:outerShdw>
                </a:effectLst>
                <a:latin typeface="Bell MT" panose="02020503060305020303" pitchFamily="18" charset="0"/>
              </a:rPr>
              <a:t>Diagnostic Imaging</a:t>
            </a:r>
          </a:p>
          <a:p>
            <a:pPr algn="l"/>
            <a:r>
              <a:rPr lang="en-IN" sz="3600" i="1" dirty="0">
                <a:solidFill>
                  <a:schemeClr val="bg1"/>
                </a:solidFill>
                <a:effectLst>
                  <a:outerShdw blurRad="38100" dist="38100" dir="2700000" algn="tl">
                    <a:srgbClr val="000000">
                      <a:alpha val="43137"/>
                    </a:srgbClr>
                  </a:outerShdw>
                </a:effectLst>
                <a:latin typeface="Bell MT" panose="02020503060305020303" pitchFamily="18" charset="0"/>
              </a:rPr>
              <a:t>VSR 421</a:t>
            </a:r>
          </a:p>
          <a:p>
            <a:pPr marL="1430338" indent="-742950" algn="l">
              <a:buFont typeface="Arial" panose="020B0604020202020204" pitchFamily="34" charset="0"/>
              <a:buChar char="•"/>
              <a:tabLst>
                <a:tab pos="1254125" algn="l"/>
              </a:tabLst>
            </a:pPr>
            <a:r>
              <a:rPr lang="en-IN" sz="3600" dirty="0">
                <a:solidFill>
                  <a:schemeClr val="bg1"/>
                </a:solidFill>
                <a:effectLst>
                  <a:outerShdw blurRad="38100" dist="38100" dir="2700000" algn="tl">
                    <a:srgbClr val="000000">
                      <a:alpha val="43137"/>
                    </a:srgbClr>
                  </a:outerShdw>
                </a:effectLst>
                <a:latin typeface="Bell MT" panose="02020503060305020303" pitchFamily="18" charset="0"/>
              </a:rPr>
              <a:t>Regional Surgery</a:t>
            </a:r>
          </a:p>
          <a:p>
            <a:pPr algn="l"/>
            <a:r>
              <a:rPr lang="en-IN" sz="3600" i="1" dirty="0">
                <a:solidFill>
                  <a:schemeClr val="bg1"/>
                </a:solidFill>
                <a:effectLst>
                  <a:outerShdw blurRad="38100" dist="38100" dir="2700000" algn="tl">
                    <a:srgbClr val="000000">
                      <a:alpha val="43137"/>
                    </a:srgbClr>
                  </a:outerShdw>
                </a:effectLst>
                <a:latin typeface="Bell MT" panose="02020503060305020303" pitchFamily="18" charset="0"/>
              </a:rPr>
              <a:t>VSR 511</a:t>
            </a:r>
          </a:p>
          <a:p>
            <a:pPr marL="1430338" indent="-742950" algn="l">
              <a:buFont typeface="Arial" panose="020B0604020202020204" pitchFamily="34" charset="0"/>
              <a:buChar char="•"/>
            </a:pPr>
            <a:r>
              <a:rPr lang="en-IN" sz="3600" dirty="0">
                <a:solidFill>
                  <a:schemeClr val="bg1"/>
                </a:solidFill>
                <a:effectLst>
                  <a:outerShdw blurRad="38100" dist="38100" dir="2700000" algn="tl">
                    <a:srgbClr val="000000">
                      <a:alpha val="43137"/>
                    </a:srgbClr>
                  </a:outerShdw>
                </a:effectLst>
                <a:latin typeface="Bell MT" panose="02020503060305020303" pitchFamily="18" charset="0"/>
              </a:rPr>
              <a:t>Lameness and Orthopaedic surgery</a:t>
            </a:r>
            <a:endParaRPr lang="en-IN" sz="2000" dirty="0">
              <a:solidFill>
                <a:schemeClr val="bg1"/>
              </a:solidFill>
              <a:effectLst>
                <a:outerShdw blurRad="38100" dist="38100" dir="2700000" algn="tl">
                  <a:srgbClr val="000000">
                    <a:alpha val="43137"/>
                  </a:srgbClr>
                </a:outerShdw>
              </a:effectLst>
              <a:latin typeface="Bell MT" panose="02020503060305020303" pitchFamily="18" charset="0"/>
            </a:endParaRPr>
          </a:p>
        </p:txBody>
      </p:sp>
    </p:spTree>
    <p:extLst>
      <p:ext uri="{BB962C8B-B14F-4D97-AF65-F5344CB8AC3E}">
        <p14:creationId xmlns:p14="http://schemas.microsoft.com/office/powerpoint/2010/main" val="2266023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75000"/>
            <a:alpha val="91000"/>
          </a:schemeClr>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82EC00AF-9790-4F3E-93DC-CCBD47F8417E}"/>
              </a:ext>
            </a:extLst>
          </p:cNvPr>
          <p:cNvSpPr txBox="1"/>
          <p:nvPr/>
        </p:nvSpPr>
        <p:spPr>
          <a:xfrm>
            <a:off x="1603639" y="1536486"/>
            <a:ext cx="9650279" cy="3970318"/>
          </a:xfrm>
          <a:prstGeom prst="rect">
            <a:avLst/>
          </a:prstGeom>
          <a:noFill/>
        </p:spPr>
        <p:txBody>
          <a:bodyPr wrap="square" rtlCol="0">
            <a:spAutoFit/>
          </a:bodyPr>
          <a:lstStyle/>
          <a:p>
            <a:pPr algn="l"/>
            <a:r>
              <a:rPr lang="en-GB" sz="3600" i="1" dirty="0">
                <a:solidFill>
                  <a:schemeClr val="bg1"/>
                </a:solidFill>
                <a:effectLst>
                  <a:outerShdw blurRad="38100" dist="38100" dir="2700000" algn="tl">
                    <a:srgbClr val="000000">
                      <a:alpha val="43137"/>
                    </a:srgbClr>
                  </a:outerShdw>
                </a:effectLst>
                <a:latin typeface="Bell MT" panose="02020503060305020303" pitchFamily="18" charset="0"/>
              </a:rPr>
              <a:t>VSR: 6 units over 18 months (1½ years)</a:t>
            </a:r>
            <a:endParaRPr lang="en-GB" sz="3600" dirty="0">
              <a:solidFill>
                <a:schemeClr val="bg1"/>
              </a:solidFill>
              <a:effectLst>
                <a:outerShdw blurRad="38100" dist="38100" dir="2700000" algn="tl">
                  <a:srgbClr val="000000">
                    <a:alpha val="43137"/>
                  </a:srgbClr>
                </a:outerShdw>
              </a:effectLst>
              <a:latin typeface="Bell MT" panose="02020503060305020303" pitchFamily="18" charset="0"/>
            </a:endParaRPr>
          </a:p>
          <a:p>
            <a:pPr marL="1430338" indent="-742950" algn="l">
              <a:buFont typeface="+mj-lt"/>
              <a:buAutoNum type="arabicPeriod"/>
            </a:pPr>
            <a:r>
              <a:rPr lang="en-GB" sz="3600" dirty="0">
                <a:solidFill>
                  <a:schemeClr val="bg1"/>
                </a:solidFill>
                <a:effectLst>
                  <a:outerShdw blurRad="38100" dist="38100" dir="2700000" algn="tl">
                    <a:srgbClr val="000000">
                      <a:alpha val="43137"/>
                    </a:srgbClr>
                  </a:outerShdw>
                </a:effectLst>
                <a:latin typeface="Bell MT" panose="02020503060305020303" pitchFamily="18" charset="0"/>
              </a:rPr>
              <a:t>Surgery</a:t>
            </a:r>
          </a:p>
          <a:p>
            <a:pPr marL="1430338" indent="-742950" algn="l">
              <a:buFont typeface="+mj-lt"/>
              <a:buAutoNum type="arabicPeriod"/>
            </a:pPr>
            <a:r>
              <a:rPr lang="en-GB" sz="3600" dirty="0">
                <a:solidFill>
                  <a:schemeClr val="bg1"/>
                </a:solidFill>
                <a:effectLst>
                  <a:outerShdw blurRad="38100" dist="38100" dir="2700000" algn="tl">
                    <a:srgbClr val="000000">
                      <a:alpha val="43137"/>
                    </a:srgbClr>
                  </a:outerShdw>
                </a:effectLst>
                <a:latin typeface="Bell MT" panose="02020503060305020303" pitchFamily="18" charset="0"/>
              </a:rPr>
              <a:t>Anaesthesia</a:t>
            </a:r>
            <a:r>
              <a:rPr lang="en-IN" sz="3600" dirty="0">
                <a:solidFill>
                  <a:schemeClr val="bg1"/>
                </a:solidFill>
                <a:effectLst>
                  <a:outerShdw blurRad="38100" dist="38100" dir="2700000" algn="tl">
                    <a:srgbClr val="000000">
                      <a:alpha val="43137"/>
                    </a:srgbClr>
                  </a:outerShdw>
                </a:effectLst>
                <a:latin typeface="Bell MT" panose="02020503060305020303" pitchFamily="18" charset="0"/>
              </a:rPr>
              <a:t>.</a:t>
            </a:r>
          </a:p>
          <a:p>
            <a:pPr marL="1430338" indent="-742950" algn="l">
              <a:buFont typeface="+mj-lt"/>
              <a:buAutoNum type="arabicPeriod"/>
            </a:pPr>
            <a:r>
              <a:rPr lang="en-IN" sz="3600" dirty="0">
                <a:solidFill>
                  <a:schemeClr val="bg1"/>
                </a:solidFill>
                <a:effectLst>
                  <a:outerShdw blurRad="38100" dist="38100" dir="2700000" algn="tl">
                    <a:srgbClr val="000000">
                      <a:alpha val="43137"/>
                    </a:srgbClr>
                  </a:outerShdw>
                </a:effectLst>
                <a:latin typeface="Bell MT" panose="02020503060305020303" pitchFamily="18" charset="0"/>
              </a:rPr>
              <a:t>Diagnostic Imaging</a:t>
            </a:r>
          </a:p>
          <a:p>
            <a:pPr marL="1430338" indent="-742950" algn="l">
              <a:buFont typeface="+mj-lt"/>
              <a:buAutoNum type="arabicPeriod"/>
            </a:pPr>
            <a:r>
              <a:rPr lang="en-IN" sz="3600" dirty="0">
                <a:solidFill>
                  <a:schemeClr val="bg1"/>
                </a:solidFill>
                <a:effectLst>
                  <a:outerShdw blurRad="38100" dist="38100" dir="2700000" algn="tl">
                    <a:srgbClr val="000000">
                      <a:alpha val="43137"/>
                    </a:srgbClr>
                  </a:outerShdw>
                </a:effectLst>
                <a:latin typeface="Bell MT" panose="02020503060305020303" pitchFamily="18" charset="0"/>
              </a:rPr>
              <a:t>Regional Surgery I</a:t>
            </a:r>
          </a:p>
          <a:p>
            <a:pPr marL="1430338" indent="-742950">
              <a:buFont typeface="+mj-lt"/>
              <a:buAutoNum type="arabicPeriod"/>
            </a:pPr>
            <a:r>
              <a:rPr lang="en-IN" sz="3600" dirty="0">
                <a:solidFill>
                  <a:schemeClr val="bg1"/>
                </a:solidFill>
                <a:effectLst>
                  <a:outerShdw blurRad="38100" dist="38100" dir="2700000" algn="tl">
                    <a:srgbClr val="000000">
                      <a:alpha val="43137"/>
                    </a:srgbClr>
                  </a:outerShdw>
                </a:effectLst>
                <a:latin typeface="Bell MT" panose="02020503060305020303" pitchFamily="18" charset="0"/>
              </a:rPr>
              <a:t>Regional Surgery II</a:t>
            </a:r>
          </a:p>
          <a:p>
            <a:pPr marL="1430338" indent="-742950" algn="l">
              <a:buFont typeface="+mj-lt"/>
              <a:buAutoNum type="arabicPeriod"/>
            </a:pPr>
            <a:r>
              <a:rPr lang="en-IN" sz="3600" dirty="0">
                <a:solidFill>
                  <a:schemeClr val="bg1"/>
                </a:solidFill>
                <a:effectLst>
                  <a:outerShdw blurRad="38100" dist="38100" dir="2700000" algn="tl">
                    <a:srgbClr val="000000">
                      <a:alpha val="43137"/>
                    </a:srgbClr>
                  </a:outerShdw>
                </a:effectLst>
                <a:latin typeface="Bell MT" panose="02020503060305020303" pitchFamily="18" charset="0"/>
              </a:rPr>
              <a:t>Lameness and Orthopaedic surgery</a:t>
            </a:r>
            <a:endParaRPr lang="en-IN" sz="2000" dirty="0">
              <a:solidFill>
                <a:schemeClr val="bg1"/>
              </a:solidFill>
              <a:effectLst>
                <a:outerShdw blurRad="38100" dist="38100" dir="2700000" algn="tl">
                  <a:srgbClr val="000000">
                    <a:alpha val="43137"/>
                  </a:srgbClr>
                </a:outerShdw>
              </a:effectLst>
              <a:latin typeface="Bell MT" panose="02020503060305020303" pitchFamily="18" charset="0"/>
            </a:endParaRPr>
          </a:p>
        </p:txBody>
      </p:sp>
    </p:spTree>
    <p:extLst>
      <p:ext uri="{BB962C8B-B14F-4D97-AF65-F5344CB8AC3E}">
        <p14:creationId xmlns:p14="http://schemas.microsoft.com/office/powerpoint/2010/main" val="602808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75000"/>
            <a:alpha val="91000"/>
          </a:schemeClr>
        </a:solidFill>
        <a:effectLst/>
      </p:bgPr>
    </p:bg>
    <p:spTree>
      <p:nvGrpSpPr>
        <p:cNvPr id="1" name=""/>
        <p:cNvGrpSpPr/>
        <p:nvPr/>
      </p:nvGrpSpPr>
      <p:grpSpPr>
        <a:xfrm>
          <a:off x="0" y="0"/>
          <a:ext cx="0" cy="0"/>
          <a:chOff x="0" y="0"/>
          <a:chExt cx="0" cy="0"/>
        </a:xfrm>
      </p:grpSpPr>
      <p:pic>
        <p:nvPicPr>
          <p:cNvPr id="10" name="Picture 4" descr="Veterinarian - Wikipedia">
            <a:extLst>
              <a:ext uri="{FF2B5EF4-FFF2-40B4-BE49-F238E27FC236}">
                <a16:creationId xmlns:a16="http://schemas.microsoft.com/office/drawing/2014/main" id="{D9F07430-500A-4667-ACCB-DCF350C3EE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508" t="13358" r="13436" b="15296"/>
          <a:stretch/>
        </p:blipFill>
        <p:spPr bwMode="auto">
          <a:xfrm>
            <a:off x="0" y="1651818"/>
            <a:ext cx="2341060" cy="412954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82EC00AF-9790-4F3E-93DC-CCBD47F8417E}"/>
              </a:ext>
            </a:extLst>
          </p:cNvPr>
          <p:cNvSpPr txBox="1"/>
          <p:nvPr/>
        </p:nvSpPr>
        <p:spPr>
          <a:xfrm>
            <a:off x="2374154" y="2433482"/>
            <a:ext cx="9650279" cy="2431435"/>
          </a:xfrm>
          <a:prstGeom prst="rect">
            <a:avLst/>
          </a:prstGeom>
          <a:noFill/>
        </p:spPr>
        <p:txBody>
          <a:bodyPr wrap="square" rtlCol="0">
            <a:spAutoFit/>
          </a:bodyPr>
          <a:lstStyle/>
          <a:p>
            <a:pPr algn="l"/>
            <a:r>
              <a:rPr lang="en-GB" sz="3600" i="1" dirty="0" err="1">
                <a:solidFill>
                  <a:schemeClr val="bg1"/>
                </a:solidFill>
                <a:effectLst>
                  <a:outerShdw blurRad="38100" dist="38100" dir="2700000" algn="tl">
                    <a:srgbClr val="000000">
                      <a:alpha val="43137"/>
                    </a:srgbClr>
                  </a:outerShdw>
                </a:effectLst>
                <a:latin typeface="Bell MT" panose="02020503060305020303" pitchFamily="18" charset="0"/>
              </a:rPr>
              <a:t>veheri</a:t>
            </a:r>
            <a:r>
              <a:rPr lang="en-GB" sz="3600" dirty="0">
                <a:solidFill>
                  <a:schemeClr val="bg1"/>
                </a:solidFill>
                <a:effectLst>
                  <a:outerShdw blurRad="38100" dist="38100" dir="2700000" algn="tl">
                    <a:srgbClr val="000000">
                      <a:alpha val="43137"/>
                    </a:srgbClr>
                  </a:outerShdw>
                </a:effectLst>
                <a:latin typeface="Bell MT" panose="02020503060305020303" pitchFamily="18" charset="0"/>
              </a:rPr>
              <a:t> -to draw, </a:t>
            </a:r>
            <a:r>
              <a:rPr lang="en-IN" sz="3600" dirty="0">
                <a:solidFill>
                  <a:schemeClr val="bg1"/>
                </a:solidFill>
                <a:effectLst>
                  <a:outerShdw blurRad="38100" dist="38100" dir="2700000" algn="tl">
                    <a:srgbClr val="000000">
                      <a:alpha val="43137"/>
                    </a:srgbClr>
                  </a:outerShdw>
                </a:effectLst>
                <a:latin typeface="Bell MT" panose="02020503060305020303" pitchFamily="18" charset="0"/>
              </a:rPr>
              <a:t>any animal that works with a yoke.</a:t>
            </a:r>
          </a:p>
          <a:p>
            <a:pPr algn="r"/>
            <a:r>
              <a:rPr lang="en-GB" sz="2000" dirty="0" err="1">
                <a:solidFill>
                  <a:schemeClr val="bg1"/>
                </a:solidFill>
                <a:effectLst>
                  <a:outerShdw blurRad="38100" dist="38100" dir="2700000" algn="tl">
                    <a:srgbClr val="000000">
                      <a:alpha val="43137"/>
                    </a:srgbClr>
                  </a:outerShdw>
                </a:effectLst>
                <a:latin typeface="Bell MT" panose="02020503060305020303" pitchFamily="18" charset="0"/>
              </a:rPr>
              <a:t>Verrius</a:t>
            </a:r>
            <a:r>
              <a:rPr lang="en-GB" sz="2000" dirty="0">
                <a:solidFill>
                  <a:schemeClr val="bg1"/>
                </a:solidFill>
                <a:effectLst>
                  <a:outerShdw blurRad="38100" dist="38100" dir="2700000" algn="tl">
                    <a:srgbClr val="000000">
                      <a:alpha val="43137"/>
                    </a:srgbClr>
                  </a:outerShdw>
                </a:effectLst>
                <a:latin typeface="Bell MT" panose="02020503060305020303" pitchFamily="18" charset="0"/>
              </a:rPr>
              <a:t> </a:t>
            </a:r>
            <a:r>
              <a:rPr lang="en-GB" sz="2000" dirty="0" err="1">
                <a:solidFill>
                  <a:schemeClr val="bg1"/>
                </a:solidFill>
                <a:effectLst>
                  <a:outerShdw blurRad="38100" dist="38100" dir="2700000" algn="tl">
                    <a:srgbClr val="000000">
                      <a:alpha val="43137"/>
                    </a:srgbClr>
                  </a:outerShdw>
                </a:effectLst>
                <a:latin typeface="Bell MT" panose="02020503060305020303" pitchFamily="18" charset="0"/>
              </a:rPr>
              <a:t>Flaccus</a:t>
            </a:r>
            <a:r>
              <a:rPr lang="en-GB" sz="2000" dirty="0">
                <a:solidFill>
                  <a:schemeClr val="bg1"/>
                </a:solidFill>
                <a:effectLst>
                  <a:outerShdw blurRad="38100" dist="38100" dir="2700000" algn="tl">
                    <a:srgbClr val="000000">
                      <a:alpha val="43137"/>
                    </a:srgbClr>
                  </a:outerShdw>
                </a:effectLst>
                <a:latin typeface="Bell MT" panose="02020503060305020303" pitchFamily="18" charset="0"/>
              </a:rPr>
              <a:t>, 14 A. D. in “</a:t>
            </a:r>
            <a:r>
              <a:rPr lang="en-IN" sz="2000" dirty="0" err="1">
                <a:solidFill>
                  <a:schemeClr val="bg1"/>
                </a:solidFill>
                <a:effectLst>
                  <a:outerShdw blurRad="38100" dist="38100" dir="2700000" algn="tl">
                    <a:srgbClr val="000000">
                      <a:alpha val="43137"/>
                    </a:srgbClr>
                  </a:outerShdw>
                </a:effectLst>
                <a:latin typeface="Bell MT" panose="02020503060305020303" pitchFamily="18" charset="0"/>
              </a:rPr>
              <a:t>Bestia</a:t>
            </a:r>
            <a:r>
              <a:rPr lang="en-IN" sz="2000" dirty="0">
                <a:solidFill>
                  <a:schemeClr val="bg1"/>
                </a:solidFill>
                <a:effectLst>
                  <a:outerShdw blurRad="38100" dist="38100" dir="2700000" algn="tl">
                    <a:srgbClr val="000000">
                      <a:alpha val="43137"/>
                    </a:srgbClr>
                  </a:outerShdw>
                </a:effectLst>
                <a:latin typeface="Bell MT" panose="02020503060305020303" pitchFamily="18" charset="0"/>
              </a:rPr>
              <a:t> </a:t>
            </a:r>
            <a:r>
              <a:rPr lang="en-IN" sz="2000" dirty="0" err="1">
                <a:solidFill>
                  <a:schemeClr val="bg1"/>
                </a:solidFill>
                <a:effectLst>
                  <a:outerShdw blurRad="38100" dist="38100" dir="2700000" algn="tl">
                    <a:srgbClr val="000000">
                      <a:alpha val="43137"/>
                    </a:srgbClr>
                  </a:outerShdw>
                </a:effectLst>
                <a:latin typeface="Bell MT" panose="02020503060305020303" pitchFamily="18" charset="0"/>
              </a:rPr>
              <a:t>Veterinus</a:t>
            </a:r>
            <a:r>
              <a:rPr lang="en-IN" sz="2000" dirty="0">
                <a:solidFill>
                  <a:schemeClr val="bg1"/>
                </a:solidFill>
                <a:effectLst>
                  <a:outerShdw blurRad="38100" dist="38100" dir="2700000" algn="tl">
                    <a:srgbClr val="000000">
                      <a:alpha val="43137"/>
                    </a:srgbClr>
                  </a:outerShdw>
                </a:effectLst>
                <a:latin typeface="Bell MT" panose="02020503060305020303" pitchFamily="18" charset="0"/>
              </a:rPr>
              <a:t>”</a:t>
            </a:r>
          </a:p>
          <a:p>
            <a:pPr algn="l"/>
            <a:endParaRPr lang="en-IN" sz="3600" i="1" dirty="0">
              <a:solidFill>
                <a:schemeClr val="bg1"/>
              </a:solidFill>
              <a:effectLst>
                <a:outerShdw blurRad="38100" dist="38100" dir="2700000" algn="tl">
                  <a:srgbClr val="000000">
                    <a:alpha val="43137"/>
                  </a:srgbClr>
                </a:outerShdw>
              </a:effectLst>
              <a:latin typeface="Bell MT" panose="02020503060305020303" pitchFamily="18" charset="0"/>
            </a:endParaRPr>
          </a:p>
          <a:p>
            <a:pPr algn="l"/>
            <a:r>
              <a:rPr lang="en-IN" sz="3600" i="1" dirty="0" err="1">
                <a:solidFill>
                  <a:schemeClr val="bg1"/>
                </a:solidFill>
                <a:effectLst>
                  <a:outerShdw blurRad="38100" dist="38100" dir="2700000" algn="tl">
                    <a:srgbClr val="000000">
                      <a:alpha val="43137"/>
                    </a:srgbClr>
                  </a:outerShdw>
                </a:effectLst>
                <a:latin typeface="Bell MT" panose="02020503060305020303" pitchFamily="18" charset="0"/>
              </a:rPr>
              <a:t>vieh</a:t>
            </a:r>
            <a:r>
              <a:rPr lang="en-IN" sz="3600" i="1" dirty="0">
                <a:solidFill>
                  <a:schemeClr val="bg1"/>
                </a:solidFill>
                <a:effectLst>
                  <a:outerShdw blurRad="38100" dist="38100" dir="2700000" algn="tl">
                    <a:srgbClr val="000000">
                      <a:alpha val="43137"/>
                    </a:srgbClr>
                  </a:outerShdw>
                </a:effectLst>
                <a:latin typeface="Bell MT" panose="02020503060305020303" pitchFamily="18" charset="0"/>
              </a:rPr>
              <a:t>-</a:t>
            </a:r>
            <a:r>
              <a:rPr lang="en-IN" sz="3600" dirty="0">
                <a:solidFill>
                  <a:schemeClr val="bg1"/>
                </a:solidFill>
                <a:effectLst>
                  <a:outerShdw blurRad="38100" dist="38100" dir="2700000" algn="tl">
                    <a:srgbClr val="000000">
                      <a:alpha val="43137"/>
                    </a:srgbClr>
                  </a:outerShdw>
                </a:effectLst>
                <a:latin typeface="Bell MT" panose="02020503060305020303" pitchFamily="18" charset="0"/>
              </a:rPr>
              <a:t> cattle, and </a:t>
            </a:r>
            <a:r>
              <a:rPr lang="en-IN" sz="3600" i="1" dirty="0" err="1">
                <a:solidFill>
                  <a:schemeClr val="bg1"/>
                </a:solidFill>
                <a:effectLst>
                  <a:outerShdw blurRad="38100" dist="38100" dir="2700000" algn="tl">
                    <a:srgbClr val="000000">
                      <a:alpha val="43137"/>
                    </a:srgbClr>
                  </a:outerShdw>
                </a:effectLst>
                <a:latin typeface="Bell MT" panose="02020503060305020303" pitchFamily="18" charset="0"/>
              </a:rPr>
              <a:t>terrin</a:t>
            </a:r>
            <a:r>
              <a:rPr lang="en-IN" sz="3600" dirty="0">
                <a:solidFill>
                  <a:schemeClr val="bg1"/>
                </a:solidFill>
                <a:effectLst>
                  <a:outerShdw blurRad="38100" dist="38100" dir="2700000" algn="tl">
                    <a:srgbClr val="000000">
                      <a:alpha val="43137"/>
                    </a:srgbClr>
                  </a:outerShdw>
                </a:effectLst>
                <a:latin typeface="Bell MT" panose="02020503060305020303" pitchFamily="18" charset="0"/>
              </a:rPr>
              <a:t> to be </a:t>
            </a:r>
            <a:r>
              <a:rPr lang="en-GB" sz="3600" dirty="0">
                <a:solidFill>
                  <a:schemeClr val="bg1"/>
                </a:solidFill>
                <a:effectLst>
                  <a:outerShdw blurRad="38100" dist="38100" dir="2700000" algn="tl">
                    <a:srgbClr val="000000">
                      <a:alpha val="43137"/>
                    </a:srgbClr>
                  </a:outerShdw>
                </a:effectLst>
                <a:latin typeface="Bell MT" panose="02020503060305020303" pitchFamily="18" charset="0"/>
              </a:rPr>
              <a:t>sick</a:t>
            </a:r>
            <a:r>
              <a:rPr lang="en-GB" sz="4000" dirty="0">
                <a:solidFill>
                  <a:schemeClr val="bg1"/>
                </a:solidFill>
                <a:effectLst>
                  <a:outerShdw blurRad="38100" dist="38100" dir="2700000" algn="tl">
                    <a:srgbClr val="000000">
                      <a:alpha val="43137"/>
                    </a:srgbClr>
                  </a:outerShdw>
                </a:effectLst>
                <a:latin typeface="Bell MT" panose="02020503060305020303" pitchFamily="18" charset="0"/>
              </a:rPr>
              <a:t>.</a:t>
            </a:r>
            <a:endParaRPr lang="en-IN" sz="4000" dirty="0">
              <a:solidFill>
                <a:schemeClr val="bg1"/>
              </a:solidFill>
              <a:effectLst>
                <a:outerShdw blurRad="38100" dist="38100" dir="2700000" algn="tl">
                  <a:srgbClr val="000000">
                    <a:alpha val="43137"/>
                  </a:srgbClr>
                </a:outerShdw>
              </a:effectLst>
              <a:latin typeface="Bell MT" panose="02020503060305020303" pitchFamily="18" charset="0"/>
            </a:endParaRPr>
          </a:p>
          <a:p>
            <a:pPr algn="r"/>
            <a:r>
              <a:rPr lang="en-IN" sz="2000" dirty="0">
                <a:solidFill>
                  <a:schemeClr val="bg1"/>
                </a:solidFill>
                <a:effectLst>
                  <a:outerShdw blurRad="38100" dist="38100" dir="2700000" algn="tl">
                    <a:srgbClr val="000000">
                      <a:alpha val="43137"/>
                    </a:srgbClr>
                  </a:outerShdw>
                </a:effectLst>
                <a:latin typeface="Bell MT" panose="02020503060305020303" pitchFamily="18" charset="0"/>
              </a:rPr>
              <a:t>Other etymologists give a Celtic origin from </a:t>
            </a:r>
          </a:p>
        </p:txBody>
      </p:sp>
    </p:spTree>
    <p:extLst>
      <p:ext uri="{BB962C8B-B14F-4D97-AF65-F5344CB8AC3E}">
        <p14:creationId xmlns:p14="http://schemas.microsoft.com/office/powerpoint/2010/main" val="2802052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75000"/>
            <a:alpha val="91000"/>
          </a:schemeClr>
        </a:solidFill>
        <a:effectLst/>
      </p:bgPr>
    </p:bg>
    <p:spTree>
      <p:nvGrpSpPr>
        <p:cNvPr id="1" name=""/>
        <p:cNvGrpSpPr/>
        <p:nvPr/>
      </p:nvGrpSpPr>
      <p:grpSpPr>
        <a:xfrm>
          <a:off x="0" y="0"/>
          <a:ext cx="0" cy="0"/>
          <a:chOff x="0" y="0"/>
          <a:chExt cx="0" cy="0"/>
        </a:xfrm>
      </p:grpSpPr>
      <p:pic>
        <p:nvPicPr>
          <p:cNvPr id="10" name="Picture 4" descr="Veterinarian - Wikipedia">
            <a:extLst>
              <a:ext uri="{FF2B5EF4-FFF2-40B4-BE49-F238E27FC236}">
                <a16:creationId xmlns:a16="http://schemas.microsoft.com/office/drawing/2014/main" id="{D9F07430-500A-4667-ACCB-DCF350C3EE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508" t="13358" r="13436" b="15296"/>
          <a:stretch/>
        </p:blipFill>
        <p:spPr bwMode="auto">
          <a:xfrm>
            <a:off x="0" y="1651818"/>
            <a:ext cx="2341060" cy="412954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E2BBBD2A-A9F1-460F-B51B-FB7C861761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98828" y="3791026"/>
            <a:ext cx="3992511" cy="306697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82EC00AF-9790-4F3E-93DC-CCBD47F8417E}"/>
              </a:ext>
            </a:extLst>
          </p:cNvPr>
          <p:cNvSpPr txBox="1"/>
          <p:nvPr/>
        </p:nvSpPr>
        <p:spPr>
          <a:xfrm>
            <a:off x="2341060" y="1519272"/>
            <a:ext cx="9650279" cy="4401205"/>
          </a:xfrm>
          <a:prstGeom prst="rect">
            <a:avLst/>
          </a:prstGeom>
          <a:noFill/>
        </p:spPr>
        <p:txBody>
          <a:bodyPr wrap="square" rtlCol="0">
            <a:spAutoFit/>
          </a:bodyPr>
          <a:lstStyle/>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9000 BC -The first known veterinary practice came into being in in the Middle East. </a:t>
            </a:r>
          </a:p>
          <a:p>
            <a:pPr algn="just"/>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4000 – 3000 BC in Egypt, medical treatment of animals became more common, but was still largely undeveloped. </a:t>
            </a:r>
          </a:p>
          <a:p>
            <a:pPr algn="just"/>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1900 BC, first written accounts of veterinary medicine in four </a:t>
            </a:r>
            <a:r>
              <a:rPr lang="en-GB" sz="2800" dirty="0">
                <a:solidFill>
                  <a:schemeClr val="bg1"/>
                </a:solidFill>
                <a:effectLst>
                  <a:outerShdw blurRad="38100" dist="38100" dir="2700000" algn="tl">
                    <a:srgbClr val="000000">
                      <a:alpha val="43137"/>
                    </a:srgbClr>
                  </a:outerShdw>
                </a:effectLst>
                <a:latin typeface="Bell MT" panose="02020503060305020303" pitchFamily="18" charset="0"/>
              </a:rPr>
              <a:t>sacred Hindu texts.</a:t>
            </a:r>
          </a:p>
          <a:p>
            <a:pPr algn="just"/>
            <a:endParaRPr lang="en-GB" sz="2800" dirty="0">
              <a:solidFill>
                <a:schemeClr val="bg1"/>
              </a:solidFill>
              <a:effectLst>
                <a:outerShdw blurRad="38100" dist="38100" dir="2700000" algn="tl">
                  <a:srgbClr val="000000">
                    <a:alpha val="43137"/>
                  </a:srgbClr>
                </a:outerShdw>
              </a:effectLst>
              <a:latin typeface="Bell MT" panose="02020503060305020303" pitchFamily="18" charset="0"/>
            </a:endParaRPr>
          </a:p>
          <a:p>
            <a:pPr algn="just"/>
            <a:r>
              <a:rPr lang="en-GB" sz="2800" dirty="0">
                <a:solidFill>
                  <a:schemeClr val="bg1"/>
                </a:solidFill>
                <a:effectLst>
                  <a:outerShdw blurRad="38100" dist="38100" dir="2700000" algn="tl">
                    <a:srgbClr val="000000">
                      <a:alpha val="43137"/>
                    </a:srgbClr>
                  </a:outerShdw>
                </a:effectLst>
                <a:latin typeface="Bell MT" panose="02020503060305020303" pitchFamily="18" charset="0"/>
              </a:rPr>
              <a:t>1800 BC </a:t>
            </a:r>
            <a:r>
              <a:rPr lang="en-GB" sz="2800" dirty="0" err="1">
                <a:solidFill>
                  <a:schemeClr val="bg1"/>
                </a:solidFill>
                <a:effectLst>
                  <a:outerShdw blurRad="38100" dist="38100" dir="2700000" algn="tl">
                    <a:srgbClr val="000000">
                      <a:alpha val="43137"/>
                    </a:srgbClr>
                  </a:outerShdw>
                </a:effectLst>
                <a:latin typeface="Bell MT" panose="02020503060305020303" pitchFamily="18" charset="0"/>
              </a:rPr>
              <a:t>Kahun</a:t>
            </a:r>
            <a:r>
              <a:rPr lang="en-GB" sz="2800" dirty="0">
                <a:solidFill>
                  <a:schemeClr val="bg1"/>
                </a:solidFill>
                <a:effectLst>
                  <a:outerShdw blurRad="38100" dist="38100" dir="2700000" algn="tl">
                    <a:srgbClr val="000000">
                      <a:alpha val="43137"/>
                    </a:srgbClr>
                  </a:outerShdw>
                </a:effectLst>
                <a:latin typeface="Bell MT" panose="02020503060305020303" pitchFamily="18" charset="0"/>
              </a:rPr>
              <a:t> Gynaecological papyrus</a:t>
            </a:r>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p:txBody>
      </p:sp>
    </p:spTree>
    <p:extLst>
      <p:ext uri="{BB962C8B-B14F-4D97-AF65-F5344CB8AC3E}">
        <p14:creationId xmlns:p14="http://schemas.microsoft.com/office/powerpoint/2010/main" val="3417530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75000"/>
            <a:alpha val="91000"/>
          </a:schemeClr>
        </a:solidFill>
        <a:effectLst/>
      </p:bgPr>
    </p:bg>
    <p:spTree>
      <p:nvGrpSpPr>
        <p:cNvPr id="1" name=""/>
        <p:cNvGrpSpPr/>
        <p:nvPr/>
      </p:nvGrpSpPr>
      <p:grpSpPr>
        <a:xfrm>
          <a:off x="0" y="0"/>
          <a:ext cx="0" cy="0"/>
          <a:chOff x="0" y="0"/>
          <a:chExt cx="0" cy="0"/>
        </a:xfrm>
      </p:grpSpPr>
      <p:pic>
        <p:nvPicPr>
          <p:cNvPr id="10" name="Picture 4" descr="Veterinarian - Wikipedia">
            <a:extLst>
              <a:ext uri="{FF2B5EF4-FFF2-40B4-BE49-F238E27FC236}">
                <a16:creationId xmlns:a16="http://schemas.microsoft.com/office/drawing/2014/main" id="{D9F07430-500A-4667-ACCB-DCF350C3EE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508" t="13358" r="13436" b="15296"/>
          <a:stretch/>
        </p:blipFill>
        <p:spPr bwMode="auto">
          <a:xfrm>
            <a:off x="0" y="1651818"/>
            <a:ext cx="2341060" cy="412954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82EC00AF-9790-4F3E-93DC-CCBD47F8417E}"/>
              </a:ext>
            </a:extLst>
          </p:cNvPr>
          <p:cNvSpPr txBox="1"/>
          <p:nvPr/>
        </p:nvSpPr>
        <p:spPr>
          <a:xfrm>
            <a:off x="2341060" y="1769802"/>
            <a:ext cx="9650279" cy="3970318"/>
          </a:xfrm>
          <a:prstGeom prst="rect">
            <a:avLst/>
          </a:prstGeom>
          <a:noFill/>
        </p:spPr>
        <p:txBody>
          <a:bodyPr wrap="square" rtlCol="0">
            <a:spAutoFit/>
          </a:bodyPr>
          <a:lstStyle/>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1000 BC- Nakul-expert on horses and </a:t>
            </a:r>
            <a:r>
              <a:rPr lang="en-IN" sz="2800" dirty="0" err="1">
                <a:solidFill>
                  <a:schemeClr val="bg1"/>
                </a:solidFill>
                <a:effectLst>
                  <a:outerShdw blurRad="38100" dist="38100" dir="2700000" algn="tl">
                    <a:srgbClr val="000000">
                      <a:alpha val="43137"/>
                    </a:srgbClr>
                  </a:outerShdw>
                </a:effectLst>
                <a:latin typeface="Bell MT" panose="02020503060305020303" pitchFamily="18" charset="0"/>
              </a:rPr>
              <a:t>Sahdev</a:t>
            </a:r>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 expert on cattle husbandry. </a:t>
            </a:r>
          </a:p>
          <a:p>
            <a:pPr algn="just"/>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 </a:t>
            </a:r>
            <a:r>
              <a:rPr lang="en-IN" sz="2800" dirty="0" err="1">
                <a:solidFill>
                  <a:schemeClr val="bg1"/>
                </a:solidFill>
                <a:effectLst>
                  <a:outerShdw blurRad="38100" dist="38100" dir="2700000" algn="tl">
                    <a:srgbClr val="000000">
                      <a:alpha val="43137"/>
                    </a:srgbClr>
                  </a:outerShdw>
                </a:effectLst>
                <a:latin typeface="Bell MT" panose="02020503060305020303" pitchFamily="18" charset="0"/>
              </a:rPr>
              <a:t>Shalihotra</a:t>
            </a:r>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 expert on horse, </a:t>
            </a:r>
            <a:r>
              <a:rPr lang="en-IN" sz="2800" i="1" dirty="0" err="1">
                <a:solidFill>
                  <a:schemeClr val="bg1"/>
                </a:solidFill>
                <a:effectLst>
                  <a:outerShdw blurRad="38100" dist="38100" dir="2700000" algn="tl">
                    <a:srgbClr val="000000">
                      <a:alpha val="43137"/>
                    </a:srgbClr>
                  </a:outerShdw>
                </a:effectLst>
                <a:latin typeface="Bell MT" panose="02020503060305020303" pitchFamily="18" charset="0"/>
              </a:rPr>
              <a:t>Ashwachikitsa</a:t>
            </a:r>
            <a:r>
              <a:rPr lang="en-IN" sz="2800" i="1" dirty="0">
                <a:solidFill>
                  <a:schemeClr val="bg1"/>
                </a:solidFill>
                <a:effectLst>
                  <a:outerShdw blurRad="38100" dist="38100" dir="2700000" algn="tl">
                    <a:srgbClr val="000000">
                      <a:alpha val="43137"/>
                    </a:srgbClr>
                  </a:outerShdw>
                </a:effectLst>
                <a:latin typeface="Bell MT" panose="02020503060305020303" pitchFamily="18" charset="0"/>
              </a:rPr>
              <a:t> (</a:t>
            </a:r>
            <a:r>
              <a:rPr lang="en-IN" sz="2800" i="1" dirty="0" err="1">
                <a:solidFill>
                  <a:schemeClr val="bg1"/>
                </a:solidFill>
                <a:effectLst>
                  <a:outerShdw blurRad="38100" dist="38100" dir="2700000" algn="tl">
                    <a:srgbClr val="000000">
                      <a:alpha val="43137"/>
                    </a:srgbClr>
                  </a:outerShdw>
                </a:effectLst>
                <a:latin typeface="Bell MT" panose="02020503060305020303" pitchFamily="18" charset="0"/>
              </a:rPr>
              <a:t>Hayachikitsa</a:t>
            </a:r>
            <a:r>
              <a:rPr lang="en-IN" sz="2800" i="1" dirty="0">
                <a:solidFill>
                  <a:schemeClr val="bg1"/>
                </a:solidFill>
                <a:effectLst>
                  <a:outerShdw blurRad="38100" dist="38100" dir="2700000" algn="tl">
                    <a:srgbClr val="000000">
                      <a:alpha val="43137"/>
                    </a:srgbClr>
                  </a:outerShdw>
                </a:effectLst>
                <a:latin typeface="Bell MT" panose="02020503060305020303" pitchFamily="18" charset="0"/>
              </a:rPr>
              <a:t>)- </a:t>
            </a:r>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father of veterinary medicine.</a:t>
            </a:r>
          </a:p>
          <a:p>
            <a:pPr algn="just"/>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600 – 500 BC- </a:t>
            </a:r>
            <a:r>
              <a:rPr lang="en-IN" sz="2800" dirty="0" err="1">
                <a:solidFill>
                  <a:schemeClr val="bg1"/>
                </a:solidFill>
                <a:effectLst>
                  <a:outerShdw blurRad="38100" dist="38100" dir="2700000" algn="tl">
                    <a:srgbClr val="000000">
                      <a:alpha val="43137"/>
                    </a:srgbClr>
                  </a:outerShdw>
                </a:effectLst>
                <a:latin typeface="Bell MT" panose="02020503060305020303" pitchFamily="18" charset="0"/>
              </a:rPr>
              <a:t>Sushruta</a:t>
            </a:r>
            <a:r>
              <a:rPr lang="en-IN" sz="2800">
                <a:solidFill>
                  <a:schemeClr val="bg1"/>
                </a:solidFill>
                <a:effectLst>
                  <a:outerShdw blurRad="38100" dist="38100" dir="2700000" algn="tl">
                    <a:srgbClr val="000000">
                      <a:alpha val="43137"/>
                    </a:srgbClr>
                  </a:outerShdw>
                </a:effectLst>
                <a:latin typeface="Bell MT" panose="02020503060305020303" pitchFamily="18" charset="0"/>
              </a:rPr>
              <a:t>- Father </a:t>
            </a:r>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of Indian medicine and father of plastic surgery. Pupil of </a:t>
            </a:r>
            <a:r>
              <a:rPr lang="en-IN" sz="2800" dirty="0" err="1">
                <a:solidFill>
                  <a:schemeClr val="bg1"/>
                </a:solidFill>
                <a:effectLst>
                  <a:outerShdw blurRad="38100" dist="38100" dir="2700000" algn="tl">
                    <a:srgbClr val="000000">
                      <a:alpha val="43137"/>
                    </a:srgbClr>
                  </a:outerShdw>
                </a:effectLst>
                <a:latin typeface="Bell MT" panose="02020503060305020303" pitchFamily="18" charset="0"/>
              </a:rPr>
              <a:t>Dhanvantari</a:t>
            </a:r>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a:p>
            <a:pPr algn="just"/>
            <a:r>
              <a:rPr lang="en-IN" sz="2800" i="1" dirty="0">
                <a:solidFill>
                  <a:schemeClr val="bg1"/>
                </a:solidFill>
                <a:effectLst>
                  <a:outerShdw blurRad="38100" dist="38100" dir="2700000" algn="tl">
                    <a:srgbClr val="000000">
                      <a:alpha val="43137"/>
                    </a:srgbClr>
                  </a:outerShdw>
                </a:effectLst>
                <a:latin typeface="Bell MT" panose="02020503060305020303" pitchFamily="18" charset="0"/>
              </a:rPr>
              <a:t>	</a:t>
            </a:r>
            <a:r>
              <a:rPr lang="en-IN" sz="2400" i="1" dirty="0" err="1">
                <a:solidFill>
                  <a:schemeClr val="bg1"/>
                </a:solidFill>
                <a:effectLst>
                  <a:outerShdw blurRad="38100" dist="38100" dir="2700000" algn="tl">
                    <a:srgbClr val="000000">
                      <a:alpha val="43137"/>
                    </a:srgbClr>
                  </a:outerShdw>
                </a:effectLst>
                <a:latin typeface="Bell MT" panose="02020503060305020303" pitchFamily="18" charset="0"/>
              </a:rPr>
              <a:t>Sushruta</a:t>
            </a:r>
            <a:r>
              <a:rPr lang="en-IN" sz="2400" i="1" dirty="0">
                <a:solidFill>
                  <a:schemeClr val="bg1"/>
                </a:solidFill>
                <a:effectLst>
                  <a:outerShdw blurRad="38100" dist="38100" dir="2700000" algn="tl">
                    <a:srgbClr val="000000">
                      <a:alpha val="43137"/>
                    </a:srgbClr>
                  </a:outerShdw>
                </a:effectLst>
                <a:latin typeface="Bell MT" panose="02020503060305020303" pitchFamily="18" charset="0"/>
              </a:rPr>
              <a:t> Samhita</a:t>
            </a:r>
            <a:endParaRPr lang="en-IN" sz="2800" i="1" dirty="0">
              <a:solidFill>
                <a:schemeClr val="bg1"/>
              </a:solidFill>
              <a:effectLst>
                <a:outerShdw blurRad="38100" dist="38100" dir="2700000" algn="tl">
                  <a:srgbClr val="000000">
                    <a:alpha val="43137"/>
                  </a:srgbClr>
                </a:outerShdw>
              </a:effectLst>
              <a:latin typeface="Bell MT" panose="02020503060305020303" pitchFamily="18" charset="0"/>
            </a:endParaRPr>
          </a:p>
        </p:txBody>
      </p:sp>
    </p:spTree>
    <p:extLst>
      <p:ext uri="{BB962C8B-B14F-4D97-AF65-F5344CB8AC3E}">
        <p14:creationId xmlns:p14="http://schemas.microsoft.com/office/powerpoint/2010/main" val="4212498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75000"/>
            <a:alpha val="91000"/>
          </a:schemeClr>
        </a:solidFill>
        <a:effectLst/>
      </p:bgPr>
    </p:bg>
    <p:spTree>
      <p:nvGrpSpPr>
        <p:cNvPr id="1" name=""/>
        <p:cNvGrpSpPr/>
        <p:nvPr/>
      </p:nvGrpSpPr>
      <p:grpSpPr>
        <a:xfrm>
          <a:off x="0" y="0"/>
          <a:ext cx="0" cy="0"/>
          <a:chOff x="0" y="0"/>
          <a:chExt cx="0" cy="0"/>
        </a:xfrm>
      </p:grpSpPr>
      <p:pic>
        <p:nvPicPr>
          <p:cNvPr id="10" name="Picture 4" descr="Veterinarian - Wikipedia">
            <a:extLst>
              <a:ext uri="{FF2B5EF4-FFF2-40B4-BE49-F238E27FC236}">
                <a16:creationId xmlns:a16="http://schemas.microsoft.com/office/drawing/2014/main" id="{D9F07430-500A-4667-ACCB-DCF350C3EE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508" t="13358" r="13436" b="15296"/>
          <a:stretch/>
        </p:blipFill>
        <p:spPr bwMode="auto">
          <a:xfrm>
            <a:off x="0" y="1651818"/>
            <a:ext cx="2341060" cy="412954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82EC00AF-9790-4F3E-93DC-CCBD47F8417E}"/>
              </a:ext>
            </a:extLst>
          </p:cNvPr>
          <p:cNvSpPr txBox="1"/>
          <p:nvPr/>
        </p:nvSpPr>
        <p:spPr>
          <a:xfrm>
            <a:off x="2341060" y="1769802"/>
            <a:ext cx="9650279" cy="3970318"/>
          </a:xfrm>
          <a:prstGeom prst="rect">
            <a:avLst/>
          </a:prstGeom>
          <a:noFill/>
        </p:spPr>
        <p:txBody>
          <a:bodyPr wrap="square" rtlCol="0">
            <a:spAutoFit/>
          </a:bodyPr>
          <a:lstStyle/>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460-375 BC- Hippocrates. </a:t>
            </a:r>
          </a:p>
          <a:p>
            <a:pPr algn="just"/>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300 BC-Samrat Ashoka- erected first veterinary hospital.</a:t>
            </a:r>
          </a:p>
          <a:p>
            <a:pPr algn="ctr"/>
            <a:r>
              <a:rPr lang="en-IN" sz="2800" dirty="0">
                <a:solidFill>
                  <a:srgbClr val="FF0000"/>
                </a:solidFill>
                <a:effectLst>
                  <a:outerShdw blurRad="38100" dist="38100" dir="2700000" algn="tl">
                    <a:srgbClr val="000000">
                      <a:alpha val="43137"/>
                    </a:srgbClr>
                  </a:outerShdw>
                </a:effectLst>
                <a:latin typeface="Bell MT" panose="02020503060305020303" pitchFamily="18" charset="0"/>
              </a:rPr>
              <a:t>____________</a:t>
            </a:r>
          </a:p>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129-210 AD- Galen- Physician and philosopher studied animals’ body to know about human anatomy and no body dare antagonise him.</a:t>
            </a:r>
          </a:p>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1514-1564 AD- Andreas Vesalius Physician- careful description of human anatomy dared to antagonise Galen</a:t>
            </a:r>
          </a:p>
        </p:txBody>
      </p:sp>
    </p:spTree>
    <p:extLst>
      <p:ext uri="{BB962C8B-B14F-4D97-AF65-F5344CB8AC3E}">
        <p14:creationId xmlns:p14="http://schemas.microsoft.com/office/powerpoint/2010/main" val="4004871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75000"/>
            <a:alpha val="91000"/>
          </a:schemeClr>
        </a:solidFill>
        <a:effectLst/>
      </p:bgPr>
    </p:bg>
    <p:spTree>
      <p:nvGrpSpPr>
        <p:cNvPr id="1" name=""/>
        <p:cNvGrpSpPr/>
        <p:nvPr/>
      </p:nvGrpSpPr>
      <p:grpSpPr>
        <a:xfrm>
          <a:off x="0" y="0"/>
          <a:ext cx="0" cy="0"/>
          <a:chOff x="0" y="0"/>
          <a:chExt cx="0" cy="0"/>
        </a:xfrm>
      </p:grpSpPr>
      <p:pic>
        <p:nvPicPr>
          <p:cNvPr id="10" name="Picture 4" descr="Veterinarian - Wikipedia">
            <a:extLst>
              <a:ext uri="{FF2B5EF4-FFF2-40B4-BE49-F238E27FC236}">
                <a16:creationId xmlns:a16="http://schemas.microsoft.com/office/drawing/2014/main" id="{D9F07430-500A-4667-ACCB-DCF350C3EE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508" t="13358" r="13436" b="15296"/>
          <a:stretch/>
        </p:blipFill>
        <p:spPr bwMode="auto">
          <a:xfrm>
            <a:off x="0" y="1651818"/>
            <a:ext cx="2341060" cy="412954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82EC00AF-9790-4F3E-93DC-CCBD47F8417E}"/>
              </a:ext>
            </a:extLst>
          </p:cNvPr>
          <p:cNvSpPr txBox="1"/>
          <p:nvPr/>
        </p:nvSpPr>
        <p:spPr>
          <a:xfrm>
            <a:off x="2341060" y="1769802"/>
            <a:ext cx="9650279" cy="3970318"/>
          </a:xfrm>
          <a:prstGeom prst="rect">
            <a:avLst/>
          </a:prstGeom>
          <a:noFill/>
        </p:spPr>
        <p:txBody>
          <a:bodyPr wrap="square" rtlCol="0">
            <a:spAutoFit/>
          </a:bodyPr>
          <a:lstStyle/>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1510-1590 AD </a:t>
            </a:r>
            <a:r>
              <a:rPr lang="en-IN" sz="2800" dirty="0" err="1">
                <a:solidFill>
                  <a:schemeClr val="bg1"/>
                </a:solidFill>
                <a:effectLst>
                  <a:outerShdw blurRad="38100" dist="38100" dir="2700000" algn="tl">
                    <a:srgbClr val="000000">
                      <a:alpha val="43137"/>
                    </a:srgbClr>
                  </a:outerShdw>
                </a:effectLst>
                <a:latin typeface="Bell MT" panose="02020503060305020303" pitchFamily="18" charset="0"/>
              </a:rPr>
              <a:t>Ambroise</a:t>
            </a:r>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 Pare French barber-surgeon, haemostasis ligatures in lieu of cauterisation. </a:t>
            </a:r>
          </a:p>
          <a:p>
            <a:pPr algn="just"/>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1761 AD-Claude </a:t>
            </a:r>
            <a:r>
              <a:rPr lang="en-IN" sz="2800" dirty="0" err="1">
                <a:solidFill>
                  <a:schemeClr val="bg1"/>
                </a:solidFill>
                <a:effectLst>
                  <a:outerShdw blurRad="38100" dist="38100" dir="2700000" algn="tl">
                    <a:srgbClr val="000000">
                      <a:alpha val="43137"/>
                    </a:srgbClr>
                  </a:outerShdw>
                </a:effectLst>
                <a:latin typeface="Bell MT" panose="02020503060305020303" pitchFamily="18" charset="0"/>
              </a:rPr>
              <a:t>Bourgelat</a:t>
            </a:r>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 erected first veterinary school at Lyons, France.</a:t>
            </a:r>
          </a:p>
          <a:p>
            <a:pPr algn="just"/>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1771-1804 AD- Joseph Priestley- discovers nitrous oxide.</a:t>
            </a:r>
          </a:p>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1818-1865 AD- Ignaz Semmelweis-Hungarian physician. Introduced antisepsis.</a:t>
            </a:r>
          </a:p>
        </p:txBody>
      </p:sp>
    </p:spTree>
    <p:extLst>
      <p:ext uri="{BB962C8B-B14F-4D97-AF65-F5344CB8AC3E}">
        <p14:creationId xmlns:p14="http://schemas.microsoft.com/office/powerpoint/2010/main" val="136093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75000"/>
            <a:alpha val="91000"/>
          </a:schemeClr>
        </a:solidFill>
        <a:effectLst/>
      </p:bgPr>
    </p:bg>
    <p:spTree>
      <p:nvGrpSpPr>
        <p:cNvPr id="1" name=""/>
        <p:cNvGrpSpPr/>
        <p:nvPr/>
      </p:nvGrpSpPr>
      <p:grpSpPr>
        <a:xfrm>
          <a:off x="0" y="0"/>
          <a:ext cx="0" cy="0"/>
          <a:chOff x="0" y="0"/>
          <a:chExt cx="0" cy="0"/>
        </a:xfrm>
      </p:grpSpPr>
      <p:pic>
        <p:nvPicPr>
          <p:cNvPr id="10" name="Picture 4" descr="Veterinarian - Wikipedia">
            <a:extLst>
              <a:ext uri="{FF2B5EF4-FFF2-40B4-BE49-F238E27FC236}">
                <a16:creationId xmlns:a16="http://schemas.microsoft.com/office/drawing/2014/main" id="{D9F07430-500A-4667-ACCB-DCF350C3EE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508" t="13358" r="13436" b="15296"/>
          <a:stretch/>
        </p:blipFill>
        <p:spPr bwMode="auto">
          <a:xfrm>
            <a:off x="0" y="1651818"/>
            <a:ext cx="2341060" cy="412954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82EC00AF-9790-4F3E-93DC-CCBD47F8417E}"/>
              </a:ext>
            </a:extLst>
          </p:cNvPr>
          <p:cNvSpPr txBox="1"/>
          <p:nvPr/>
        </p:nvSpPr>
        <p:spPr>
          <a:xfrm>
            <a:off x="2341060" y="162228"/>
            <a:ext cx="9650279" cy="1384995"/>
          </a:xfrm>
          <a:prstGeom prst="rect">
            <a:avLst/>
          </a:prstGeom>
          <a:noFill/>
        </p:spPr>
        <p:txBody>
          <a:bodyPr wrap="square" rtlCol="0">
            <a:spAutoFit/>
          </a:bodyPr>
          <a:lstStyle/>
          <a:p>
            <a:pPr algn="just"/>
            <a:r>
              <a:rPr lang="en-IN" sz="2800" dirty="0">
                <a:solidFill>
                  <a:schemeClr val="bg1"/>
                </a:solidFill>
                <a:effectLst>
                  <a:outerShdw blurRad="38100" dist="38100" dir="2700000" algn="tl">
                    <a:srgbClr val="000000">
                      <a:alpha val="43137"/>
                    </a:srgbClr>
                  </a:outerShdw>
                </a:effectLst>
                <a:latin typeface="Bell MT" panose="02020503060305020303" pitchFamily="18" charset="0"/>
              </a:rPr>
              <a:t>1846 AD William Morton- successfully demonstrated the use of ether anaesthesia for surgery. </a:t>
            </a:r>
          </a:p>
          <a:p>
            <a:pPr algn="just"/>
            <a:endParaRPr lang="en-IN" sz="2800" dirty="0">
              <a:solidFill>
                <a:schemeClr val="bg1"/>
              </a:solidFill>
              <a:effectLst>
                <a:outerShdw blurRad="38100" dist="38100" dir="2700000" algn="tl">
                  <a:srgbClr val="000000">
                    <a:alpha val="43137"/>
                  </a:srgbClr>
                </a:outerShdw>
              </a:effectLst>
              <a:latin typeface="Bell MT" panose="02020503060305020303" pitchFamily="18" charset="0"/>
            </a:endParaRPr>
          </a:p>
        </p:txBody>
      </p:sp>
      <p:pic>
        <p:nvPicPr>
          <p:cNvPr id="1026" name="Picture 2">
            <a:extLst>
              <a:ext uri="{FF2B5EF4-FFF2-40B4-BE49-F238E27FC236}">
                <a16:creationId xmlns:a16="http://schemas.microsoft.com/office/drawing/2014/main" id="{64227781-5D2C-434F-83F6-66226BC3E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3638" y="1206525"/>
            <a:ext cx="6666271" cy="5434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5696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1040</TotalTime>
  <Words>438</Words>
  <Application>Microsoft Office PowerPoint</Application>
  <PresentationFormat>Widescreen</PresentationFormat>
  <Paragraphs>68</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Bell MT</vt:lpstr>
      <vt:lpstr>Book Antiqua</vt:lpstr>
      <vt:lpstr>Calibri</vt:lpstr>
      <vt:lpstr>Calibri Light</vt:lpstr>
      <vt:lpstr>EngraversGothic BT</vt:lpstr>
      <vt:lpstr>Office Theme</vt:lpstr>
      <vt:lpstr>V S R AN 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INTERNSHIP  AN INTRODUCTION</dc:title>
  <dc:creator>Gulshan</dc:creator>
  <cp:lastModifiedBy>Gulshan</cp:lastModifiedBy>
  <cp:revision>43</cp:revision>
  <dcterms:created xsi:type="dcterms:W3CDTF">2020-12-01T17:02:48Z</dcterms:created>
  <dcterms:modified xsi:type="dcterms:W3CDTF">2020-12-14T03:21:51Z</dcterms:modified>
</cp:coreProperties>
</file>