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50838"/>
            <a:ext cx="8229600" cy="2087562"/>
          </a:xfrm>
        </p:spPr>
        <p:txBody>
          <a:bodyPr>
            <a:noAutofit/>
          </a:bodyPr>
          <a:lstStyle/>
          <a:p>
            <a:r>
              <a:rPr lang="en-US" sz="5400" b="1" dirty="0" smtClean="0">
                <a:solidFill>
                  <a:srgbClr val="7030A0"/>
                </a:solidFill>
              </a:rPr>
              <a:t>Hypomagnesaemia </a:t>
            </a:r>
            <a:br>
              <a:rPr lang="en-US" sz="5400" b="1" dirty="0" smtClean="0">
                <a:solidFill>
                  <a:srgbClr val="7030A0"/>
                </a:solidFill>
              </a:rPr>
            </a:br>
            <a:r>
              <a:rPr lang="en-US" sz="5400" b="1" dirty="0" smtClean="0">
                <a:solidFill>
                  <a:srgbClr val="7030A0"/>
                </a:solidFill>
              </a:rPr>
              <a:t>in</a:t>
            </a:r>
            <a:br>
              <a:rPr lang="en-US" sz="5400" b="1" dirty="0" smtClean="0">
                <a:solidFill>
                  <a:srgbClr val="7030A0"/>
                </a:solidFill>
              </a:rPr>
            </a:br>
            <a:r>
              <a:rPr lang="en-US" sz="5400" b="1" dirty="0" smtClean="0">
                <a:solidFill>
                  <a:srgbClr val="7030A0"/>
                </a:solidFill>
              </a:rPr>
              <a:t> Dairy Cows</a:t>
            </a:r>
            <a:endParaRPr lang="en-US" sz="54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Pathogenesis: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Most clinical cases of the disease have serum-magnesium levels below 1.0 mg per cent compared with the normal levels in cattle of 1.7 to 3.0 mg per cent and there is a striking relationship between the incidence of the clinical disease and the occurrence of a seasonal hypomagnesaemia</a:t>
            </a:r>
          </a:p>
          <a:p>
            <a:pPr algn="just"/>
            <a:r>
              <a:rPr lang="en-US" dirty="0" smtClean="0"/>
              <a:t>The reduction in serum levels of magnesium is concurrent with a marked fall in the excretion of magnesium in the urine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Clinical Findings:</a:t>
            </a:r>
            <a:endParaRPr lang="en-US" dirty="0"/>
          </a:p>
        </p:txBody>
      </p:sp>
      <p:sp>
        <p:nvSpPr>
          <p:cNvPr id="5" name="Content Placeholder 4"/>
          <p:cNvSpPr>
            <a:spLocks noGrp="1"/>
          </p:cNvSpPr>
          <p:nvPr>
            <p:ph idx="1"/>
          </p:nvPr>
        </p:nvSpPr>
        <p:spPr>
          <a:xfrm>
            <a:off x="457200" y="1219200"/>
            <a:ext cx="8229600" cy="5257800"/>
          </a:xfrm>
        </p:spPr>
        <p:txBody>
          <a:bodyPr>
            <a:normAutofit fontScale="70000" lnSpcReduction="20000"/>
          </a:bodyPr>
          <a:lstStyle/>
          <a:p>
            <a:r>
              <a:rPr lang="en-US" sz="4000" u="sng" dirty="0" smtClean="0"/>
              <a:t>Acute lactation tetany:</a:t>
            </a:r>
            <a:endParaRPr lang="en-US" sz="4000" b="1" dirty="0" smtClean="0"/>
          </a:p>
          <a:p>
            <a:endParaRPr lang="en-US" dirty="0" smtClean="0"/>
          </a:p>
          <a:p>
            <a:r>
              <a:rPr lang="en-US" dirty="0" smtClean="0"/>
              <a:t>The grazing animal may suddenly cease to graze and adopt a posture of unusual alertness and appear uncomfortable with twitching of the muscles and ears</a:t>
            </a:r>
          </a:p>
          <a:p>
            <a:r>
              <a:rPr lang="en-US" dirty="0" smtClean="0"/>
              <a:t>There is severe </a:t>
            </a:r>
            <a:r>
              <a:rPr lang="en-US" dirty="0" err="1" smtClean="0"/>
              <a:t>hyperaesthesia</a:t>
            </a:r>
            <a:r>
              <a:rPr lang="en-US" dirty="0" smtClean="0"/>
              <a:t> and slight disturbances precipitate attacks of continuous bellowing.  The gait becomes staggering and the animal may fall, which is rapidly followed by </a:t>
            </a:r>
            <a:r>
              <a:rPr lang="en-US" dirty="0" err="1" smtClean="0"/>
              <a:t>clonic</a:t>
            </a:r>
            <a:r>
              <a:rPr lang="en-US" dirty="0" smtClean="0"/>
              <a:t> convulsions lasting for about a minute</a:t>
            </a:r>
          </a:p>
          <a:p>
            <a:r>
              <a:rPr lang="en-US" dirty="0" smtClean="0"/>
              <a:t>During these convulsive episodes there is </a:t>
            </a:r>
            <a:r>
              <a:rPr lang="en-US" dirty="0" err="1" smtClean="0"/>
              <a:t>opisthotonus</a:t>
            </a:r>
            <a:r>
              <a:rPr lang="en-US" dirty="0" smtClean="0"/>
              <a:t>, </a:t>
            </a:r>
            <a:r>
              <a:rPr lang="en-US" dirty="0" err="1" smtClean="0"/>
              <a:t>nystagmus</a:t>
            </a:r>
            <a:r>
              <a:rPr lang="en-US" dirty="0" smtClean="0"/>
              <a:t>, champing of the jaws, frothing at the mouth, pricking of the ears and retraction of the eyelids</a:t>
            </a:r>
          </a:p>
          <a:p>
            <a:r>
              <a:rPr lang="en-US" dirty="0" smtClean="0"/>
              <a:t>Between episodes the animal lies quietly, but a sudden noise or touch may precipitate another attack. Death usually occurs within an hour and the mortality rate is high because many die before treatment can be provided. The response to treatment is generally good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en-US" sz="5100" u="sng" dirty="0" err="1" smtClean="0"/>
              <a:t>Subacute</a:t>
            </a:r>
            <a:r>
              <a:rPr lang="en-US" sz="5100" u="sng" dirty="0" smtClean="0"/>
              <a:t> lactation  tetany:</a:t>
            </a:r>
            <a:endParaRPr lang="en-US" sz="5100" dirty="0" smtClean="0"/>
          </a:p>
          <a:p>
            <a:endParaRPr lang="en-US" dirty="0" smtClean="0"/>
          </a:p>
          <a:p>
            <a:r>
              <a:rPr lang="en-US" dirty="0" smtClean="0"/>
              <a:t>In this form of the disease, the onset is more gradual. Over a period of 3 to 4 days there is slight </a:t>
            </a:r>
            <a:r>
              <a:rPr lang="en-US" dirty="0" err="1" smtClean="0"/>
              <a:t>inappetence</a:t>
            </a:r>
            <a:r>
              <a:rPr lang="en-US" dirty="0" smtClean="0"/>
              <a:t>, wildness of the facial expression and exaggerated limb movements</a:t>
            </a:r>
          </a:p>
          <a:p>
            <a:r>
              <a:rPr lang="en-US" dirty="0" smtClean="0"/>
              <a:t>The cow often resists being driven and throws her head about as though expecting a blow. Spasmodic urination and frequent </a:t>
            </a:r>
            <a:r>
              <a:rPr lang="en-US" dirty="0" err="1" smtClean="0"/>
              <a:t>defaecation</a:t>
            </a:r>
            <a:r>
              <a:rPr lang="en-US" dirty="0" smtClean="0"/>
              <a:t> are characteristic</a:t>
            </a:r>
          </a:p>
          <a:p>
            <a:r>
              <a:rPr lang="en-US" dirty="0" smtClean="0"/>
              <a:t>The appetite and milk yield are diminished and ruminal movements decrease. Muscle tremor and mild tetany of the hind legs and tail with an unsteady, straddling gait may be accompanied by retraction of the head</a:t>
            </a:r>
          </a:p>
          <a:p>
            <a:r>
              <a:rPr lang="en-US" dirty="0" smtClean="0"/>
              <a:t>Sudden movement, noise, the application of restraint or insertion of a needle may precipitate a violent convulsion</a:t>
            </a:r>
          </a:p>
          <a:p>
            <a:r>
              <a:rPr lang="en-US" dirty="0" smtClean="0"/>
              <a:t>Animals with this form of the disease may recover spontaneously within a few days or progress to a stage of recumbency with a similar but rather milder syndrome than in the acute form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rmAutofit lnSpcReduction="10000"/>
          </a:bodyPr>
          <a:lstStyle/>
          <a:p>
            <a:r>
              <a:rPr lang="en-US" sz="3600" u="sng" dirty="0" smtClean="0"/>
              <a:t>Chronic lactation tetany: </a:t>
            </a:r>
            <a:endParaRPr lang="en-US" sz="3600" dirty="0" smtClean="0"/>
          </a:p>
          <a:p>
            <a:endParaRPr lang="en-US" dirty="0" smtClean="0"/>
          </a:p>
          <a:p>
            <a:pPr>
              <a:buNone/>
            </a:pPr>
            <a:r>
              <a:rPr lang="en-US" dirty="0" smtClean="0">
                <a:sym typeface="Wingdings" pitchFamily="2" charset="2"/>
              </a:rPr>
              <a:t></a:t>
            </a:r>
            <a:r>
              <a:rPr lang="en-US" dirty="0" smtClean="0"/>
              <a:t>Many animals in affected herds have low serum-magnesium levels but do not show clinical signs. A few animals do evidence a rather vague syndrome including dull-</a:t>
            </a:r>
            <a:r>
              <a:rPr lang="en-US" dirty="0" err="1" smtClean="0"/>
              <a:t>ness</a:t>
            </a:r>
            <a:r>
              <a:rPr lang="en-US" dirty="0" smtClean="0"/>
              <a:t>, </a:t>
            </a:r>
            <a:r>
              <a:rPr lang="en-US" dirty="0" err="1" smtClean="0"/>
              <a:t>unthriftiness</a:t>
            </a:r>
            <a:r>
              <a:rPr lang="en-US" dirty="0" smtClean="0"/>
              <a:t> and indifferent appetite and may subsequently develop one of the more obvious syndromes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Clinical Pathology:</a:t>
            </a:r>
            <a:endParaRPr lang="en-US" dirty="0"/>
          </a:p>
        </p:txBody>
      </p:sp>
      <p:sp>
        <p:nvSpPr>
          <p:cNvPr id="5" name="Content Placeholder 4"/>
          <p:cNvSpPr>
            <a:spLocks noGrp="1"/>
          </p:cNvSpPr>
          <p:nvPr>
            <p:ph idx="1"/>
          </p:nvPr>
        </p:nvSpPr>
        <p:spPr>
          <a:xfrm>
            <a:off x="457200" y="1295400"/>
            <a:ext cx="8229600" cy="5334000"/>
          </a:xfrm>
        </p:spPr>
        <p:txBody>
          <a:bodyPr>
            <a:normAutofit fontScale="77500" lnSpcReduction="20000"/>
          </a:bodyPr>
          <a:lstStyle/>
          <a:p>
            <a:r>
              <a:rPr lang="en-US" dirty="0" smtClean="0"/>
              <a:t>The majority of healthy animals will have a serum-magnesium concentration of 1.7 to3.0 mg per 100 ml. These levels in cattle are often reduced in seasonal subclinical hypomagnesaemia to between 1 and 2 mg per cent but tetany is not usually evident until the level falls to below 1.2 mg per cent</a:t>
            </a:r>
          </a:p>
          <a:p>
            <a:r>
              <a:rPr lang="en-US" dirty="0" smtClean="0"/>
              <a:t>However, levels may fall as low as 0.4 mg per cent without clinical illness. These discrepancies may be explainable in terms of variations between animals in the degree of ionization of the total magnesium</a:t>
            </a:r>
          </a:p>
          <a:p>
            <a:r>
              <a:rPr lang="en-US" dirty="0" smtClean="0"/>
              <a:t>It is also possible that a transitory elevation of the level occurs after violent muscular exercise. Total serum calcium levels are often reduced to 5 to 8 mg per cent and this may have an important bearing on the development of clinical signs. Serum-inorganic-phosphate level  may or may not be low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Diagnosis:</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buNone/>
            </a:pPr>
            <a:endParaRPr lang="en-US" dirty="0" smtClean="0"/>
          </a:p>
          <a:p>
            <a:r>
              <a:rPr lang="en-US" dirty="0" smtClean="0"/>
              <a:t>In coordination, </a:t>
            </a:r>
            <a:r>
              <a:rPr lang="en-US" dirty="0" err="1" smtClean="0"/>
              <a:t>hyperaesthesia</a:t>
            </a:r>
            <a:r>
              <a:rPr lang="en-US" dirty="0" smtClean="0"/>
              <a:t> and tetany are the major clinical abnormalities, which should arouse suspicion of hypomagnesaemic tetany especially if they occur in ruminants exposed to bad weather or grazing green cereal crops or lush grass dominant pasture. Lactating animals are likely to be affected first. There are many other diseases, which present a similar clinical picture</a:t>
            </a:r>
          </a:p>
          <a:p>
            <a:r>
              <a:rPr lang="en-US" dirty="0" smtClean="0"/>
              <a:t>Acute lead poisoning is usually accompanied by blindness and mania, sometimes with an attack complex and there is usually a history of access to lead. The nervous form of ketosis is not usually accompanied by </a:t>
            </a:r>
            <a:r>
              <a:rPr lang="en-US" dirty="0" err="1" smtClean="0"/>
              <a:t>conlvulsions</a:t>
            </a:r>
            <a:r>
              <a:rPr lang="en-US" dirty="0" smtClean="0"/>
              <a:t> or tetany and there is marked </a:t>
            </a:r>
            <a:r>
              <a:rPr lang="en-US" dirty="0" err="1" smtClean="0"/>
              <a:t>ketonuria</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Treatment:</a:t>
            </a:r>
            <a:endParaRPr lang="en-US" dirty="0"/>
          </a:p>
        </p:txBody>
      </p:sp>
      <p:sp>
        <p:nvSpPr>
          <p:cNvPr id="3" name="Content Placeholder 2"/>
          <p:cNvSpPr>
            <a:spLocks noGrp="1"/>
          </p:cNvSpPr>
          <p:nvPr>
            <p:ph idx="1"/>
          </p:nvPr>
        </p:nvSpPr>
        <p:spPr/>
        <p:txBody>
          <a:bodyPr>
            <a:normAutofit/>
          </a:bodyPr>
          <a:lstStyle/>
          <a:p>
            <a:r>
              <a:rPr lang="en-US" dirty="0" smtClean="0"/>
              <a:t>The safest general recommendation is to use a combined calcium-magnesium preparation (e.g.500 ml of a solution containing 25 per cent calcium </a:t>
            </a:r>
            <a:r>
              <a:rPr lang="en-US" dirty="0" err="1" smtClean="0"/>
              <a:t>borogluconate</a:t>
            </a:r>
            <a:r>
              <a:rPr lang="en-US" dirty="0" smtClean="0"/>
              <a:t> and 5 per cent magnesium hypo-</a:t>
            </a:r>
            <a:r>
              <a:rPr lang="en-US" dirty="0" err="1" smtClean="0"/>
              <a:t>phosphite</a:t>
            </a:r>
            <a:r>
              <a:rPr lang="en-US" dirty="0" smtClean="0"/>
              <a:t> for cattle) intravenously followed by a subcutaneous injection of a concentrated solution of a magnesium salt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Control: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Feeding of magnesium supplements. The preventive measure, which is now universally, adopted is the feeding of magnesium salts to cows during danger period. The more common practice is to mix them with molasses and dilute with water which is then sprayed on to the hay/straw. Top dressing of pasture with magnesium-rich fertilizers raises the level of magnesium in the pasture and decreases the susceptibility of cattle to hypomagnesaemia. The magnesium content of pastures can be raised much more quickly by spraying with a 2.0 per cent solution of magnesium </a:t>
            </a:r>
            <a:r>
              <a:rPr lang="en-US" dirty="0" err="1" smtClean="0"/>
              <a:t>sulphate</a:t>
            </a:r>
            <a:r>
              <a:rPr lang="en-US" dirty="0" smtClean="0"/>
              <a:t> at fortnightly intervals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181600"/>
          </a:xfrm>
        </p:spPr>
        <p:txBody>
          <a:bodyPr>
            <a:normAutofit fontScale="92500" lnSpcReduction="10000"/>
          </a:bodyPr>
          <a:lstStyle/>
          <a:p>
            <a:pPr algn="just"/>
            <a:r>
              <a:rPr lang="en-US" dirty="0" smtClean="0"/>
              <a:t>This group of diseases is divided into hypomagnesaemic tetany of calves</a:t>
            </a:r>
          </a:p>
          <a:p>
            <a:pPr algn="just"/>
            <a:endParaRPr lang="en-US" dirty="0" smtClean="0"/>
          </a:p>
          <a:p>
            <a:pPr algn="just"/>
            <a:r>
              <a:rPr lang="en-US" dirty="0" smtClean="0"/>
              <a:t>Which appears to be due specifically to a deficiency of magnesium in the diet, and lactation tetany, in which there may be a partial dietary deficiency of magnesium but here nutritional or metabolic factors reduce the availability or increase the body's loss of the element so that serum-magnesium levels fall below a critical point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334000"/>
          </a:xfrm>
        </p:spPr>
        <p:txBody>
          <a:bodyPr>
            <a:normAutofit fontScale="92500"/>
          </a:bodyPr>
          <a:lstStyle/>
          <a:p>
            <a:pPr algn="just"/>
            <a:r>
              <a:rPr lang="en-US" dirty="0" smtClean="0"/>
              <a:t>The occurrence is related to three sets of circumstances</a:t>
            </a:r>
          </a:p>
          <a:p>
            <a:pPr marL="514350" indent="-514350" algn="just">
              <a:buAutoNum type="arabicPeriod"/>
            </a:pPr>
            <a:r>
              <a:rPr lang="en-US" dirty="0" smtClean="0"/>
              <a:t>Most common is occurrence in lactating cows turned out on to lush, grass-dominant pasture in the spring after being confined in closed housing during winters - the classical lactation or grass tetany of Holland</a:t>
            </a:r>
          </a:p>
          <a:p>
            <a:pPr marL="514350" indent="-514350" algn="just">
              <a:buAutoNum type="arabicPeriod"/>
            </a:pPr>
            <a:r>
              <a:rPr lang="en-US" dirty="0" smtClean="0"/>
              <a:t>The second occurrence is in beef or dry dairy cattle running at pasture in the winter time, usually when nutrition is inadequate and where no shelter is provided in severe, prolonged cold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u="sng" dirty="0" smtClean="0"/>
              <a:t>Lactation tetany:</a:t>
            </a:r>
            <a:endParaRPr lang="en-US" dirty="0"/>
          </a:p>
        </p:txBody>
      </p:sp>
      <p:sp>
        <p:nvSpPr>
          <p:cNvPr id="5" name="Content Placeholder 4"/>
          <p:cNvSpPr>
            <a:spLocks noGrp="1"/>
          </p:cNvSpPr>
          <p:nvPr>
            <p:ph idx="1"/>
          </p:nvPr>
        </p:nvSpPr>
        <p:spPr/>
        <p:txBody>
          <a:bodyPr>
            <a:normAutofit lnSpcReduction="10000"/>
          </a:bodyPr>
          <a:lstStyle/>
          <a:p>
            <a:pPr algn="just"/>
            <a:r>
              <a:rPr lang="en-US" dirty="0" smtClean="0"/>
              <a:t>It is also known as hypomagnesaemic tetany, grass tetany and grass staggers</a:t>
            </a:r>
          </a:p>
          <a:p>
            <a:pPr algn="just"/>
            <a:r>
              <a:rPr lang="en-US" dirty="0" smtClean="0"/>
              <a:t>Lactation tetany is a highly fatal disease of all classes of ruminants but reaches its highest incidence in lactating cows</a:t>
            </a:r>
          </a:p>
          <a:p>
            <a:pPr algn="just"/>
            <a:r>
              <a:rPr lang="en-US" dirty="0" smtClean="0"/>
              <a:t>It is characterized by hypomagnesaemia, and usually hypocalcaemia, and clinically by muscular spasms and convulsions, and death due to respiratory failure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Incidence:</a:t>
            </a:r>
            <a:endParaRPr lang="en-US" dirty="0"/>
          </a:p>
        </p:txBody>
      </p:sp>
      <p:sp>
        <p:nvSpPr>
          <p:cNvPr id="3" name="Content Placeholder 2"/>
          <p:cNvSpPr>
            <a:spLocks noGrp="1"/>
          </p:cNvSpPr>
          <p:nvPr>
            <p:ph idx="1"/>
          </p:nvPr>
        </p:nvSpPr>
        <p:spPr>
          <a:xfrm>
            <a:off x="457200" y="1219200"/>
            <a:ext cx="8229600" cy="5181600"/>
          </a:xfrm>
        </p:spPr>
        <p:txBody>
          <a:bodyPr>
            <a:normAutofit fontScale="85000" lnSpcReduction="10000"/>
          </a:bodyPr>
          <a:lstStyle/>
          <a:p>
            <a:pPr algn="just"/>
            <a:r>
              <a:rPr lang="en-US" dirty="0" smtClean="0"/>
              <a:t>Lactation tetany seen in dairy cows turned out to graze on lush, grass-dominant pasture after winter housing is most common in northern Europe and the U.K. and a similar condition occurs in Australia and New Zealand, where the cows are not housed but have access to a phenomenal flush of pasture growth in the spring</a:t>
            </a:r>
          </a:p>
          <a:p>
            <a:pPr algn="just"/>
            <a:endParaRPr lang="en-US" dirty="0" smtClean="0"/>
          </a:p>
          <a:p>
            <a:pPr algn="just"/>
            <a:r>
              <a:rPr lang="en-US" dirty="0" smtClean="0"/>
              <a:t>In all of these forms of the disease the morbidity rate is highly variable, reaching as high as 12 percent in individual herds, and up to 2 per cent in particular areas. The incidence varies from year to year depending largely on climatic conditions and   management practices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smtClean="0"/>
              <a:t>Etiology:</a:t>
            </a:r>
            <a:endParaRPr lang="en-US" dirty="0"/>
          </a:p>
        </p:txBody>
      </p:sp>
      <p:sp>
        <p:nvSpPr>
          <p:cNvPr id="3" name="Content Placeholder 2"/>
          <p:cNvSpPr>
            <a:spLocks noGrp="1"/>
          </p:cNvSpPr>
          <p:nvPr>
            <p:ph idx="1"/>
          </p:nvPr>
        </p:nvSpPr>
        <p:spPr>
          <a:xfrm>
            <a:off x="457200" y="838200"/>
            <a:ext cx="8229600" cy="6019800"/>
          </a:xfrm>
        </p:spPr>
        <p:txBody>
          <a:bodyPr>
            <a:normAutofit fontScale="92500" lnSpcReduction="20000"/>
          </a:bodyPr>
          <a:lstStyle/>
          <a:p>
            <a:pPr algn="just"/>
            <a:r>
              <a:rPr lang="en-US" dirty="0" smtClean="0"/>
              <a:t>The most constant and significant biochemical disturbance reported in lactation tetany in both cattle and sheep is hypomagnesaemia</a:t>
            </a:r>
          </a:p>
          <a:p>
            <a:pPr algn="just"/>
            <a:r>
              <a:rPr lang="en-US" dirty="0" smtClean="0"/>
              <a:t>Hypocalcaemia is often present concurrently and, although it is of less severe degree than in parturient paresis, there is increasing evidence that the actual onset of clinical tetany may be associated with a rapid fall in serum-calcium levels superimposed on a pre-existing seasonal hypomagnesaemia</a:t>
            </a:r>
          </a:p>
          <a:p>
            <a:pPr algn="just"/>
            <a:r>
              <a:rPr lang="en-US" dirty="0" smtClean="0"/>
              <a:t>Some attention has been given to the high serum levels of potassium which occur in ruminants on lush grass pasture and green cereal crops, and the relationship of </a:t>
            </a:r>
            <a:r>
              <a:rPr lang="en-US" dirty="0" err="1" smtClean="0"/>
              <a:t>hyperkalaemia</a:t>
            </a:r>
            <a:r>
              <a:rPr lang="en-US" dirty="0" smtClean="0"/>
              <a:t> to the development of tetany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92500" lnSpcReduction="20000"/>
          </a:bodyPr>
          <a:lstStyle/>
          <a:p>
            <a:pPr algn="just"/>
            <a:r>
              <a:rPr lang="en-US" dirty="0" smtClean="0"/>
              <a:t>It seems probable that the mechanism is one of competition with magnesium for absorption, a secondary hypomagnesaemia then being the cause of tetany</a:t>
            </a:r>
          </a:p>
          <a:p>
            <a:pPr algn="just"/>
            <a:r>
              <a:rPr lang="en-US" dirty="0" smtClean="0"/>
              <a:t>In view of the estimation that milking cows need to ingest about 20 g and to absorb about 4 g of magnesium daily, the observation that cows fed on winter rations usually receive 32 to 34 g per day and cows on dangerous pasture receive only 10 to 22 g daily is a significant one</a:t>
            </a:r>
          </a:p>
          <a:p>
            <a:pPr algn="just"/>
            <a:r>
              <a:rPr lang="en-US" dirty="0" smtClean="0"/>
              <a:t>The critical figure for concentration of magnesium in pasture is 0.20 per cent. Pasture with magnesium content below this level is likely to cause hypomagnesaemia</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228600"/>
            <a:ext cx="8763000" cy="6248400"/>
          </a:xfrm>
        </p:spPr>
        <p:txBody>
          <a:bodyPr>
            <a:noAutofit/>
          </a:bodyPr>
          <a:lstStyle/>
          <a:p>
            <a:pPr algn="just"/>
            <a:r>
              <a:rPr lang="en-US" sz="2200" dirty="0" smtClean="0"/>
              <a:t>Apart from the question of the concentration of magnesium in the diet there is the question of the amount of food ingested. A reduction in dry matter intake must reduce the magnesium intake and, in situations where hypomagnesaemia is already present, a further depression of serum-magnesium levels can be anticipated when complete or partial starvation occurs. Whether hypomagnesaemia preexists or not, a period of starvation in lactating cows and ewes is sufficient to produce a marked hypomagnesaemia and the fall may be sufficiently great to cause clinical tetany</a:t>
            </a:r>
          </a:p>
          <a:p>
            <a:pPr algn="just"/>
            <a:r>
              <a:rPr lang="en-US" sz="2200" dirty="0" smtClean="0"/>
              <a:t>A number of factors are thought to reduce the availability of the magnesium, which is ingested. Experimental intoxication with ammonia produces a clinical syndrome not unlike that of lactation tetany and it has been suggested that the production of large quantities of ammonia in the rumen when the diet is very rich in protein may, by a process akin to </a:t>
            </a:r>
            <a:r>
              <a:rPr lang="en-US" sz="2200" dirty="0" err="1" smtClean="0"/>
              <a:t>chelation</a:t>
            </a:r>
            <a:r>
              <a:rPr lang="en-US" sz="2200" dirty="0" smtClean="0"/>
              <a:t>, reduce the availability of magnesium</a:t>
            </a:r>
          </a:p>
          <a:p>
            <a:pPr algn="just"/>
            <a:r>
              <a:rPr lang="en-US" sz="2200" dirty="0" smtClean="0"/>
              <a:t>The presence of chelating agents, e.g. alpha </a:t>
            </a:r>
            <a:r>
              <a:rPr lang="en-US" sz="2200" dirty="0" err="1" smtClean="0"/>
              <a:t>keto</a:t>
            </a:r>
            <a:r>
              <a:rPr lang="en-US" sz="2200" dirty="0" smtClean="0"/>
              <a:t>-butyric acid, in plants or in the ruminal contents is not unlikely and these would of course be inimical to magnesium absorption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29600" cy="6324600"/>
          </a:xfrm>
        </p:spPr>
        <p:txBody>
          <a:bodyPr>
            <a:noAutofit/>
          </a:bodyPr>
          <a:lstStyle/>
          <a:p>
            <a:pPr algn="just"/>
            <a:r>
              <a:rPr lang="en-US" sz="2200" dirty="0" err="1" smtClean="0"/>
              <a:t>Diarrhoea</a:t>
            </a:r>
            <a:r>
              <a:rPr lang="en-US" sz="2200" dirty="0" smtClean="0"/>
              <a:t> is commonly associated with lactation tetany on spring pasture and by decreasing the alimentary sojourn may also reduce magnesium absorption</a:t>
            </a:r>
          </a:p>
          <a:p>
            <a:pPr algn="just"/>
            <a:r>
              <a:rPr lang="en-US" sz="2200" dirty="0" smtClean="0"/>
              <a:t>In areas where the disease is common, grass pastures top dressed with nitrogenous fertilizers are dangerous and their toxicity may be increased by the application of potash. Potash is known to compete with sodium for absorption by plants and, thus interferes with magnesium absorption by them</a:t>
            </a:r>
          </a:p>
          <a:p>
            <a:pPr algn="just"/>
            <a:r>
              <a:rPr lang="en-US" sz="2200" dirty="0" smtClean="0"/>
              <a:t>In summary it appears that a number of factors are capable of causing hypomagnesaemia in ruminants and that under particular circumstances one or other of them may be of major importance</a:t>
            </a:r>
          </a:p>
          <a:p>
            <a:pPr algn="just"/>
            <a:r>
              <a:rPr lang="en-US" sz="2200" dirty="0" smtClean="0"/>
              <a:t>The major occurrence of lactation tetany is seen in cattle and sheep turned out to lush, grass-dominant pasture in the early spring. Most cases occur during first 2 weeks after the animals are allowed on pasture which has been heavily top dressed with fertilizers rich in nitrogen and potash making them potentially most dangerous. The disease is most common in lactating dairy cattle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1699</Words>
  <Application>Microsoft Office PowerPoint</Application>
  <PresentationFormat>On-screen Show (4:3)</PresentationFormat>
  <Paragraphs>61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Hypomagnesaemia  in  Dairy Cows</vt:lpstr>
      <vt:lpstr>PowerPoint Presentation</vt:lpstr>
      <vt:lpstr>PowerPoint Presentation</vt:lpstr>
      <vt:lpstr>Lactation tetany:</vt:lpstr>
      <vt:lpstr>Incidence:</vt:lpstr>
      <vt:lpstr>Etiology:</vt:lpstr>
      <vt:lpstr>PowerPoint Presentation</vt:lpstr>
      <vt:lpstr>PowerPoint Presentation</vt:lpstr>
      <vt:lpstr>PowerPoint Presentation</vt:lpstr>
      <vt:lpstr>Pathogenesis:</vt:lpstr>
      <vt:lpstr>Clinical Findings:</vt:lpstr>
      <vt:lpstr>PowerPoint Presentation</vt:lpstr>
      <vt:lpstr>PowerPoint Presentation</vt:lpstr>
      <vt:lpstr>Clinical Pathology:</vt:lpstr>
      <vt:lpstr>Diagnosis:</vt:lpstr>
      <vt:lpstr>Treatment:</vt:lpstr>
      <vt:lpstr>Control: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Hypomagnesaemia  in  Dairy Cows</dc:title>
  <dc:creator/>
  <cp:lastModifiedBy>Lenovo</cp:lastModifiedBy>
  <cp:revision>20</cp:revision>
  <dcterms:created xsi:type="dcterms:W3CDTF">2006-08-16T00:00:00Z</dcterms:created>
  <dcterms:modified xsi:type="dcterms:W3CDTF">2023-07-10T05:16:45Z</dcterms:modified>
</cp:coreProperties>
</file>