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5" r:id="rId3"/>
    <p:sldId id="268" r:id="rId4"/>
    <p:sldId id="269" r:id="rId5"/>
    <p:sldId id="270" r:id="rId6"/>
    <p:sldId id="271" r:id="rId7"/>
    <p:sldId id="273" r:id="rId8"/>
    <p:sldId id="274" r:id="rId9"/>
    <p:sldId id="277" r:id="rId10"/>
    <p:sldId id="272" r:id="rId11"/>
    <p:sldId id="275" r:id="rId12"/>
    <p:sldId id="276" r:id="rId13"/>
    <p:sldId id="278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B7E46-E2B0-42E5-8B81-2C2FB63981D8}" type="datetimeFigureOut">
              <a:rPr lang="en-GB" smtClean="0"/>
              <a:pPr/>
              <a:t>03/05/2022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99F4B-E791-447F-BF50-9D221372438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672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D6613-5FDF-4891-A4F7-34FE97833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769B06-4389-45AF-B8AB-23E4C045B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CEB2A-96DA-42BB-AA48-BBD23994E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D49F-D844-4D69-B84E-07AC816FA22B}" type="datetime1">
              <a:rPr lang="en-GB" smtClean="0"/>
              <a:pPr/>
              <a:t>03/05/2022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15E40-A94F-421A-A4CF-686D7CCB5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College of Veterinary Science and Animal Husbandry, DUVASU, Mathura-281001 (UP)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F596B-81AE-41E1-BE50-9218BB981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5B8C-A779-47EF-92FF-AAD4E78A9A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337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111-9F7C-4D19-9EB8-AFC6E9AC5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2B771-102C-42CF-BE9E-092238B44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187C9-9EA7-4F05-A7AC-395D4D0AB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7725-3E64-48F6-BC7C-BD4875AEF999}" type="datetime1">
              <a:rPr lang="en-GB" smtClean="0"/>
              <a:pPr/>
              <a:t>03/05/2022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3312A-25AC-4838-9BBC-EC7E47AEB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College of Veterinary Science and Animal Husbandry, DUVASU, Mathura-281001 (UP)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45B6E-7C3E-40A8-A30A-DAE7B8093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5B8C-A779-47EF-92FF-AAD4E78A9A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719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64F2AC-802A-43BA-9E8A-0DB486F6FB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C21CA6-B2B2-428E-8ACC-D7B0993FD4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6218C-16C0-4E38-B46E-C82A6440B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FB098-DCA7-498E-AC8A-ED990C923DF6}" type="datetime1">
              <a:rPr lang="en-GB" smtClean="0"/>
              <a:pPr/>
              <a:t>03/05/2022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2E4BE-D01A-4206-89E2-52D27FC86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College of Veterinary Science and Animal Husbandry, DUVASU, Mathura-281001 (UP)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233E1-69BC-4CBA-9944-902BAFF28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5B8C-A779-47EF-92FF-AAD4E78A9A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565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86A54-4089-4360-9783-F76EEAB85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F35A9-CBA5-418A-AC72-84F5710DF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2FA45-81E2-490B-8263-C66E663C8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6B4A9-65A6-4EC9-B086-4649684434B5}" type="datetime1">
              <a:rPr lang="en-GB" smtClean="0"/>
              <a:pPr/>
              <a:t>03/05/2022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D145B-FD78-4629-A622-D408E4C4E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College of Veterinary Science and Animal Husbandry, DUVASU, Mathura-281001 (UP)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1250C-3797-473A-820D-1927908E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5B8C-A779-47EF-92FF-AAD4E78A9A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090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53702-C30F-47F1-831C-CCF4B4C90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8C703C-9B2C-46A1-AC48-B927E8EDB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63E8A-5DA9-43BE-A434-3BA182278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9877A-A552-4780-87C5-84CA80A44DB1}" type="datetime1">
              <a:rPr lang="en-GB" smtClean="0"/>
              <a:pPr/>
              <a:t>03/05/2022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A90C1-0F92-4DC9-A4EB-59CA77ED1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College of Veterinary Science and Animal Husbandry, DUVASU, Mathura-281001 (UP)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C451B-95DC-43C7-8502-D0E2DA405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5B8C-A779-47EF-92FF-AAD4E78A9A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37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23255-9347-47A0-A58A-2C599210F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56A26-7F77-4274-8329-91CC74F96F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CFFF97-69A0-4447-BEBC-F7EA9F06D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2B104-6A80-4708-8E69-9BA5E082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D80E-5916-4705-94B9-CEBCF1ED9A7B}" type="datetime1">
              <a:rPr lang="en-GB" smtClean="0"/>
              <a:pPr/>
              <a:t>03/05/2022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8C8477-B207-4FE5-8428-B8D0C5EB0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College of Veterinary Science and Animal Husbandry, DUVASU, Mathura-281001 (UP)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C7004A-4C50-42CE-91D7-27818A2A1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5B8C-A779-47EF-92FF-AAD4E78A9A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372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FE517-7A21-46BB-B396-6226495FB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60B64D-426B-44BC-9AA0-792D49764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6AD97-59AE-4506-9CE3-14D6B8FEC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A9D870-2EAC-4529-8E55-D8FEC18F2A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385224-9EE2-42A6-AD61-9A9D4E7BE9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156C64-7A51-4A27-AFBC-E38A0B426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B0929-4468-46ED-9154-B8E0A3A78110}" type="datetime1">
              <a:rPr lang="en-GB" smtClean="0"/>
              <a:pPr/>
              <a:t>03/05/2022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F3107E-603D-4E18-8D79-D8886FDF8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College of Veterinary Science and Animal Husbandry, DUVASU, Mathura-281001 (UP)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B973D8-3F92-4A46-8138-AD72EE6A8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5B8C-A779-47EF-92FF-AAD4E78A9A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523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10EBB-C14A-441B-8CB8-54CB285DA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7A7510-C214-4617-8D17-BFC11A171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7A7F2-A447-4119-B81F-01DDFF0D709F}" type="datetime1">
              <a:rPr lang="en-GB" smtClean="0"/>
              <a:pPr/>
              <a:t>03/05/2022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740D92-4D11-49E9-8427-CDCCCACB7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College of Veterinary Science and Animal Husbandry, DUVASU, Mathura-281001 (UP)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0A2EAF-62DD-4E44-B64B-7BACDF563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5B8C-A779-47EF-92FF-AAD4E78A9A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69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92ACAC-A5BC-43DE-A5B4-2CB6671BA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8E60-0033-4B0A-9273-C78AE29FF670}" type="datetime1">
              <a:rPr lang="en-GB" smtClean="0"/>
              <a:pPr/>
              <a:t>03/05/2022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3DFCF6-28E6-4F63-A452-3B817D98C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College of Veterinary Science and Animal Husbandry, DUVASU, Mathura-281001 (UP)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06B034-0E42-4F59-A28C-38D8EC5F1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5B8C-A779-47EF-92FF-AAD4E78A9A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879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9370A-2ECE-4DB4-8955-0EEF9E7D9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181B2-9E1A-4B1D-87E6-B3566B5C3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1C9A9B-C32A-4B4A-9153-9D021114C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8EDA86-AFED-4821-BB79-8CE539B26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2769-DE9E-48EB-8C43-2DF6F8E353CB}" type="datetime1">
              <a:rPr lang="en-GB" smtClean="0"/>
              <a:pPr/>
              <a:t>03/05/2022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4882E-590B-470E-8882-0C5BFDE11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College of Veterinary Science and Animal Husbandry, DUVASU, Mathura-281001 (UP)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2ABC20-B8BE-4EF0-B590-DE04FE88E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5B8C-A779-47EF-92FF-AAD4E78A9A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719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724CB-12C4-4E17-9E98-560EA02CF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693F38-A215-4705-905E-638023EF1F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7444F-EE8F-406E-8C50-911A0A298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9DD8CC-192C-4AD9-A73E-668969A5C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BD33-78F8-4F79-A9BB-4DA3D68F625E}" type="datetime1">
              <a:rPr lang="en-GB" smtClean="0"/>
              <a:pPr/>
              <a:t>03/05/2022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A935C0-DADB-4F53-A4B3-4D2F30304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College of Veterinary Science and Animal Husbandry, DUVASU, Mathura-281001 (UP)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F27372-E0E9-4C72-BBFF-4D2F7AD5A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5B8C-A779-47EF-92FF-AAD4E78A9A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083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064874-E487-401A-9E80-71B4BBC33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A5BBF-1342-4A7C-9642-9A8F6838B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AAC98-4DB3-4457-ACF9-1F904431C9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F8CA5-B2FE-4773-A9AE-103547AC0285}" type="datetime1">
              <a:rPr lang="en-GB" smtClean="0"/>
              <a:pPr/>
              <a:t>03/05/2022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AF696-9FA3-4E0B-998F-CC8278E2C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College of Veterinary Science and Animal Husbandry, DUVASU, Mathura-281001 (UP)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F2984-241F-487F-8CDF-5BAD7E360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25B8C-A779-47EF-92FF-AAD4E78A9A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29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A47D5-AFEE-4EDA-9055-1F95AD9A00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1485" y="546782"/>
            <a:ext cx="10189029" cy="23876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Radiographic faults</a:t>
            </a:r>
            <a:endParaRPr lang="en-GB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3C3051-CCB0-4BB2-B4E2-F3912CD110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057048"/>
          </a:xfrm>
        </p:spPr>
        <p:txBody>
          <a:bodyPr/>
          <a:lstStyle/>
          <a:p>
            <a:r>
              <a:rPr lang="en-IN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Gulshan Kumar</a:t>
            </a:r>
          </a:p>
          <a:p>
            <a:r>
              <a:rPr lang="en-IN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MVSc</a:t>
            </a:r>
            <a:r>
              <a:rPr lang="en-IN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, PhD</a:t>
            </a:r>
            <a:endParaRPr lang="en-GB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BC307CAA-36E9-46BE-A29E-8A86BED60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0466" y="6356350"/>
            <a:ext cx="8866908" cy="365125"/>
          </a:xfrm>
        </p:spPr>
        <p:txBody>
          <a:bodyPr/>
          <a:lstStyle/>
          <a:p>
            <a:r>
              <a:rPr lang="en-I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College of Veterinary Science and Animal Husbandry, DUVASU, Mathura-281001 (UP)</a:t>
            </a:r>
            <a:endPara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6" name="Picture 4" descr="C:\Users\HP\Desktop\LOGOs &amp; Heads\logoV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6664" y="6037494"/>
            <a:ext cx="779987" cy="8205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9176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7E6E9A-318D-404E-A68B-9AEE196A591A}"/>
              </a:ext>
            </a:extLst>
          </p:cNvPr>
          <p:cNvSpPr txBox="1"/>
          <p:nvPr/>
        </p:nvSpPr>
        <p:spPr>
          <a:xfrm>
            <a:off x="926691" y="1297852"/>
            <a:ext cx="1017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POOR RADIOGRAPHIC CONTRAST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Underdevelopment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Film fogging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Exposure factors (Scale of contrast) 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8855DAC-053B-472B-B095-9D39DFBAD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0466" y="6356350"/>
            <a:ext cx="8866908" cy="365125"/>
          </a:xfrm>
        </p:spPr>
        <p:txBody>
          <a:bodyPr/>
          <a:lstStyle/>
          <a:p>
            <a:r>
              <a:rPr lang="en-I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College of Veterinary Science and Animal Husbandry, DUVASU, Mathura-281001 (UP)</a:t>
            </a:r>
            <a:endPara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7" name="Picture 4" descr="C:\Users\HP\Desktop\LOGOs &amp; Heads\logoV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6664" y="6037494"/>
            <a:ext cx="779987" cy="8205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300A8B-8E8C-42EB-AB5F-F8439C8B9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9588" y="15880"/>
            <a:ext cx="4312411" cy="617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302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7E6E9A-318D-404E-A68B-9AEE196A591A}"/>
              </a:ext>
            </a:extLst>
          </p:cNvPr>
          <p:cNvSpPr txBox="1"/>
          <p:nvPr/>
        </p:nvSpPr>
        <p:spPr>
          <a:xfrm>
            <a:off x="926691" y="1297852"/>
            <a:ext cx="1017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MARKS ON THE FILM</a:t>
            </a:r>
          </a:p>
          <a:p>
            <a:pPr lvl="1"/>
            <a:r>
              <a:rPr lang="en-IN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8855DAC-053B-472B-B095-9D39DFBAD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0466" y="6356350"/>
            <a:ext cx="8866908" cy="365125"/>
          </a:xfrm>
        </p:spPr>
        <p:txBody>
          <a:bodyPr/>
          <a:lstStyle/>
          <a:p>
            <a:r>
              <a:rPr lang="en-I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College of Veterinary Science and Animal Husbandry, DUVASU, Mathura-281001 (UP)</a:t>
            </a:r>
            <a:endPara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7" name="Picture 4" descr="C:\Users\HP\Desktop\LOGOs &amp; Heads\logoV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6664" y="6037494"/>
            <a:ext cx="779987" cy="8205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9B96BD-5F9B-4B5C-9C0E-888E89432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574" y="87603"/>
            <a:ext cx="6337426" cy="592096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6072ECE-B587-448E-8CEF-81965B39197F}"/>
              </a:ext>
            </a:extLst>
          </p:cNvPr>
          <p:cNvCxnSpPr/>
          <p:nvPr/>
        </p:nvCxnSpPr>
        <p:spPr>
          <a:xfrm>
            <a:off x="8991600" y="2556758"/>
            <a:ext cx="0" cy="5328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E50737D-11FB-4B82-9F02-386908C2B63D}"/>
              </a:ext>
            </a:extLst>
          </p:cNvPr>
          <p:cNvCxnSpPr/>
          <p:nvPr/>
        </p:nvCxnSpPr>
        <p:spPr>
          <a:xfrm>
            <a:off x="8797636" y="2290356"/>
            <a:ext cx="0" cy="5328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592848D-D8E1-4D6A-9F6E-4A40A7FA3840}"/>
              </a:ext>
            </a:extLst>
          </p:cNvPr>
          <p:cNvCxnSpPr/>
          <p:nvPr/>
        </p:nvCxnSpPr>
        <p:spPr>
          <a:xfrm>
            <a:off x="9254836" y="2251959"/>
            <a:ext cx="0" cy="5328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F31EF2A-C396-4B72-A0E6-1254D984F11D}"/>
              </a:ext>
            </a:extLst>
          </p:cNvPr>
          <p:cNvCxnSpPr/>
          <p:nvPr/>
        </p:nvCxnSpPr>
        <p:spPr>
          <a:xfrm>
            <a:off x="9961418" y="2137956"/>
            <a:ext cx="0" cy="5328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A9CE3D7-F76C-499A-8E2A-DD862153CEF8}"/>
              </a:ext>
            </a:extLst>
          </p:cNvPr>
          <p:cNvCxnSpPr/>
          <p:nvPr/>
        </p:nvCxnSpPr>
        <p:spPr>
          <a:xfrm>
            <a:off x="10321636" y="2290356"/>
            <a:ext cx="0" cy="5328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651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7E6E9A-318D-404E-A68B-9AEE196A591A}"/>
              </a:ext>
            </a:extLst>
          </p:cNvPr>
          <p:cNvSpPr txBox="1"/>
          <p:nvPr/>
        </p:nvSpPr>
        <p:spPr>
          <a:xfrm>
            <a:off x="926691" y="1297852"/>
            <a:ext cx="1017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MARKS ON THE FILM</a:t>
            </a:r>
          </a:p>
          <a:p>
            <a:pPr lvl="1"/>
            <a:r>
              <a:rPr lang="en-IN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8855DAC-053B-472B-B095-9D39DFBAD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0466" y="6356350"/>
            <a:ext cx="8866908" cy="365125"/>
          </a:xfrm>
        </p:spPr>
        <p:txBody>
          <a:bodyPr/>
          <a:lstStyle/>
          <a:p>
            <a:r>
              <a:rPr lang="en-I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College of Veterinary Science and Animal Husbandry, DUVASU, Mathura-281001 (UP)</a:t>
            </a:r>
            <a:endPara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7" name="Picture 4" descr="C:\Users\HP\Desktop\LOGOs &amp; Heads\logoV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6664" y="6037494"/>
            <a:ext cx="779987" cy="8205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CDB026-94E7-41F0-8384-E03E04B36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574" y="0"/>
            <a:ext cx="6337426" cy="583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316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7E6E9A-318D-404E-A68B-9AEE196A591A}"/>
              </a:ext>
            </a:extLst>
          </p:cNvPr>
          <p:cNvSpPr txBox="1"/>
          <p:nvPr/>
        </p:nvSpPr>
        <p:spPr>
          <a:xfrm>
            <a:off x="926691" y="1297852"/>
            <a:ext cx="1017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MARKS ON THE FILM</a:t>
            </a:r>
          </a:p>
          <a:p>
            <a:pPr lvl="1"/>
            <a:r>
              <a:rPr lang="en-IN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8855DAC-053B-472B-B095-9D39DFBAD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0466" y="6356350"/>
            <a:ext cx="8866908" cy="365125"/>
          </a:xfrm>
        </p:spPr>
        <p:txBody>
          <a:bodyPr/>
          <a:lstStyle/>
          <a:p>
            <a:r>
              <a:rPr lang="en-I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College of Veterinary Science and Animal Husbandry, DUVASU, Mathura-281001 (UP)</a:t>
            </a:r>
            <a:endPara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7" name="Picture 4" descr="C:\Users\HP\Desktop\LOGOs &amp; Heads\logoV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6664" y="6037494"/>
            <a:ext cx="779987" cy="8205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image">
            <a:extLst>
              <a:ext uri="{FF2B5EF4-FFF2-40B4-BE49-F238E27FC236}">
                <a16:creationId xmlns:a16="http://schemas.microsoft.com/office/drawing/2014/main" id="{BA8C885B-5C33-46B4-82F5-B446F71B50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38" r="2559"/>
          <a:stretch/>
        </p:blipFill>
        <p:spPr bwMode="auto">
          <a:xfrm>
            <a:off x="8368148" y="-24931"/>
            <a:ext cx="3823862" cy="633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53B6261-60E6-4500-9235-805E17687CEB}"/>
              </a:ext>
            </a:extLst>
          </p:cNvPr>
          <p:cNvSpPr/>
          <p:nvPr/>
        </p:nvSpPr>
        <p:spPr>
          <a:xfrm>
            <a:off x="11237599" y="1339417"/>
            <a:ext cx="760436" cy="7664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811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7E6E9A-318D-404E-A68B-9AEE196A591A}"/>
              </a:ext>
            </a:extLst>
          </p:cNvPr>
          <p:cNvSpPr txBox="1"/>
          <p:nvPr/>
        </p:nvSpPr>
        <p:spPr>
          <a:xfrm>
            <a:off x="926691" y="1297852"/>
            <a:ext cx="1017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MARKS ON THE FILM</a:t>
            </a:r>
          </a:p>
          <a:p>
            <a:pPr lvl="1"/>
            <a:r>
              <a:rPr lang="en-IN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8855DAC-053B-472B-B095-9D39DFBAD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0466" y="6356350"/>
            <a:ext cx="8866908" cy="365125"/>
          </a:xfrm>
        </p:spPr>
        <p:txBody>
          <a:bodyPr/>
          <a:lstStyle/>
          <a:p>
            <a:r>
              <a:rPr lang="en-I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College of Veterinary Science and Animal Husbandry, DUVASU, Mathura-281001 (UP)</a:t>
            </a:r>
            <a:endPara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7" name="Picture 4" descr="C:\Users\HP\Desktop\LOGOs &amp; Heads\logoV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6664" y="6037494"/>
            <a:ext cx="779987" cy="8205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Radiographic Artifacts | Radiology Key">
            <a:extLst>
              <a:ext uri="{FF2B5EF4-FFF2-40B4-BE49-F238E27FC236}">
                <a16:creationId xmlns:a16="http://schemas.microsoft.com/office/drawing/2014/main" id="{A5F0ABD1-2B9C-47A3-82A0-6C9E40DEB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32" y="939227"/>
            <a:ext cx="7083468" cy="473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092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7E6E9A-318D-404E-A68B-9AEE196A591A}"/>
              </a:ext>
            </a:extLst>
          </p:cNvPr>
          <p:cNvSpPr txBox="1"/>
          <p:nvPr/>
        </p:nvSpPr>
        <p:spPr>
          <a:xfrm>
            <a:off x="926691" y="1297852"/>
            <a:ext cx="1004611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To be of any diagnostic value, these radiographs have to be of adequate quality. </a:t>
            </a:r>
          </a:p>
          <a:p>
            <a:pPr algn="just"/>
            <a:endParaRPr lang="en-IN" sz="2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algn="just"/>
            <a:r>
              <a:rPr lang="en-IN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Poor radiographic technique can lead to underdiagnosis of disease, due to missed lesions, but also to overdiagnosis, where the presence of a lesion is mimicked by inadequate positioning or </a:t>
            </a:r>
            <a:r>
              <a:rPr lang="en-GB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artefacts.</a:t>
            </a:r>
          </a:p>
          <a:p>
            <a:pPr algn="just"/>
            <a:endParaRPr lang="en-GB" sz="2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C2C07E91-8D4A-4EA5-B702-8F81D9C4B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0466" y="6356350"/>
            <a:ext cx="8866908" cy="365125"/>
          </a:xfrm>
        </p:spPr>
        <p:txBody>
          <a:bodyPr/>
          <a:lstStyle/>
          <a:p>
            <a:r>
              <a:rPr lang="en-I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College of Veterinary Science and Animal Husbandry, DUVASU, Mathura-281001 (UP)</a:t>
            </a:r>
            <a:endPara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6" name="Picture 4" descr="C:\Users\HP\Desktop\LOGOs &amp; Heads\logoV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6664" y="6037494"/>
            <a:ext cx="779987" cy="8205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9209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7E6E9A-318D-404E-A68B-9AEE196A591A}"/>
              </a:ext>
            </a:extLst>
          </p:cNvPr>
          <p:cNvSpPr txBox="1"/>
          <p:nvPr/>
        </p:nvSpPr>
        <p:spPr>
          <a:xfrm>
            <a:off x="926691" y="1297852"/>
            <a:ext cx="1017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FAULTY POSITIONING</a:t>
            </a:r>
          </a:p>
          <a:p>
            <a:pPr lvl="1"/>
            <a:r>
              <a:rPr lang="en-IN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8855DAC-053B-472B-B095-9D39DFBAD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0466" y="6356350"/>
            <a:ext cx="8866908" cy="365125"/>
          </a:xfrm>
        </p:spPr>
        <p:txBody>
          <a:bodyPr/>
          <a:lstStyle/>
          <a:p>
            <a:r>
              <a:rPr lang="en-I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College of Veterinary Science and Animal Husbandry, DUVASU, Mathura-281001 (UP)</a:t>
            </a:r>
            <a:endPara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7" name="Picture 4" descr="C:\Users\HP\Desktop\LOGOs &amp; Heads\logoV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6664" y="6037494"/>
            <a:ext cx="779987" cy="8205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26CCD0-CB29-405C-8F34-1CB15EC3D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425" y="767281"/>
            <a:ext cx="6337426" cy="532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46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7E6E9A-318D-404E-A68B-9AEE196A591A}"/>
              </a:ext>
            </a:extLst>
          </p:cNvPr>
          <p:cNvSpPr txBox="1"/>
          <p:nvPr/>
        </p:nvSpPr>
        <p:spPr>
          <a:xfrm>
            <a:off x="926691" y="1297852"/>
            <a:ext cx="1017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CENTERING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COLLIMATION</a:t>
            </a:r>
          </a:p>
          <a:p>
            <a:pPr lvl="1"/>
            <a:r>
              <a:rPr lang="en-IN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8855DAC-053B-472B-B095-9D39DFBAD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0466" y="6356350"/>
            <a:ext cx="8866908" cy="365125"/>
          </a:xfrm>
        </p:spPr>
        <p:txBody>
          <a:bodyPr/>
          <a:lstStyle/>
          <a:p>
            <a:r>
              <a:rPr lang="en-I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College of Veterinary Science and Animal Husbandry, DUVASU, Mathura-281001 (UP)</a:t>
            </a:r>
            <a:endPara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7" name="Picture 4" descr="C:\Users\HP\Desktop\LOGOs &amp; Heads\logoV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6664" y="6037494"/>
            <a:ext cx="779987" cy="8205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EF7829-A860-47D0-8C4E-F5E3CBDAF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279" y="0"/>
            <a:ext cx="52237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67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7E6E9A-318D-404E-A68B-9AEE196A591A}"/>
              </a:ext>
            </a:extLst>
          </p:cNvPr>
          <p:cNvSpPr txBox="1"/>
          <p:nvPr/>
        </p:nvSpPr>
        <p:spPr>
          <a:xfrm>
            <a:off x="926691" y="1297852"/>
            <a:ext cx="1017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CONTROL OF MOVEMENT during exposure</a:t>
            </a:r>
          </a:p>
          <a:p>
            <a:pPr lvl="1"/>
            <a:r>
              <a:rPr lang="en-IN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8855DAC-053B-472B-B095-9D39DFBAD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0466" y="6356350"/>
            <a:ext cx="8866908" cy="365125"/>
          </a:xfrm>
        </p:spPr>
        <p:txBody>
          <a:bodyPr/>
          <a:lstStyle/>
          <a:p>
            <a:r>
              <a:rPr lang="en-I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College of Veterinary Science and Animal Husbandry, DUVASU, Mathura-281001 (UP)</a:t>
            </a:r>
            <a:endPara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7" name="Picture 4" descr="C:\Users\HP\Desktop\LOGOs &amp; Heads\logoV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6664" y="6037494"/>
            <a:ext cx="779987" cy="8205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7 techniques for better radiographsand better patient care">
            <a:extLst>
              <a:ext uri="{FF2B5EF4-FFF2-40B4-BE49-F238E27FC236}">
                <a16:creationId xmlns:a16="http://schemas.microsoft.com/office/drawing/2014/main" id="{ECCA884B-51AD-42BC-986C-F84F0B62B1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7" r="29313"/>
          <a:stretch/>
        </p:blipFill>
        <p:spPr bwMode="auto">
          <a:xfrm flipH="1">
            <a:off x="5777344" y="972008"/>
            <a:ext cx="5320145" cy="488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480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7E6E9A-318D-404E-A68B-9AEE196A591A}"/>
              </a:ext>
            </a:extLst>
          </p:cNvPr>
          <p:cNvSpPr txBox="1"/>
          <p:nvPr/>
        </p:nvSpPr>
        <p:spPr>
          <a:xfrm>
            <a:off x="926691" y="1297852"/>
            <a:ext cx="1017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EXPOSURE</a:t>
            </a:r>
          </a:p>
          <a:p>
            <a:pPr lvl="1"/>
            <a:r>
              <a:rPr lang="en-IN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8855DAC-053B-472B-B095-9D39DFBAD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0466" y="6356350"/>
            <a:ext cx="8866908" cy="365125"/>
          </a:xfrm>
        </p:spPr>
        <p:txBody>
          <a:bodyPr/>
          <a:lstStyle/>
          <a:p>
            <a:r>
              <a:rPr lang="en-I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College of Veterinary Science and Animal Husbandry, DUVASU, Mathura-281001 (UP)</a:t>
            </a:r>
            <a:endPara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7" name="Picture 4" descr="C:\Users\HP\Desktop\LOGOs &amp; Heads\logoV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6664" y="6037494"/>
            <a:ext cx="779987" cy="8205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39BA23-3F36-403C-A7A8-C0B501A43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6800" y="559152"/>
            <a:ext cx="7297368" cy="566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10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7E6E9A-318D-404E-A68B-9AEE196A591A}"/>
              </a:ext>
            </a:extLst>
          </p:cNvPr>
          <p:cNvSpPr txBox="1"/>
          <p:nvPr/>
        </p:nvSpPr>
        <p:spPr>
          <a:xfrm>
            <a:off x="926691" y="1297852"/>
            <a:ext cx="1017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EXPOSURE</a:t>
            </a:r>
          </a:p>
          <a:p>
            <a:pPr lvl="1"/>
            <a:r>
              <a:rPr lang="en-IN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8855DAC-053B-472B-B095-9D39DFBAD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0466" y="6356350"/>
            <a:ext cx="8866908" cy="365125"/>
          </a:xfrm>
        </p:spPr>
        <p:txBody>
          <a:bodyPr/>
          <a:lstStyle/>
          <a:p>
            <a:r>
              <a:rPr lang="en-I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College of Veterinary Science and Animal Husbandry, DUVASU, Mathura-281001 (UP)</a:t>
            </a:r>
            <a:endPara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7" name="Picture 4" descr="C:\Users\HP\Desktop\LOGOs &amp; Heads\logoV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6664" y="6037494"/>
            <a:ext cx="779987" cy="8205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C546F1-1BC1-450B-8219-0B4CCA941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161" y="446841"/>
            <a:ext cx="6980094" cy="54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37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7E6E9A-318D-404E-A68B-9AEE196A591A}"/>
              </a:ext>
            </a:extLst>
          </p:cNvPr>
          <p:cNvSpPr txBox="1"/>
          <p:nvPr/>
        </p:nvSpPr>
        <p:spPr>
          <a:xfrm>
            <a:off x="926691" y="1297852"/>
            <a:ext cx="1017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EXPOSURE</a:t>
            </a:r>
          </a:p>
          <a:p>
            <a:pPr lvl="1"/>
            <a:r>
              <a:rPr lang="en-IN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8855DAC-053B-472B-B095-9D39DFBAD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0466" y="6356350"/>
            <a:ext cx="8866908" cy="365125"/>
          </a:xfrm>
        </p:spPr>
        <p:txBody>
          <a:bodyPr/>
          <a:lstStyle/>
          <a:p>
            <a:r>
              <a:rPr lang="en-I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College of Veterinary Science and Animal Husbandry, DUVASU, Mathura-281001 (UP)</a:t>
            </a:r>
            <a:endPara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7" name="Picture 4" descr="C:\Users\HP\Desktop\LOGOs &amp; Heads\logoV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6664" y="6037494"/>
            <a:ext cx="779987" cy="8205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D1DF0C-F2B8-48DE-8907-83353E648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4013" y="259792"/>
            <a:ext cx="6673913" cy="577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07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7E6E9A-318D-404E-A68B-9AEE196A591A}"/>
              </a:ext>
            </a:extLst>
          </p:cNvPr>
          <p:cNvSpPr txBox="1"/>
          <p:nvPr/>
        </p:nvSpPr>
        <p:spPr>
          <a:xfrm>
            <a:off x="926691" y="1297852"/>
            <a:ext cx="1017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EXPOSURE</a:t>
            </a:r>
          </a:p>
          <a:p>
            <a:pPr lvl="1"/>
            <a:r>
              <a:rPr lang="en-IN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8855DAC-053B-472B-B095-9D39DFBAD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0466" y="6356350"/>
            <a:ext cx="8866908" cy="365125"/>
          </a:xfrm>
        </p:spPr>
        <p:txBody>
          <a:bodyPr/>
          <a:lstStyle/>
          <a:p>
            <a:r>
              <a:rPr lang="en-I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College of Veterinary Science and Animal Husbandry, DUVASU, Mathura-281001 (UP)</a:t>
            </a:r>
            <a:endPara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7" name="Picture 4" descr="C:\Users\HP\Desktop\LOGOs &amp; Heads\logoV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6664" y="6037494"/>
            <a:ext cx="779987" cy="8205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C6503159-EE49-4B62-942D-52853DBE45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" r="2783"/>
          <a:stretch/>
        </p:blipFill>
        <p:spPr bwMode="auto">
          <a:xfrm>
            <a:off x="3214254" y="772583"/>
            <a:ext cx="8506691" cy="501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308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1662</TotalTime>
  <Words>306</Words>
  <Application>Microsoft Office PowerPoint</Application>
  <PresentationFormat>Widescreen</PresentationFormat>
  <Paragraphs>47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Baskerville Old Face</vt:lpstr>
      <vt:lpstr>Calibri</vt:lpstr>
      <vt:lpstr>Calibri Light</vt:lpstr>
      <vt:lpstr>Castellar</vt:lpstr>
      <vt:lpstr>Garamond</vt:lpstr>
      <vt:lpstr>Office Theme</vt:lpstr>
      <vt:lpstr>Radiographic faults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Radiation hazards &amp; safety</dc:title>
  <dc:creator>Gulshan</dc:creator>
  <cp:lastModifiedBy>Gulshan Kumar</cp:lastModifiedBy>
  <cp:revision>49</cp:revision>
  <dcterms:created xsi:type="dcterms:W3CDTF">2021-03-08T13:32:59Z</dcterms:created>
  <dcterms:modified xsi:type="dcterms:W3CDTF">2022-05-03T13:34:17Z</dcterms:modified>
</cp:coreProperties>
</file>