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F21A"/>
    <a:srgbClr val="24E837"/>
    <a:srgbClr val="FF9900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221" autoAdjust="0"/>
    <p:restoredTop sz="94660"/>
  </p:normalViewPr>
  <p:slideViewPr>
    <p:cSldViewPr>
      <p:cViewPr varScale="1">
        <p:scale>
          <a:sx n="68" d="100"/>
          <a:sy n="68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968DA-3B34-4A4A-9AF4-55DCCC382A92}" type="datetimeFigureOut">
              <a:rPr lang="en-US" smtClean="0"/>
              <a:pPr/>
              <a:t>1/29/2021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502EC-FB65-496B-AD7F-0E4C2D58D3D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524000"/>
            <a:ext cx="76962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4400" b="1" dirty="0" smtClean="0">
                <a:solidFill>
                  <a:srgbClr val="FF0000"/>
                </a:solidFill>
                <a:latin typeface="Algerian" pitchFamily="82" charset="0"/>
              </a:rPr>
              <a:t>Information  on  straw and  </a:t>
            </a:r>
            <a:r>
              <a:rPr lang="en-IN" sz="4400" b="1" dirty="0" err="1" smtClean="0">
                <a:solidFill>
                  <a:srgbClr val="FF0000"/>
                </a:solidFill>
                <a:latin typeface="Algerian" pitchFamily="82" charset="0"/>
              </a:rPr>
              <a:t>color</a:t>
            </a:r>
            <a:r>
              <a:rPr lang="en-IN" sz="4400" b="1" dirty="0" smtClean="0">
                <a:solidFill>
                  <a:srgbClr val="FF0000"/>
                </a:solidFill>
                <a:latin typeface="Algerian" pitchFamily="82" charset="0"/>
              </a:rPr>
              <a:t>  codes</a:t>
            </a:r>
          </a:p>
          <a:p>
            <a:pPr algn="ctr"/>
            <a:endParaRPr kumimoji="0" lang="en-IN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lgerian" pitchFamily="82" charset="0"/>
              <a:cs typeface="Arial" pitchFamily="34" charset="0"/>
            </a:endParaRPr>
          </a:p>
          <a:p>
            <a:pPr algn="ctr"/>
            <a:endParaRPr lang="en-IN" sz="2800" b="1" dirty="0" smtClean="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  <a:p>
            <a:pPr algn="ctr"/>
            <a:endParaRPr lang="en-IN" sz="2800" b="1" dirty="0" smtClean="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  <a:p>
            <a:pPr algn="ctr"/>
            <a:endParaRPr lang="en-IN" sz="2800" b="1" dirty="0" smtClean="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  <a:p>
            <a:pPr algn="ctr"/>
            <a:r>
              <a:rPr kumimoji="0" lang="en-IN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Dr. </a:t>
            </a:r>
            <a:r>
              <a:rPr kumimoji="0" lang="en-IN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Vikas</a:t>
            </a:r>
            <a:r>
              <a:rPr kumimoji="0" lang="en-IN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 </a:t>
            </a:r>
            <a:r>
              <a:rPr kumimoji="0" lang="en-IN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Sachan</a:t>
            </a:r>
            <a:endParaRPr kumimoji="0" lang="en-IN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algn="ctr"/>
            <a:r>
              <a:rPr lang="en-IN" sz="2800" b="1" dirty="0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Veterinary </a:t>
            </a:r>
            <a:r>
              <a:rPr lang="en-IN" sz="2800" b="1" dirty="0" err="1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Gynecology</a:t>
            </a:r>
            <a:r>
              <a:rPr lang="en-IN" sz="2800" b="1" dirty="0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 and Obstetrics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2954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Identification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Evaluation of breeding soundness of bull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</a:t>
            </a:r>
            <a:r>
              <a:rPr lang="en-US" sz="2800" dirty="0" smtClean="0">
                <a:latin typeface="Arial Rounded MT Bold" pitchFamily="34" charset="0"/>
              </a:rPr>
              <a:t>Insemination record</a:t>
            </a:r>
          </a:p>
          <a:p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smtClean="0">
                <a:latin typeface="Arial Rounded MT Bold" pitchFamily="34" charset="0"/>
              </a:rPr>
              <a:t>     </a:t>
            </a:r>
            <a:r>
              <a:rPr lang="en-US" sz="2800" dirty="0" smtClean="0">
                <a:latin typeface="Arial Rounded MT Bold" pitchFamily="34" charset="0"/>
              </a:rPr>
              <a:t>Conception rate, Abortion etc</a:t>
            </a:r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Record keeping</a:t>
            </a:r>
            <a:endParaRPr lang="en-US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7924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latin typeface="Arial Rounded MT Bold" pitchFamily="34" charset="0"/>
              </a:rPr>
              <a:t>1. Bull identity:</a:t>
            </a:r>
          </a:p>
          <a:p>
            <a:pPr marL="342900" indent="-342900"/>
            <a:r>
              <a:rPr lang="en-US" sz="2800" b="1" dirty="0" smtClean="0">
                <a:latin typeface="Arial Rounded MT Bold" pitchFamily="34" charset="0"/>
              </a:rPr>
              <a:t>       name, number, breed</a:t>
            </a:r>
          </a:p>
          <a:p>
            <a:pPr marL="342900" indent="-342900"/>
            <a:endParaRPr lang="en-US" sz="2800" b="1" dirty="0" smtClean="0">
              <a:latin typeface="Arial Rounded MT Bold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800" b="1" dirty="0" smtClean="0">
                <a:latin typeface="Arial Rounded MT Bold" pitchFamily="34" charset="0"/>
              </a:rPr>
              <a:t>2. Semen station code</a:t>
            </a:r>
          </a:p>
          <a:p>
            <a:pPr marL="342900" indent="-342900">
              <a:lnSpc>
                <a:spcPct val="150000"/>
              </a:lnSpc>
            </a:pPr>
            <a:endParaRPr lang="en-US" sz="2800" b="1" dirty="0" smtClean="0">
              <a:latin typeface="Arial Rounded MT Bold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800" b="1" dirty="0" smtClean="0">
                <a:latin typeface="Arial Rounded MT Bold" pitchFamily="34" charset="0"/>
              </a:rPr>
              <a:t>3. Batch </a:t>
            </a:r>
          </a:p>
          <a:p>
            <a:pPr marL="342900" indent="-342900">
              <a:lnSpc>
                <a:spcPct val="150000"/>
              </a:lnSpc>
            </a:pPr>
            <a:endParaRPr lang="en-US" sz="2800" b="1" dirty="0" smtClean="0">
              <a:latin typeface="Arial Rounded MT Bold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800" b="1" dirty="0" smtClean="0">
                <a:latin typeface="Arial Rounded MT Bold" pitchFamily="34" charset="0"/>
              </a:rPr>
              <a:t>4. Date of production</a:t>
            </a:r>
          </a:p>
          <a:p>
            <a:pPr marL="342900" indent="-342900">
              <a:lnSpc>
                <a:spcPct val="150000"/>
              </a:lnSpc>
            </a:pPr>
            <a:endParaRPr lang="en-US" sz="2800" b="1" dirty="0" smtClean="0">
              <a:latin typeface="Arial Rounded MT Bold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800" b="1" dirty="0" smtClean="0">
                <a:latin typeface="Arial Rounded MT Bold" pitchFamily="34" charset="0"/>
              </a:rPr>
              <a:t>5. Unique ID for every straw</a:t>
            </a:r>
            <a:endParaRPr lang="en-US" sz="28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n 4"/>
          <p:cNvSpPr/>
          <p:nvPr/>
        </p:nvSpPr>
        <p:spPr>
          <a:xfrm rot="5400000">
            <a:off x="4305300" y="-1409700"/>
            <a:ext cx="533400" cy="8839200"/>
          </a:xfrm>
          <a:prstGeom prst="can">
            <a:avLst/>
          </a:prstGeom>
          <a:solidFill>
            <a:srgbClr val="92D050">
              <a:alpha val="5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8194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000" b="1" dirty="0" smtClean="0"/>
              <a:t>Kali        13        HAR         SBL DUVASU         A        29/01/21          GY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752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Name,   No.,   Breed,  </a:t>
            </a:r>
            <a:r>
              <a:rPr lang="en-US" sz="2400" b="1" dirty="0" smtClean="0"/>
              <a:t>Station code, Batch</a:t>
            </a:r>
            <a:r>
              <a:rPr lang="en-US" sz="2400" b="1" dirty="0" smtClean="0"/>
              <a:t>, Date of production</a:t>
            </a:r>
            <a:r>
              <a:rPr lang="en-US" sz="2400" b="1" dirty="0" smtClean="0"/>
              <a:t>, other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52400"/>
            <a:ext cx="7924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Jersey – JY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Holstein – HF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HF cross – CB HF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Jersey cross – CB JY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Sahiwal</a:t>
            </a:r>
            <a:r>
              <a:rPr lang="en-US" sz="2800" b="1" dirty="0" smtClean="0">
                <a:latin typeface="Arial Rounded MT Bold" pitchFamily="34" charset="0"/>
              </a:rPr>
              <a:t> – SAH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Red </a:t>
            </a:r>
            <a:r>
              <a:rPr lang="en-US" sz="2800" b="1" dirty="0" err="1" smtClean="0">
                <a:latin typeface="Arial Rounded MT Bold" pitchFamily="34" charset="0"/>
              </a:rPr>
              <a:t>sindhi</a:t>
            </a:r>
            <a:r>
              <a:rPr lang="en-US" sz="2800" b="1" dirty="0" smtClean="0">
                <a:latin typeface="Arial Rounded MT Bold" pitchFamily="34" charset="0"/>
              </a:rPr>
              <a:t> – RS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Kankrej</a:t>
            </a:r>
            <a:r>
              <a:rPr lang="en-US" sz="2800" b="1" dirty="0" smtClean="0">
                <a:latin typeface="Arial Rounded MT Bold" pitchFamily="34" charset="0"/>
              </a:rPr>
              <a:t> – KANK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Gir</a:t>
            </a:r>
            <a:r>
              <a:rPr lang="en-US" sz="2800" b="1" dirty="0" smtClean="0">
                <a:latin typeface="Arial Rounded MT Bold" pitchFamily="34" charset="0"/>
              </a:rPr>
              <a:t> – GIR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Tharparkar</a:t>
            </a:r>
            <a:r>
              <a:rPr lang="en-US" sz="2800" b="1" dirty="0" smtClean="0">
                <a:latin typeface="Arial Rounded MT Bold" pitchFamily="34" charset="0"/>
              </a:rPr>
              <a:t> – THAR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Deoni</a:t>
            </a:r>
            <a:r>
              <a:rPr lang="en-US" sz="2800" b="1" dirty="0" smtClean="0">
                <a:latin typeface="Arial Rounded MT Bold" pitchFamily="34" charset="0"/>
              </a:rPr>
              <a:t> – DEONI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Murrah</a:t>
            </a:r>
            <a:r>
              <a:rPr lang="en-US" sz="2800" b="1" dirty="0" smtClean="0">
                <a:latin typeface="Arial Rounded MT Bold" pitchFamily="34" charset="0"/>
              </a:rPr>
              <a:t> buffalo – MBF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Surti</a:t>
            </a:r>
            <a:r>
              <a:rPr lang="en-US" sz="2800" b="1" dirty="0" smtClean="0">
                <a:latin typeface="Arial Rounded MT Bold" pitchFamily="34" charset="0"/>
              </a:rPr>
              <a:t> buffalo – SBF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Bhadawari</a:t>
            </a:r>
            <a:r>
              <a:rPr lang="en-US" sz="2800" b="1" dirty="0" smtClean="0">
                <a:latin typeface="Arial Rounded MT Bold" pitchFamily="34" charset="0"/>
              </a:rPr>
              <a:t> buffalo – BDBF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Nilli</a:t>
            </a:r>
            <a:r>
              <a:rPr lang="en-US" sz="2800" b="1" dirty="0" smtClean="0">
                <a:latin typeface="Arial Rounded MT Bold" pitchFamily="34" charset="0"/>
              </a:rPr>
              <a:t> Ravi buffalo – NLRVB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</a:rPr>
              <a:t>Jaffrabadi</a:t>
            </a:r>
            <a:r>
              <a:rPr lang="en-US" sz="2800" b="1" dirty="0" smtClean="0">
                <a:latin typeface="Arial Rounded MT Bold" pitchFamily="34" charset="0"/>
              </a:rPr>
              <a:t> buffalo - JBF</a:t>
            </a:r>
            <a:endParaRPr lang="en-US" sz="28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304800" y="5943600"/>
            <a:ext cx="7620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Can 3"/>
          <p:cNvSpPr/>
          <p:nvPr/>
        </p:nvSpPr>
        <p:spPr>
          <a:xfrm>
            <a:off x="762000" y="838200"/>
            <a:ext cx="381000" cy="4267200"/>
          </a:xfrm>
          <a:prstGeom prst="can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905000" y="838200"/>
            <a:ext cx="381000" cy="4267200"/>
          </a:xfrm>
          <a:prstGeom prst="ca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3200400" y="838200"/>
            <a:ext cx="381000" cy="4267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495800" y="838200"/>
            <a:ext cx="381000" cy="4267200"/>
          </a:xfrm>
          <a:prstGeom prst="can">
            <a:avLst/>
          </a:prstGeom>
          <a:solidFill>
            <a:srgbClr val="48F2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638800" y="838200"/>
            <a:ext cx="381000" cy="4267200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781800" y="838200"/>
            <a:ext cx="381000" cy="4267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7924800" y="838200"/>
            <a:ext cx="381000" cy="4267200"/>
          </a:xfrm>
          <a:prstGeom prst="ca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3810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Pink           Orange         Yellow           Green        Salmon         Blue            Grey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53340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</a:t>
            </a:r>
            <a:r>
              <a:rPr lang="en-US" sz="2000" b="1" dirty="0" smtClean="0"/>
              <a:t>HF        Ind. cattle       </a:t>
            </a:r>
            <a:r>
              <a:rPr lang="en-US" sz="2000" b="1" dirty="0" smtClean="0"/>
              <a:t> Jersey             </a:t>
            </a:r>
            <a:r>
              <a:rPr lang="en-US" sz="2000" b="1" dirty="0" smtClean="0"/>
              <a:t>HF CB       Jersey CB    </a:t>
            </a:r>
            <a:r>
              <a:rPr lang="en-US" sz="2000" b="1" dirty="0" err="1" smtClean="0"/>
              <a:t>Sunandini</a:t>
            </a:r>
            <a:r>
              <a:rPr lang="en-US" sz="2000" b="1" dirty="0" smtClean="0"/>
              <a:t>     Buffalo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6019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If any color is not available ……Transparent straw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sianweek.com/wp-content/uploads/2008/12/thank-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190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Sachan</dc:creator>
  <cp:lastModifiedBy>Rishab Sharma</cp:lastModifiedBy>
  <cp:revision>41</cp:revision>
  <dcterms:created xsi:type="dcterms:W3CDTF">2006-08-16T00:00:00Z</dcterms:created>
  <dcterms:modified xsi:type="dcterms:W3CDTF">2021-01-29T09:07:20Z</dcterms:modified>
</cp:coreProperties>
</file>