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6" r:id="rId4"/>
    <p:sldId id="267" r:id="rId5"/>
    <p:sldId id="269" r:id="rId6"/>
    <p:sldId id="268" r:id="rId7"/>
    <p:sldId id="270" r:id="rId8"/>
    <p:sldId id="271" r:id="rId9"/>
    <p:sldId id="272" r:id="rId10"/>
    <p:sldId id="273" r:id="rId11"/>
    <p:sldId id="274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DC592-022E-4621-834A-D8DA18E05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212143-712C-4485-8E91-B17740E5B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64048-2107-46F2-9A39-B1B407D90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4F2E-AC74-49A3-A518-9B5E4AD554F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2DF69-0FD3-42CE-A86F-1AC1DB51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1F975-0829-4CEA-8E9F-B6EDD24D3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B298-4B14-41CE-A823-507954FAC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316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A6FC7-A0BE-4BD6-B4E3-90FA0AC29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521680-8333-4494-903B-A9C3FC30F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79E95-E71F-48B2-A377-67B0079C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4F2E-AC74-49A3-A518-9B5E4AD554F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2183F-E27F-4ECA-A9F7-16A059897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7CB32-3A4F-4010-BC3D-C6A67674F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B298-4B14-41CE-A823-507954FAC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65B5C9-46EB-43B2-BB72-8679E100A6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D57DAA-9B51-4667-8E0E-FE59B966D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B91E6-742F-4C52-8352-6D89A0D59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4F2E-AC74-49A3-A518-9B5E4AD554F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5F3C2-9FD1-4134-8DBD-5952CE891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0BB1B-C4A7-4129-8FB9-0B53CC1BF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B298-4B14-41CE-A823-507954FAC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1F984-6D09-41DE-A990-AE4FFBE4A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B771E-36F7-4987-937C-C4FFEAC73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9307B-B125-4D22-B53D-D365C795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4F2E-AC74-49A3-A518-9B5E4AD554F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5D7CC-25B8-413F-9800-1559A7942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B5578-0FED-4210-97FE-CC33BC1C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B298-4B14-41CE-A823-507954FAC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36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6BD43-97B3-492A-9C29-8E128CC84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A0DA92-CA55-42DE-B0BD-3FE056E45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6520F-1120-4349-843D-C44FB194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4F2E-AC74-49A3-A518-9B5E4AD554F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13D5C-F00C-4A44-8B1C-1E7C9E1FB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2E71D-DF20-4F38-AC88-1343F6DFA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B298-4B14-41CE-A823-507954FAC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666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F1834-D7D8-4225-8265-15471665D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4DB60-87CE-461A-9EC2-5F3161A0B6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EB69BC-BEDF-429A-9EDB-DFB90EF50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7D967-02E7-4AFA-9FCF-86FC3CB2F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4F2E-AC74-49A3-A518-9B5E4AD554F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CF450F-DE79-4504-B494-02C46CB85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D3546-5B02-418C-8B8E-D498230B7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B298-4B14-41CE-A823-507954FAC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812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4A561-4E4D-4CCD-8A23-55DDD29EE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6D94A-DA89-4F6A-98AC-4B516D291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220E1D-EB8E-4914-A22A-49244D6D3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521719-F580-47C5-B52E-E0B0C5711A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15B6B-342D-4F6D-87C2-13114BFAD9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71A78C-DFE9-43E4-A8AC-174A8BF79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4F2E-AC74-49A3-A518-9B5E4AD554F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6C1D6C-2564-4534-8B79-5E48C68F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D62ED5-1CFB-4D01-BF51-3EAC4B016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B298-4B14-41CE-A823-507954FAC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268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8E255-E2DF-4A2B-843C-42D8CCCC8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55C3B7-2448-4E45-8F14-872F9504B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4F2E-AC74-49A3-A518-9B5E4AD554F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3D442-3FBF-43CB-9C07-AD0C026F9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370AF-3191-47EC-B64C-3B66DA576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B298-4B14-41CE-A823-507954FAC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34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9DD4A-C19C-43A2-94DC-F8DA6AE5E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4F2E-AC74-49A3-A518-9B5E4AD554F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CDAD04-2E30-46CB-9D96-F7B7587C1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B4C44-35F3-4B62-8F68-3622B069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B298-4B14-41CE-A823-507954FAC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19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2FE66-266A-4D5D-ADDB-4C5E12F30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3FC4D-92CF-4D13-8851-D22D9F13D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E02D5-28CD-4F55-BBA6-09D0BEB8D1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78B177-61C7-43DB-88E6-FE833064D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4F2E-AC74-49A3-A518-9B5E4AD554F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38F77A-ACED-4EAF-B5A6-4580B20D2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93BCC-9612-435B-9D92-0715E47F1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B298-4B14-41CE-A823-507954FAC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62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3C74F-F6EA-477F-A591-7D480DBB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68DEB1-0F5D-479A-8FAB-CB576C81A6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723B3-6A56-4DDF-90AA-BEE1EDBF7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8D607-FA26-47C2-98F5-4E9CEB036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4F2E-AC74-49A3-A518-9B5E4AD554F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91175-EAFF-42A9-BF1C-BDAC1EC7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3E4290-0496-4235-9A71-D3E0CDF42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B298-4B14-41CE-A823-507954FAC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59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888170-43B0-4F24-AE56-F2828640E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484B9-A5B1-4609-8208-A266DA038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6E9F8-4118-4D05-9250-E685842C59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94F2E-AC74-49A3-A518-9B5E4AD554F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8941C-C141-427F-9C45-A3ED7AEB9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31CA9-6342-40EA-86AB-FE4755CAC2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BB298-4B14-41CE-A823-507954FAC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33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A47D5-AFEE-4EDA-9055-1F95AD9A0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1485" y="546782"/>
            <a:ext cx="10189029" cy="23876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Radiographic faults &amp; artefacts</a:t>
            </a:r>
            <a:endParaRPr lang="en-GB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3C3051-CCB0-4BB2-B4E2-F3912CD11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57048"/>
          </a:xfrm>
        </p:spPr>
        <p:txBody>
          <a:bodyPr/>
          <a:lstStyle/>
          <a:p>
            <a:r>
              <a:rPr lang="en-IN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Gulshan Kumar</a:t>
            </a:r>
          </a:p>
          <a:p>
            <a:r>
              <a:rPr lang="en-IN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MVSc</a:t>
            </a:r>
            <a:r>
              <a:rPr lang="en-IN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, PhD</a:t>
            </a:r>
            <a:endParaRPr lang="en-GB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BC307CAA-36E9-46BE-A29E-8A86BED60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0466" y="6356350"/>
            <a:ext cx="8866908" cy="365125"/>
          </a:xfrm>
        </p:spPr>
        <p:txBody>
          <a:bodyPr/>
          <a:lstStyle/>
          <a:p>
            <a:r>
              <a:rPr lang="en-I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College of Veterinary Science and Animal Husbandry, DUVASU, Mathura-281001 (UP)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BC7F99-1231-4C0D-8F4C-67C85883AC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858" y="6219825"/>
            <a:ext cx="501258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176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1" y="1297852"/>
            <a:ext cx="72144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Processing errors: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White finger marks on the radiograph: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Finger wet with fixer on x ray prior to development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2C07E91-8D4A-4EA5-B702-8F81D9C4B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0466" y="6356350"/>
            <a:ext cx="8866908" cy="365125"/>
          </a:xfrm>
        </p:spPr>
        <p:txBody>
          <a:bodyPr/>
          <a:lstStyle/>
          <a:p>
            <a:r>
              <a:rPr lang="en-I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College of Veterinary Science and Animal Husbandry, DUVASU, Mathura-281001 (UP)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CA1A70-0730-4A51-86A1-62FE7CBA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858" y="6219825"/>
            <a:ext cx="501258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563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1" y="1297852"/>
            <a:ext cx="72144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Storage and handling errors: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Crescent marks on the radiograph: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Kinking of the film while handling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2C07E91-8D4A-4EA5-B702-8F81D9C4B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0466" y="6356350"/>
            <a:ext cx="8866908" cy="365125"/>
          </a:xfrm>
        </p:spPr>
        <p:txBody>
          <a:bodyPr/>
          <a:lstStyle/>
          <a:p>
            <a:r>
              <a:rPr lang="en-I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College of Veterinary Science and Animal Husbandry, DUVASU, Mathura-281001 (UP)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CA1A70-0730-4A51-86A1-62FE7CBA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858" y="6219825"/>
            <a:ext cx="501258" cy="501650"/>
          </a:xfrm>
          <a:prstGeom prst="rect">
            <a:avLst/>
          </a:prstGeom>
        </p:spPr>
      </p:pic>
      <p:pic>
        <p:nvPicPr>
          <p:cNvPr id="7172" name="Picture 4" descr="Radiography: film faults | cats | Vetlexicon Felis from Vetstream |  Definitive Veterinary Intelligence">
            <a:extLst>
              <a:ext uri="{FF2B5EF4-FFF2-40B4-BE49-F238E27FC236}">
                <a16:creationId xmlns:a16="http://schemas.microsoft.com/office/drawing/2014/main" id="{10C998DF-FE6B-49E7-9261-5AB3DB8FB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110" y="488253"/>
            <a:ext cx="32766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656420C-1FDE-426F-A038-439A72180019}"/>
              </a:ext>
            </a:extLst>
          </p:cNvPr>
          <p:cNvCxnSpPr/>
          <p:nvPr/>
        </p:nvCxnSpPr>
        <p:spPr>
          <a:xfrm>
            <a:off x="9645445" y="796413"/>
            <a:ext cx="221226" cy="25072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25188E3-9EB0-4955-8AEF-6A69DBC9B1A7}"/>
              </a:ext>
            </a:extLst>
          </p:cNvPr>
          <p:cNvCxnSpPr>
            <a:cxnSpLocks/>
          </p:cNvCxnSpPr>
          <p:nvPr/>
        </p:nvCxnSpPr>
        <p:spPr>
          <a:xfrm flipV="1">
            <a:off x="10806761" y="4547335"/>
            <a:ext cx="221226" cy="214633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DA7928B-60EF-4631-B6F9-479421D852FE}"/>
              </a:ext>
            </a:extLst>
          </p:cNvPr>
          <p:cNvCxnSpPr>
            <a:cxnSpLocks/>
          </p:cNvCxnSpPr>
          <p:nvPr/>
        </p:nvCxnSpPr>
        <p:spPr>
          <a:xfrm>
            <a:off x="10663084" y="4413761"/>
            <a:ext cx="350155" cy="9973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373F76-50F7-44C3-9C8D-77BA4BD3499C}"/>
              </a:ext>
            </a:extLst>
          </p:cNvPr>
          <p:cNvCxnSpPr/>
          <p:nvPr/>
        </p:nvCxnSpPr>
        <p:spPr>
          <a:xfrm>
            <a:off x="10806761" y="4001729"/>
            <a:ext cx="221226" cy="25072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FC49E7E-1F0C-442C-B1A2-E429C14CB9ED}"/>
              </a:ext>
            </a:extLst>
          </p:cNvPr>
          <p:cNvCxnSpPr>
            <a:cxnSpLocks/>
          </p:cNvCxnSpPr>
          <p:nvPr/>
        </p:nvCxnSpPr>
        <p:spPr>
          <a:xfrm flipV="1">
            <a:off x="9438967" y="1297852"/>
            <a:ext cx="317091" cy="12536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1D0B39A-2CBE-4694-B5D4-4FFCCD05CAA2}"/>
              </a:ext>
            </a:extLst>
          </p:cNvPr>
          <p:cNvCxnSpPr>
            <a:cxnSpLocks/>
          </p:cNvCxnSpPr>
          <p:nvPr/>
        </p:nvCxnSpPr>
        <p:spPr>
          <a:xfrm>
            <a:off x="9438967" y="1095943"/>
            <a:ext cx="324465" cy="10359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0032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1" y="1297852"/>
            <a:ext cx="72144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Storage and handling errors: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Static current marks on the radiograph: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Production of static electricity due </a:t>
            </a:r>
            <a:r>
              <a:rPr lang="en-IN" sz="28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friction in films</a:t>
            </a: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2C07E91-8D4A-4EA5-B702-8F81D9C4B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0466" y="6356350"/>
            <a:ext cx="8866908" cy="365125"/>
          </a:xfrm>
        </p:spPr>
        <p:txBody>
          <a:bodyPr/>
          <a:lstStyle/>
          <a:p>
            <a:r>
              <a:rPr lang="en-I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College of Veterinary Science and Animal Husbandry, DUVASU, Mathura-281001 (UP)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CA1A70-0730-4A51-86A1-62FE7CBA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858" y="6219825"/>
            <a:ext cx="501258" cy="501650"/>
          </a:xfrm>
          <a:prstGeom prst="rect">
            <a:avLst/>
          </a:prstGeom>
        </p:spPr>
      </p:pic>
      <p:pic>
        <p:nvPicPr>
          <p:cNvPr id="8194" name="Picture 2" descr="PPT - RADIOGRAPHIC ARTIFACTS PowerPoint Presentation, free download -  ID:6598033">
            <a:extLst>
              <a:ext uri="{FF2B5EF4-FFF2-40B4-BE49-F238E27FC236}">
                <a16:creationId xmlns:a16="http://schemas.microsoft.com/office/drawing/2014/main" id="{975DAA75-3904-4D24-BE9B-C61DD6FBBC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17" t="31612" r="23280" b="20646"/>
          <a:stretch/>
        </p:blipFill>
        <p:spPr bwMode="auto">
          <a:xfrm>
            <a:off x="7418439" y="2420088"/>
            <a:ext cx="4380272" cy="3274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37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1" y="1297852"/>
            <a:ext cx="100461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Artefact: An artifact is an appearance that is not normally present on the radiograph and is produced by artificial means. They are radiographic errors and may be produced due to:</a:t>
            </a:r>
          </a:p>
          <a:p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Technical errors- errors in the technique of obtaining radiograph,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Processing errors- errors committed during processing of film.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Handling and storage errors.</a:t>
            </a:r>
          </a:p>
          <a:p>
            <a:pPr lvl="1"/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2C07E91-8D4A-4EA5-B702-8F81D9C4B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0466" y="6356350"/>
            <a:ext cx="8866908" cy="365125"/>
          </a:xfrm>
        </p:spPr>
        <p:txBody>
          <a:bodyPr/>
          <a:lstStyle/>
          <a:p>
            <a:r>
              <a:rPr lang="en-I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College of Veterinary Science and Animal Husbandry, DUVASU, Mathura-281001 (UP)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CA1A70-0730-4A51-86A1-62FE7CBA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858" y="6219825"/>
            <a:ext cx="501258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209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1" y="1297852"/>
            <a:ext cx="100461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Technical errors: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Motion artefact or blurring: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Either the x-ray source has moved, or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 animal subject, or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 cassette has moved.</a:t>
            </a:r>
          </a:p>
          <a:p>
            <a:pPr lvl="2"/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There is un-sharpness</a:t>
            </a:r>
          </a:p>
          <a:p>
            <a:pPr lvl="2"/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Remedy-Immobilise or </a:t>
            </a:r>
          </a:p>
          <a:p>
            <a:pPr lvl="2"/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Reduce the exposure time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2C07E91-8D4A-4EA5-B702-8F81D9C4B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0466" y="6356350"/>
            <a:ext cx="8866908" cy="365125"/>
          </a:xfrm>
        </p:spPr>
        <p:txBody>
          <a:bodyPr/>
          <a:lstStyle/>
          <a:p>
            <a:r>
              <a:rPr lang="en-I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College of Veterinary Science and Animal Husbandry, DUVASU, Mathura-281001 (UP)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CA1A70-0730-4A51-86A1-62FE7CBA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858" y="6219825"/>
            <a:ext cx="501258" cy="501650"/>
          </a:xfrm>
          <a:prstGeom prst="rect">
            <a:avLst/>
          </a:prstGeom>
        </p:spPr>
      </p:pic>
      <p:pic>
        <p:nvPicPr>
          <p:cNvPr id="1026" name="Picture 2" descr="Figure 4 from Identification and effects of common errors and artifacts on  the perceived quality of radiographs. | Semantic Scholar">
            <a:extLst>
              <a:ext uri="{FF2B5EF4-FFF2-40B4-BE49-F238E27FC236}">
                <a16:creationId xmlns:a16="http://schemas.microsoft.com/office/drawing/2014/main" id="{B965F060-DEA3-465C-98EA-7FF76F79BE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32"/>
          <a:stretch/>
        </p:blipFill>
        <p:spPr bwMode="auto">
          <a:xfrm>
            <a:off x="5707908" y="3195394"/>
            <a:ext cx="6484091" cy="3024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617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1" y="1297852"/>
            <a:ext cx="100461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Technical errors: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Dark or black radiograph: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Too high </a:t>
            </a:r>
            <a:r>
              <a:rPr lang="en-IN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kVp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, or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Too high mA, or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Too much exposure time. Or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Too short FFD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2C07E91-8D4A-4EA5-B702-8F81D9C4B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0466" y="6356350"/>
            <a:ext cx="8866908" cy="365125"/>
          </a:xfrm>
        </p:spPr>
        <p:txBody>
          <a:bodyPr/>
          <a:lstStyle/>
          <a:p>
            <a:r>
              <a:rPr lang="en-I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College of Veterinary Science and Animal Husbandry, DUVASU, Mathura-281001 (UP)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CA1A70-0730-4A51-86A1-62FE7CBA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858" y="6219825"/>
            <a:ext cx="501258" cy="501650"/>
          </a:xfrm>
          <a:prstGeom prst="rect">
            <a:avLst/>
          </a:prstGeom>
        </p:spPr>
      </p:pic>
      <p:pic>
        <p:nvPicPr>
          <p:cNvPr id="2050" name="Picture 2" descr="Common radiographic faults">
            <a:extLst>
              <a:ext uri="{FF2B5EF4-FFF2-40B4-BE49-F238E27FC236}">
                <a16:creationId xmlns:a16="http://schemas.microsoft.com/office/drawing/2014/main" id="{4C31BDFB-5EE1-45E8-8CE1-5F3046921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774" y="1055431"/>
            <a:ext cx="4970207" cy="385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772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1" y="1297852"/>
            <a:ext cx="100461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Technical errors: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Gray non-contrast radiograph: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Scatter radiation, or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Under-development, or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Exposure to light. 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2C07E91-8D4A-4EA5-B702-8F81D9C4B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0466" y="6356350"/>
            <a:ext cx="8866908" cy="365125"/>
          </a:xfrm>
        </p:spPr>
        <p:txBody>
          <a:bodyPr/>
          <a:lstStyle/>
          <a:p>
            <a:r>
              <a:rPr lang="en-I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College of Veterinary Science and Animal Husbandry, DUVASU, Mathura-281001 (UP)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CA1A70-0730-4A51-86A1-62FE7CBA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858" y="6219825"/>
            <a:ext cx="501258" cy="501650"/>
          </a:xfrm>
          <a:prstGeom prst="rect">
            <a:avLst/>
          </a:prstGeom>
        </p:spPr>
      </p:pic>
      <p:pic>
        <p:nvPicPr>
          <p:cNvPr id="4098" name="Picture 2" descr="Radiographic artifacts">
            <a:extLst>
              <a:ext uri="{FF2B5EF4-FFF2-40B4-BE49-F238E27FC236}">
                <a16:creationId xmlns:a16="http://schemas.microsoft.com/office/drawing/2014/main" id="{30ED3191-4CDB-4951-AEEB-4C3921B4B5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3633" r="6638" b="7492"/>
          <a:stretch/>
        </p:blipFill>
        <p:spPr bwMode="auto">
          <a:xfrm>
            <a:off x="7438102" y="280342"/>
            <a:ext cx="4449098" cy="6076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69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1" y="1297852"/>
            <a:ext cx="100461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Technical errors: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Light or white radiograph: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Too low </a:t>
            </a:r>
            <a:r>
              <a:rPr lang="en-IN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kVp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, or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Too low mA, or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Too less exposure time. Or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Too long FFD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2C07E91-8D4A-4EA5-B702-8F81D9C4B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0466" y="6356350"/>
            <a:ext cx="8866908" cy="365125"/>
          </a:xfrm>
        </p:spPr>
        <p:txBody>
          <a:bodyPr/>
          <a:lstStyle/>
          <a:p>
            <a:r>
              <a:rPr lang="en-I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College of Veterinary Science and Animal Husbandry, DUVASU, Mathura-281001 (UP)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CA1A70-0730-4A51-86A1-62FE7CBA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858" y="6219825"/>
            <a:ext cx="501258" cy="501650"/>
          </a:xfrm>
          <a:prstGeom prst="rect">
            <a:avLst/>
          </a:prstGeom>
        </p:spPr>
      </p:pic>
      <p:pic>
        <p:nvPicPr>
          <p:cNvPr id="3074" name="Picture 2" descr="Common radiographic faults">
            <a:extLst>
              <a:ext uri="{FF2B5EF4-FFF2-40B4-BE49-F238E27FC236}">
                <a16:creationId xmlns:a16="http://schemas.microsoft.com/office/drawing/2014/main" id="{E5A2D52D-EADF-4AB1-9960-3D79A8CF5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987" y="750729"/>
            <a:ext cx="4289322" cy="334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405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1" y="1297852"/>
            <a:ext cx="100461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Processing errors: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Dark spots on the radiograph: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Dust or water drop while viewing, or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Developer on x ray prior to development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2C07E91-8D4A-4EA5-B702-8F81D9C4B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0466" y="6356350"/>
            <a:ext cx="8866908" cy="365125"/>
          </a:xfrm>
        </p:spPr>
        <p:txBody>
          <a:bodyPr/>
          <a:lstStyle/>
          <a:p>
            <a:r>
              <a:rPr lang="en-I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College of Veterinary Science and Animal Husbandry, DUVASU, Mathura-281001 (UP)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CA1A70-0730-4A51-86A1-62FE7CBA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858" y="6219825"/>
            <a:ext cx="501258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655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1" y="1297852"/>
            <a:ext cx="721441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Processing errors: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White or light spots on the radiograph: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Dust or barium on the body of the subject, or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Air bubbles trapped over the film during developing, preventing the developer from reaching the film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fixer on x ray prior to development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2C07E91-8D4A-4EA5-B702-8F81D9C4B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0466" y="6356350"/>
            <a:ext cx="8866908" cy="365125"/>
          </a:xfrm>
        </p:spPr>
        <p:txBody>
          <a:bodyPr/>
          <a:lstStyle/>
          <a:p>
            <a:r>
              <a:rPr lang="en-I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College of Veterinary Science and Animal Husbandry, DUVASU, Mathura-281001 (UP)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CA1A70-0730-4A51-86A1-62FE7CBA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858" y="6219825"/>
            <a:ext cx="501258" cy="501650"/>
          </a:xfrm>
          <a:prstGeom prst="rect">
            <a:avLst/>
          </a:prstGeom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D082F6C7-2A88-4DA4-9432-84A254FB7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161" y="1017639"/>
            <a:ext cx="4205626" cy="506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945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1" y="1297852"/>
            <a:ext cx="72144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Processing errors: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Black finger marks on the radiograph: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Finger wet with developer on x ray prior to development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2C07E91-8D4A-4EA5-B702-8F81D9C4B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0466" y="6356350"/>
            <a:ext cx="8866908" cy="365125"/>
          </a:xfrm>
        </p:spPr>
        <p:txBody>
          <a:bodyPr/>
          <a:lstStyle/>
          <a:p>
            <a:r>
              <a:rPr lang="en-I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College of Veterinary Science and Animal Husbandry, DUVASU, Mathura-281001 (UP)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CA1A70-0730-4A51-86A1-62FE7CBAC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858" y="6219825"/>
            <a:ext cx="501258" cy="501650"/>
          </a:xfrm>
          <a:prstGeom prst="rect">
            <a:avLst/>
          </a:prstGeom>
        </p:spPr>
      </p:pic>
      <p:pic>
        <p:nvPicPr>
          <p:cNvPr id="6146" name="Picture 2" descr="Radiographic artifacts">
            <a:extLst>
              <a:ext uri="{FF2B5EF4-FFF2-40B4-BE49-F238E27FC236}">
                <a16:creationId xmlns:a16="http://schemas.microsoft.com/office/drawing/2014/main" id="{0E02764F-43DC-4C10-A7B1-3CA5946BDA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27" t="36260" r="3294" b="11477"/>
          <a:stretch/>
        </p:blipFill>
        <p:spPr bwMode="auto">
          <a:xfrm>
            <a:off x="7689156" y="2625213"/>
            <a:ext cx="4286534" cy="373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242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487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Baskerville Old Face</vt:lpstr>
      <vt:lpstr>Calibri</vt:lpstr>
      <vt:lpstr>Calibri Light</vt:lpstr>
      <vt:lpstr>Castellar</vt:lpstr>
      <vt:lpstr>Garamond</vt:lpstr>
      <vt:lpstr>Office Theme</vt:lpstr>
      <vt:lpstr>Radiographic faults &amp; artefacts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Radiographic faults &amp; artefacts</dc:title>
  <dc:creator>Gulshan</dc:creator>
  <cp:lastModifiedBy>Gulshan</cp:lastModifiedBy>
  <cp:revision>11</cp:revision>
  <dcterms:created xsi:type="dcterms:W3CDTF">2021-03-21T15:33:17Z</dcterms:created>
  <dcterms:modified xsi:type="dcterms:W3CDTF">2021-03-29T15:29:23Z</dcterms:modified>
</cp:coreProperties>
</file>