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0" r:id="rId6"/>
    <p:sldId id="26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CFCAC-2D45-4D39-925D-990BAB62A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0FAC8D-2380-4AAE-BAF6-A982FD0C07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8729B-4396-4906-8ABC-4DF49964F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71A0-E63E-4715-BBB7-2FC9B6AD0923}" type="datetimeFigureOut">
              <a:rPr lang="en-GB" smtClean="0"/>
              <a:t>17/07/2021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F4BC45-14EF-4685-963F-F062AEF74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2A859D-2011-497A-8433-15480E3AB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3B7F2-50D7-44B3-8132-F9AF88CCC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357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0C23F-69E3-4702-A414-C32BB502F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0B4D83-3349-4E3E-8340-E7852DA62C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F10B8-64A4-4414-B5C9-1C50FF4C6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71A0-E63E-4715-BBB7-2FC9B6AD0923}" type="datetimeFigureOut">
              <a:rPr lang="en-GB" smtClean="0"/>
              <a:t>17/07/2021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84ECF0-4686-4D10-AE6F-2843AB7F6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A3C1F-86F7-4048-B2D9-8EFD4B69C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3B7F2-50D7-44B3-8132-F9AF88CCC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910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82AC15-0DA3-42D4-9753-D058DC3BCB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F5CB13-578C-4684-8141-CD4D5E517E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7477A-5E7B-405B-ABBC-7B1438BC1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71A0-E63E-4715-BBB7-2FC9B6AD0923}" type="datetimeFigureOut">
              <a:rPr lang="en-GB" smtClean="0"/>
              <a:t>17/07/2021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B2FDD-622C-4E94-BA04-FEACE23B5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EE4E7-50A1-4BCA-A9FF-B6675716E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3B7F2-50D7-44B3-8132-F9AF88CCC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554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689AF-2400-4366-B4A7-EE15C5B18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EFF5A-667C-4978-934F-865D03425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86147A-D426-4EE5-A74E-0D7F3F59F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71A0-E63E-4715-BBB7-2FC9B6AD0923}" type="datetimeFigureOut">
              <a:rPr lang="en-GB" smtClean="0"/>
              <a:t>17/07/2021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575283-E832-4D06-A5BF-2BEF72307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CB40B-442B-42EE-B7F6-0876F51FC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3B7F2-50D7-44B3-8132-F9AF88CCC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301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69BFA-65A5-435F-A60F-7CC91EB1E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DA679-9EF9-466D-89DA-99A05B71D1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2433E-1DC6-4441-B959-9F71FD6B5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71A0-E63E-4715-BBB7-2FC9B6AD0923}" type="datetimeFigureOut">
              <a:rPr lang="en-GB" smtClean="0"/>
              <a:t>17/07/2021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FB3E8-B1B6-4B87-B76F-965B41D68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BDF7B1-D46C-4623-B002-9F1FB1DE1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3B7F2-50D7-44B3-8132-F9AF88CCC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579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D57C7-6453-42E9-B624-0535225B5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EAF6F-545C-4DBC-8F37-0C3A5A0FB0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DB5CE6-219C-4609-8D9A-2EF76223FB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402194-DFE5-4F66-8226-F2B42045E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71A0-E63E-4715-BBB7-2FC9B6AD0923}" type="datetimeFigureOut">
              <a:rPr lang="en-GB" smtClean="0"/>
              <a:t>17/07/2021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A99F04-8032-4159-9A0B-E5FDD8496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EFAA5D-DE32-4E5B-AB3C-A19050EAA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3B7F2-50D7-44B3-8132-F9AF88CCC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44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95C20-6D94-45FF-B7D3-431BFF2A3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A68032-08D3-454D-9CFA-66D41BC12D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77F568-4BF3-4E73-9593-3D58F7170B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66A543-29B5-4E8B-8CB6-CFFA50E18C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31FEF0-58CA-4ABB-A326-EEDCC31D58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630E6F-4C26-4C20-9D22-5235D99A3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71A0-E63E-4715-BBB7-2FC9B6AD0923}" type="datetimeFigureOut">
              <a:rPr lang="en-GB" smtClean="0"/>
              <a:t>17/07/2021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7484E9-B9A8-4E2B-A684-10AAD81C0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BEB711-E547-40CF-BD3D-32AD66188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3B7F2-50D7-44B3-8132-F9AF88CCC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72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D39FA-E99F-4EE5-9932-660460804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8DF9C5-8FBF-4BEB-8A3E-6C306DF2E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71A0-E63E-4715-BBB7-2FC9B6AD0923}" type="datetimeFigureOut">
              <a:rPr lang="en-GB" smtClean="0"/>
              <a:t>17/07/2021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EE2DFB-C588-40A7-9733-5B14C2680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2D0DBB-11AA-4956-AA4C-5F2088439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3B7F2-50D7-44B3-8132-F9AF88CCC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577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C64F0D-DEC0-4B2D-9194-613C68EE2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71A0-E63E-4715-BBB7-2FC9B6AD0923}" type="datetimeFigureOut">
              <a:rPr lang="en-GB" smtClean="0"/>
              <a:t>17/07/2021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5E90BD6-5D60-4B79-8819-40295A91E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55B34-4BE7-4221-973E-046CDB304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3B7F2-50D7-44B3-8132-F9AF88CCC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614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E8A0E-63B0-4F71-9B6A-5466CB91C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4C3CE-45B1-4536-8BEB-07E87D877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C59A62-DCFF-4355-A4C8-7FEA5B6237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94BCA8-A740-48A7-83E3-9B12FCDC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71A0-E63E-4715-BBB7-2FC9B6AD0923}" type="datetimeFigureOut">
              <a:rPr lang="en-GB" smtClean="0"/>
              <a:t>17/07/2021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7A36F9-9692-4D7B-889D-0E55B69C7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843B37-DA44-4FFE-AA3B-82AABC354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3B7F2-50D7-44B3-8132-F9AF88CCC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747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776B6-B7CE-4BA2-85A9-BF855FB90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C53688-954E-4D60-A426-F7320678DC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B5920F-68AA-46ED-B15A-5A8A241FC5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147726-1103-41C8-A493-F455DE983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571A0-E63E-4715-BBB7-2FC9B6AD0923}" type="datetimeFigureOut">
              <a:rPr lang="en-GB" smtClean="0"/>
              <a:t>17/07/2021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C93F16-5F19-45C3-8BB6-65554D691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34C86E-A703-4D95-9393-F9F0DF089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03B7F2-50D7-44B3-8132-F9AF88CCC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81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65000"/>
            <a:lumOff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31B6BD-E09C-48F5-B703-3EE3ECC13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8BD197-39B2-49F8-9ADD-C9C15A0878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F038A1-07A0-4877-8406-D3E0FFEE14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571A0-E63E-4715-BBB7-2FC9B6AD0923}" type="datetimeFigureOut">
              <a:rPr lang="en-GB" smtClean="0"/>
              <a:t>17/07/2021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3CE8AC-E9B4-4D9D-B259-04174902CC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17E7A-9979-4FCD-8052-13792723FB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03B7F2-50D7-44B3-8132-F9AF88CCCB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750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114DC-29A1-44BB-8838-DEB3CD2414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943" y="1122363"/>
            <a:ext cx="11742057" cy="2387600"/>
          </a:xfrm>
        </p:spPr>
        <p:txBody>
          <a:bodyPr>
            <a:normAutofit/>
          </a:bodyPr>
          <a:lstStyle/>
          <a:p>
            <a:r>
              <a:rPr lang="en-IN" sz="6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Lateral ear canal resection </a:t>
            </a:r>
            <a:br>
              <a:rPr lang="en-IN" sz="6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</a:br>
            <a:r>
              <a:rPr lang="en-IN" sz="32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(</a:t>
            </a:r>
            <a:r>
              <a:rPr lang="en-IN" sz="3200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Zepp’s</a:t>
            </a:r>
            <a:r>
              <a:rPr lang="en-IN" sz="32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tellar" panose="020A0402060406010301" pitchFamily="18" charset="0"/>
              </a:rPr>
              <a:t> Operation/procedure)</a:t>
            </a:r>
            <a:endParaRPr lang="en-GB" sz="6600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tellar" panose="020A0402060406010301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6761DA-54F9-47E0-A7B0-FB2344784F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Dr Gulshan Kumar</a:t>
            </a:r>
          </a:p>
          <a:p>
            <a:r>
              <a:rPr lang="en-IN" dirty="0" err="1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MVSc</a:t>
            </a:r>
            <a:r>
              <a:rPr lang="en-IN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ramond" panose="02020404030301010803" pitchFamily="18" charset="0"/>
              </a:rPr>
              <a:t>, PhD</a:t>
            </a:r>
            <a:endParaRPr lang="en-GB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376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286FE89-D55E-4006-8CA9-4407471FA5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5222" y="0"/>
            <a:ext cx="722155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849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AB23600-81E4-47A4-99A4-461BFA96BA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866" b="50000"/>
          <a:stretch/>
        </p:blipFill>
        <p:spPr>
          <a:xfrm>
            <a:off x="2699658" y="-37592"/>
            <a:ext cx="7336976" cy="6895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426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AB23600-81E4-47A4-99A4-461BFA96BA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866" b="50000"/>
          <a:stretch/>
        </p:blipFill>
        <p:spPr>
          <a:xfrm>
            <a:off x="2699658" y="-37592"/>
            <a:ext cx="7336976" cy="689559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4F8A94E-6E86-42CA-9377-8BAE39D90CF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7" r="55829"/>
          <a:stretch/>
        </p:blipFill>
        <p:spPr>
          <a:xfrm>
            <a:off x="2525486" y="0"/>
            <a:ext cx="31496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58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AB23600-81E4-47A4-99A4-461BFA96BA5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866" b="50000"/>
          <a:stretch/>
        </p:blipFill>
        <p:spPr>
          <a:xfrm>
            <a:off x="2699658" y="-37592"/>
            <a:ext cx="7336976" cy="689559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BD6F028-460C-4FD3-BC3D-F6C8FD2C5B9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870" b="53875"/>
          <a:stretch/>
        </p:blipFill>
        <p:spPr>
          <a:xfrm>
            <a:off x="7355117" y="64003"/>
            <a:ext cx="3702006" cy="46864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E37323D-24E4-4C2D-9193-BC1AA7DF733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53717" r="70043" b="3581"/>
          <a:stretch/>
        </p:blipFill>
        <p:spPr>
          <a:xfrm>
            <a:off x="7384145" y="58967"/>
            <a:ext cx="2960913" cy="464794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700C495-70F3-4081-8340-91309DABD0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15" t="54665" r="34034" b="4847"/>
          <a:stretch/>
        </p:blipFill>
        <p:spPr>
          <a:xfrm>
            <a:off x="7601861" y="597285"/>
            <a:ext cx="2960913" cy="390718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BFED6CD-9008-4F24-AA9F-8D3EDA3830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44" t="56247" r="744" b="1684"/>
          <a:stretch/>
        </p:blipFill>
        <p:spPr>
          <a:xfrm>
            <a:off x="7601861" y="490844"/>
            <a:ext cx="2960913" cy="432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48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21BA8AB-CC52-4910-A630-1AB5D3B6C6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631" y="12625"/>
            <a:ext cx="3188598" cy="682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430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17</Words>
  <Application>Microsoft Office PowerPoint</Application>
  <PresentationFormat>Widescreen</PresentationFormat>
  <Paragraphs>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Castellar</vt:lpstr>
      <vt:lpstr>Garamond</vt:lpstr>
      <vt:lpstr>Office Theme</vt:lpstr>
      <vt:lpstr>Lateral ear canal resection  (Zepp’s Operation/procedure)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Lateral ear canal resection  (Zepp’s Operation/procedure)</dc:title>
  <dc:creator>Gulshan</dc:creator>
  <cp:lastModifiedBy>Gulshan</cp:lastModifiedBy>
  <cp:revision>7</cp:revision>
  <dcterms:created xsi:type="dcterms:W3CDTF">2021-07-17T09:56:19Z</dcterms:created>
  <dcterms:modified xsi:type="dcterms:W3CDTF">2021-07-17T15:37:03Z</dcterms:modified>
</cp:coreProperties>
</file>