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95" r:id="rId3"/>
    <p:sldId id="288" r:id="rId4"/>
    <p:sldId id="257" r:id="rId5"/>
    <p:sldId id="289" r:id="rId6"/>
    <p:sldId id="290" r:id="rId7"/>
    <p:sldId id="291" r:id="rId8"/>
    <p:sldId id="292" r:id="rId9"/>
    <p:sldId id="294" r:id="rId10"/>
    <p:sldId id="28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8" autoAdjust="0"/>
    <p:restoredTop sz="94291" autoAdjust="0"/>
  </p:normalViewPr>
  <p:slideViewPr>
    <p:cSldViewPr>
      <p:cViewPr varScale="1">
        <p:scale>
          <a:sx n="65" d="100"/>
          <a:sy n="65" d="100"/>
        </p:scale>
        <p:origin x="82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49AFC-A3E8-4ABC-9E65-3176B877F3D5}" type="datetimeFigureOut">
              <a:rPr lang="en-GB" smtClean="0"/>
              <a:t>27/05/2022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591B3-386F-4189-AD43-BDFDFCD02B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880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Fractures-1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Gulshan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 Kumar</a:t>
            </a:r>
          </a:p>
          <a:p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MVSc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, PhD</a:t>
            </a:r>
          </a:p>
          <a:p>
            <a:endParaRPr lang="en-US" sz="24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E6C854-2B41-4214-A86C-1732E4AB83DC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CAB5E0-F38B-46AF-884C-03D0D512C6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713037"/>
            <a:ext cx="10972800" cy="2087563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n-US" sz="239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Thanks</a:t>
            </a: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tellar" panose="020A0402060406010301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Fracture??????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E6C854-2B41-4214-A86C-1732E4AB83DC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CAB5E0-F38B-46AF-884C-03D0D512C6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389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The long bone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E6C854-2B41-4214-A86C-1732E4AB83DC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CAB5E0-F38B-46AF-884C-03D0D512C6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B5D01A3B-93E3-380F-FDED-06D80062F21B}"/>
              </a:ext>
            </a:extLst>
          </p:cNvPr>
          <p:cNvSpPr txBox="1">
            <a:spLocks/>
          </p:cNvSpPr>
          <p:nvPr/>
        </p:nvSpPr>
        <p:spPr>
          <a:xfrm>
            <a:off x="1066800" y="3863975"/>
            <a:ext cx="10363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classification</a:t>
            </a:r>
          </a:p>
        </p:txBody>
      </p:sp>
    </p:spTree>
    <p:extLst>
      <p:ext uri="{BB962C8B-B14F-4D97-AF65-F5344CB8AC3E}">
        <p14:creationId xmlns:p14="http://schemas.microsoft.com/office/powerpoint/2010/main" val="233395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Bases of classification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Fracture Pattern</a:t>
            </a:r>
          </a:p>
          <a:p>
            <a:r>
              <a:rPr lang="en-US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Aetiology</a:t>
            </a: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Displacement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Relationship with external environment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Quantum of force causing fracture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1C39B-08AB-4705-A3CB-7FE87F3D17F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6E1C0-555A-4E6F-A0E0-BEA73D8F3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On the Basis of: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Fracture Pattern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Transverse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Oblique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Spiral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Comminuted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Segmental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Impaction- spine wedge compression, femoral neck impaction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Avulsion 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{Depression (Skull)}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1C39B-08AB-4705-A3CB-7FE87F3D17F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6E1C0-555A-4E6F-A0E0-BEA73D8F3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079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On the Basis of:</a:t>
            </a:r>
          </a:p>
          <a:p>
            <a:r>
              <a:rPr lang="en-US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Aetiology</a:t>
            </a: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Traumatic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Pathological</a:t>
            </a:r>
          </a:p>
          <a:p>
            <a:pPr marL="457200" lvl="1" indent="0">
              <a:buNone/>
            </a:pP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lvl="1"/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1C39B-08AB-4705-A3CB-7FE87F3D17F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6E1C0-555A-4E6F-A0E0-BEA73D8F3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362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On the Basis of: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Displacement</a:t>
            </a:r>
          </a:p>
          <a:p>
            <a:pPr lvl="1"/>
            <a:r>
              <a:rPr lang="en-US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Undisplaced</a:t>
            </a: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Minimally displaced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Displaced</a:t>
            </a:r>
          </a:p>
          <a:p>
            <a:pPr lvl="1"/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1C39B-08AB-4705-A3CB-7FE87F3D17F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6E1C0-555A-4E6F-A0E0-BEA73D8F3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571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On the Basis of: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Relationship with external environment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Closed (simple)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Open (compound)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1C39B-08AB-4705-A3CB-7FE87F3D17F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6E1C0-555A-4E6F-A0E0-BEA73D8F3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296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On the Basis of: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Quantum of force causing fracture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High energy (automobile accidents, etc.- involve soft tissue damage)</a:t>
            </a:r>
          </a:p>
          <a:p>
            <a:pPr lvl="2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Hence complex and difficult to treat</a:t>
            </a:r>
          </a:p>
          <a:p>
            <a:pPr lvl="1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Low energy (falls, blows, etc.) </a:t>
            </a:r>
          </a:p>
          <a:p>
            <a:pPr lvl="2"/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Easier and faster healing???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B1C39B-08AB-4705-A3CB-7FE87F3D17F6}"/>
              </a:ext>
            </a:extLst>
          </p:cNvPr>
          <p:cNvSpPr txBox="1"/>
          <p:nvPr/>
        </p:nvSpPr>
        <p:spPr>
          <a:xfrm>
            <a:off x="1415658" y="6336268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Dept. of VSR, College of Veterinary Science &amp; Animal Husbandry, DUVASU, Mathura- 281 001</a:t>
            </a:r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6E1C0-555A-4E6F-A0E0-BEA73D8F3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80150"/>
            <a:ext cx="587682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023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1591</TotalTime>
  <Words>295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Castellar</vt:lpstr>
      <vt:lpstr>Garamond</vt:lpstr>
      <vt:lpstr>Office Theme</vt:lpstr>
      <vt:lpstr>Fractures-1</vt:lpstr>
      <vt:lpstr>Fracture??????</vt:lpstr>
      <vt:lpstr>The long bone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Ultrasonographic Image Interpretation</dc:title>
  <dc:creator>ishita</dc:creator>
  <cp:lastModifiedBy>Gulshan Kumar</cp:lastModifiedBy>
  <cp:revision>37</cp:revision>
  <dcterms:created xsi:type="dcterms:W3CDTF">2006-08-16T00:00:00Z</dcterms:created>
  <dcterms:modified xsi:type="dcterms:W3CDTF">2022-05-27T02:11:17Z</dcterms:modified>
</cp:coreProperties>
</file>