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5" r:id="rId3"/>
    <p:sldId id="257" r:id="rId4"/>
    <p:sldId id="290" r:id="rId5"/>
    <p:sldId id="296" r:id="rId6"/>
    <p:sldId id="297" r:id="rId7"/>
    <p:sldId id="298" r:id="rId8"/>
    <p:sldId id="299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91" autoAdjust="0"/>
  </p:normalViewPr>
  <p:slideViewPr>
    <p:cSldViewPr>
      <p:cViewPr varScale="1">
        <p:scale>
          <a:sx n="65" d="100"/>
          <a:sy n="65" d="100"/>
        </p:scale>
        <p:origin x="8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9AFC-A3E8-4ABC-9E65-3176B877F3D5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591B3-386F-4189-AD43-BDFDFCD0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8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Fractures-2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Kumar</a:t>
            </a:r>
          </a:p>
          <a:p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Bone healing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Healing needs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Cells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Hormones 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Vitamin D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Bone healing may be: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Direct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Indirect  or involve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Distraction osteogenesis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6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Indirect (secondary)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Most common type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Involves callus formation 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Intramembranous and  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endochondral ossification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Both with mesenchymal progenitor cells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Initial haematoma, &amp; inflammation, soft and hard callus,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remodelling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4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Direct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Directly between fragments, no cartilaginous stage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Require excellent anatomic reduction (rigid and stable) (fracture gap 0.1 to 0.01 mm)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3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Distraction osteogenesis ? ? ?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Widening gap 1 mm per day ? ? ?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2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Factors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Anatomic reduction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Stability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Viability of surrounding tissue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Bone involved (less adjacent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tissue..difficult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to heal)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Infection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Technique and device used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Age, nutritional and physiological status, </a:t>
            </a:r>
            <a:r>
              <a:rPr lang="en-US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concurrent diseases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0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3037"/>
            <a:ext cx="10972800" cy="20875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39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Thanks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</TotalTime>
  <Words>273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Castellar</vt:lpstr>
      <vt:lpstr>Garamond</vt:lpstr>
      <vt:lpstr>Office Theme</vt:lpstr>
      <vt:lpstr>Fractures-2</vt:lpstr>
      <vt:lpstr>Bone healing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Ultrasonographic Image Interpretation</dc:title>
  <dc:creator>ishita</dc:creator>
  <cp:lastModifiedBy>Gulshan Kumar</cp:lastModifiedBy>
  <cp:revision>38</cp:revision>
  <dcterms:created xsi:type="dcterms:W3CDTF">2006-08-16T00:00:00Z</dcterms:created>
  <dcterms:modified xsi:type="dcterms:W3CDTF">2022-06-03T02:47:02Z</dcterms:modified>
</cp:coreProperties>
</file>