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5" r:id="rId3"/>
    <p:sldId id="300" r:id="rId4"/>
    <p:sldId id="302" r:id="rId5"/>
    <p:sldId id="301" r:id="rId6"/>
    <p:sldId id="303" r:id="rId7"/>
    <p:sldId id="304" r:id="rId8"/>
    <p:sldId id="305" r:id="rId9"/>
    <p:sldId id="306" r:id="rId10"/>
    <p:sldId id="308" r:id="rId11"/>
    <p:sldId id="307" r:id="rId12"/>
    <p:sldId id="309" r:id="rId13"/>
    <p:sldId id="310" r:id="rId14"/>
    <p:sldId id="311" r:id="rId15"/>
    <p:sldId id="2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291" autoAdjust="0"/>
  </p:normalViewPr>
  <p:slideViewPr>
    <p:cSldViewPr>
      <p:cViewPr varScale="1">
        <p:scale>
          <a:sx n="65" d="100"/>
          <a:sy n="65" d="100"/>
        </p:scale>
        <p:origin x="82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49AFC-A3E8-4ABC-9E65-3176B877F3D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591B3-386F-4189-AD43-BDFDFCD0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88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Fractures-3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Gulshan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Kumar</a:t>
            </a:r>
          </a:p>
          <a:p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MVSc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PhD</a:t>
            </a:r>
          </a:p>
          <a:p>
            <a:endParaRPr lang="en-US" sz="2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Closed reduction 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By traction and counter traction &amp; toggling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Skeletal traction (not common in veterinary practice)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Use of gravity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reduction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B2477B-D598-5E11-6935-C454CB52F7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125" t="31103" r="29375" b="19985"/>
          <a:stretch/>
        </p:blipFill>
        <p:spPr>
          <a:xfrm>
            <a:off x="7543800" y="2971800"/>
            <a:ext cx="4572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0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Open reduction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Method of choice in many Fractures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Used in unstable fractures, 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Several day old fractures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Those with joint involvement</a:t>
            </a: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reduction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05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Open reduction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By levering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By force using bone forceps, 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Combination of the two</a:t>
            </a: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reduction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40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Closed reduction and immobilization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Casts and splints</a:t>
            </a:r>
          </a:p>
          <a:p>
            <a:pPr lvl="2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POP, Fibre glass</a:t>
            </a:r>
          </a:p>
          <a:p>
            <a:pPr lvl="2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Thomas, Meta </a:t>
            </a: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The techniques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63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Closed reduction and internal fixation (CRIF)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Closed reduction and external fixation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Open reduction and internal fixation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Intra-medullary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extramedullary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The techniques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7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13037"/>
            <a:ext cx="10972800" cy="208756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239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Thanks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6"/>
            <a:ext cx="11963400" cy="1470025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Principles </a:t>
            </a:r>
            <a:b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</a:br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of </a:t>
            </a:r>
            <a:b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</a:br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management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8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Primary consideration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Preservation of life: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Treatment for shock, haemorrhage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Secondary considerations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Repair of tissue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Restoration of function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3657600" y="381000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considerations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5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Primary consideration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Assessment of general health of the animal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Adjacent tissue damage and its extent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Precise evaluation of the fracture(s)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3657600" y="381000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err="1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examiation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14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19200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…history of trauma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…..signs and symptoms 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Pain &amp; tenderness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Swelling (may be immediate or appear several days later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Deformity/change in angulation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Crepitus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Loss of function</a:t>
            </a: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Clinical diagnosis of fracture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0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Positioning 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Two orthogonal views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 decide on best procedure for reduction and immobilization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Radiographic examination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7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Positioning 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Two orthogonal views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 decide on best procedure for reduction and immobilization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Radiographs of the opposite limbs are useful (young animals)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Radiographic examination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02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Anatomical reduction 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Stable fixation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Preservation of blood supply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Early, active pain-free mobilization of muscles and adjacent joints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Principles of fracture treatment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56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Closed reduction 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Most useful below the elbow and stifle, (less tissue, no hinderance of soft tissue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Small and relatively long legged animals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By traction and counter traction &amp; manipulation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4DAA5-F60C-DA98-EC1A-0452FCA2F07E}"/>
              </a:ext>
            </a:extLst>
          </p:cNvPr>
          <p:cNvSpPr txBox="1"/>
          <p:nvPr/>
        </p:nvSpPr>
        <p:spPr>
          <a:xfrm>
            <a:off x="1371600" y="381000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reduction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204B24-B9D8-A33F-03D5-8EBAB136AA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625" t="52224" r="28125" b="25543"/>
          <a:stretch/>
        </p:blipFill>
        <p:spPr>
          <a:xfrm>
            <a:off x="1905000" y="4419600"/>
            <a:ext cx="4038600" cy="12238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982B46-647F-8C15-C637-8891D29A6D2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750" t="56670" r="26875" b="25476"/>
          <a:stretch/>
        </p:blipFill>
        <p:spPr>
          <a:xfrm>
            <a:off x="6126726" y="4543986"/>
            <a:ext cx="4312674" cy="109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3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535</Words>
  <Application>Microsoft Office PowerPoint</Application>
  <PresentationFormat>Widescreen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Castellar</vt:lpstr>
      <vt:lpstr>Garamond</vt:lpstr>
      <vt:lpstr>Office Theme</vt:lpstr>
      <vt:lpstr>Fractures-3</vt:lpstr>
      <vt:lpstr>Principles  of 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Ultrasonographic Image Interpretation</dc:title>
  <dc:creator>ishita</dc:creator>
  <cp:lastModifiedBy>Gulshan Kumar</cp:lastModifiedBy>
  <cp:revision>39</cp:revision>
  <dcterms:created xsi:type="dcterms:W3CDTF">2006-08-16T00:00:00Z</dcterms:created>
  <dcterms:modified xsi:type="dcterms:W3CDTF">2022-06-17T02:40:31Z</dcterms:modified>
</cp:coreProperties>
</file>