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5" r:id="rId3"/>
    <p:sldId id="310" r:id="rId4"/>
    <p:sldId id="311" r:id="rId5"/>
    <p:sldId id="312" r:id="rId6"/>
    <p:sldId id="2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291" autoAdjust="0"/>
  </p:normalViewPr>
  <p:slideViewPr>
    <p:cSldViewPr>
      <p:cViewPr varScale="1">
        <p:scale>
          <a:sx n="65" d="100"/>
          <a:sy n="65" d="100"/>
        </p:scale>
        <p:origin x="27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49AFC-A3E8-4ABC-9E65-3176B877F3D5}" type="datetimeFigureOut">
              <a:rPr lang="en-GB" smtClean="0"/>
              <a:t>25/06/2022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591B3-386F-4189-AD43-BDFDFCD0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88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Fractures-5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Gulshan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Kumar</a:t>
            </a:r>
          </a:p>
          <a:p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MVSc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PhD</a:t>
            </a:r>
          </a:p>
          <a:p>
            <a:endParaRPr lang="en-US" sz="2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6"/>
            <a:ext cx="11963400" cy="1470025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miscellaneous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8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Normograde &amp; retrograde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TBW</a:t>
            </a:r>
          </a:p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Monteggia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Slings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7E1312-7113-A8BB-2CB7-F15D571FAB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625" t="22209" r="51875" b="19985"/>
          <a:stretch/>
        </p:blipFill>
        <p:spPr>
          <a:xfrm>
            <a:off x="6634129" y="1219200"/>
            <a:ext cx="1928446" cy="3581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1BFB6B-F234-EBA7-092A-D6FEE98D5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82" t="21097" r="77500" b="9068"/>
          <a:stretch/>
        </p:blipFill>
        <p:spPr>
          <a:xfrm>
            <a:off x="9144000" y="1253613"/>
            <a:ext cx="1600200" cy="397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3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Dislocations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Signs &amp; symptoms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Radiography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May accompany-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Chips &amp; soft tissue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Neuronal involvement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22437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Dislocations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Management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Reduction</a:t>
            </a:r>
          </a:p>
          <a:p>
            <a:pPr lvl="2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Closed (immediate)</a:t>
            </a:r>
          </a:p>
          <a:p>
            <a:pPr lvl="2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Open 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Immobilization (for stability)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Remobilization 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7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13037"/>
            <a:ext cx="10972800" cy="208756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239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Thanks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131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Castellar</vt:lpstr>
      <vt:lpstr>Garamond</vt:lpstr>
      <vt:lpstr>Office Theme</vt:lpstr>
      <vt:lpstr>Fractures-5</vt:lpstr>
      <vt:lpstr>miscellaneous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Ultrasonographic Image Interpretation</dc:title>
  <dc:creator>ishita</dc:creator>
  <cp:lastModifiedBy>Gulshan Kumar</cp:lastModifiedBy>
  <cp:revision>41</cp:revision>
  <dcterms:created xsi:type="dcterms:W3CDTF">2006-08-16T00:00:00Z</dcterms:created>
  <dcterms:modified xsi:type="dcterms:W3CDTF">2022-06-25T02:46:43Z</dcterms:modified>
</cp:coreProperties>
</file>