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5" r:id="rId3"/>
    <p:sldId id="310" r:id="rId4"/>
    <p:sldId id="311" r:id="rId5"/>
    <p:sldId id="313" r:id="rId6"/>
    <p:sldId id="312" r:id="rId7"/>
    <p:sldId id="28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291" autoAdjust="0"/>
  </p:normalViewPr>
  <p:slideViewPr>
    <p:cSldViewPr>
      <p:cViewPr varScale="1">
        <p:scale>
          <a:sx n="65" d="100"/>
          <a:sy n="65" d="100"/>
        </p:scale>
        <p:origin x="82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49AFC-A3E8-4ABC-9E65-3176B877F3D5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591B3-386F-4189-AD43-BDFDFCD0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880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Fractures-6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Gulshan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Kumar</a:t>
            </a:r>
          </a:p>
          <a:p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MVSc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PhD</a:t>
            </a:r>
          </a:p>
          <a:p>
            <a:endParaRPr lang="en-US" sz="2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6"/>
            <a:ext cx="11963400" cy="1470025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complications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8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46719"/>
            <a:ext cx="9144000" cy="52016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complications</a:t>
            </a:r>
          </a:p>
          <a:p>
            <a:pPr marL="914400" lvl="1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Shock……</a:t>
            </a:r>
          </a:p>
          <a:p>
            <a:pPr marL="914400" lvl="1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Coagulopathy (tissue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thromboplastin+endoth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. Injury)</a:t>
            </a:r>
          </a:p>
          <a:p>
            <a:pPr marL="1314450" lvl="2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Treat with fresh plasma, platelets and  anticoagulants</a:t>
            </a:r>
          </a:p>
          <a:p>
            <a:pPr marL="914400" lvl="1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Resp. disfunction due to oedema etc.</a:t>
            </a:r>
          </a:p>
          <a:p>
            <a:pPr marL="1314450" lvl="2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Treat with oxygenation and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ventillation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914400" lvl="1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Gangrene due to muscle necrosis +(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Clostridium perfringens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) </a:t>
            </a:r>
          </a:p>
          <a:p>
            <a:pPr marL="1314450" lvl="2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Excise dead tissue</a:t>
            </a:r>
          </a:p>
          <a:p>
            <a:pPr marL="914400" lvl="1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Tetanus……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C81D857-EC3A-A913-9F32-5075C82D1DC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1963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complications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63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46720"/>
            <a:ext cx="9144000" cy="520168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Local complications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Early complications (few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hrs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to 3-4 days)</a:t>
            </a:r>
          </a:p>
          <a:p>
            <a:pPr marL="1314450" lvl="2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Visceral injuries </a:t>
            </a:r>
          </a:p>
          <a:p>
            <a:pPr marL="1771650" lvl="3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Pneumothorax, spleen, liver injuries……require surgical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inyervention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14450" lvl="2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Vascular injuries….necrosis, gangrene, etc.</a:t>
            </a:r>
          </a:p>
          <a:p>
            <a:pPr marL="1314450" lvl="2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‘Compartment’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syndrome..muscle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injury/compression by external immobilization ..swelling……</a:t>
            </a:r>
          </a:p>
          <a:p>
            <a:pPr marL="1314450" lvl="2" indent="-514350"/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Haemarthrosis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14450" lvl="2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Infection</a:t>
            </a:r>
          </a:p>
          <a:p>
            <a:pPr marL="1314450" lvl="2" indent="-514350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Gangrene </a:t>
            </a: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C81D857-EC3A-A913-9F32-5075C82D1DC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1963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complications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96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Local complications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Late soft tissue complications 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Joint stiffness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Nerve compression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Muscle contractures 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C81D857-EC3A-A913-9F32-5075C82D1DC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1963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complications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0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Local complications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Late bone complications 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Delayed union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Mal-union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Non-union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Avascular necrosis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Osteoarthritis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Growth disturbance (young animals)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C81D857-EC3A-A913-9F32-5075C82D1DC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1963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complications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43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13037"/>
            <a:ext cx="10972800" cy="208756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239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Thanks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1944</TotalTime>
  <Words>248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Castellar</vt:lpstr>
      <vt:lpstr>Garamond</vt:lpstr>
      <vt:lpstr>Office Theme</vt:lpstr>
      <vt:lpstr>Fractures-6</vt:lpstr>
      <vt:lpstr>complications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Ultrasonographic Image Interpretation</dc:title>
  <dc:creator>ishita</dc:creator>
  <cp:lastModifiedBy>Gulshan Kumar</cp:lastModifiedBy>
  <cp:revision>42</cp:revision>
  <dcterms:created xsi:type="dcterms:W3CDTF">2006-08-16T00:00:00Z</dcterms:created>
  <dcterms:modified xsi:type="dcterms:W3CDTF">2022-07-01T01:45:32Z</dcterms:modified>
</cp:coreProperties>
</file>