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53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Inflammation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Dr </a:t>
            </a:r>
            <a:r>
              <a:rPr lang="en-US" dirty="0" err="1" smtClean="0"/>
              <a:t>Rudra</a:t>
            </a:r>
            <a:r>
              <a:rPr lang="en-US" dirty="0" smtClean="0"/>
              <a:t> </a:t>
            </a:r>
            <a:r>
              <a:rPr lang="en-US" dirty="0" err="1" smtClean="0"/>
              <a:t>Pratap</a:t>
            </a:r>
            <a:r>
              <a:rPr lang="en-US" dirty="0" smtClean="0"/>
              <a:t> </a:t>
            </a:r>
            <a:r>
              <a:rPr lang="en-US" dirty="0" err="1" smtClean="0"/>
              <a:t>Pandey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initial </a:t>
            </a:r>
            <a:r>
              <a:rPr lang="en-US" b="1" dirty="0" smtClean="0"/>
              <a:t>physiological response to tissue damage, </a:t>
            </a:r>
            <a:endParaRPr lang="en-US" b="1" dirty="0" smtClean="0"/>
          </a:p>
          <a:p>
            <a:r>
              <a:rPr lang="en-US" b="1" dirty="0" smtClean="0"/>
              <a:t>Causes – mechanical</a:t>
            </a:r>
            <a:r>
              <a:rPr lang="en-US" b="1" dirty="0" smtClean="0"/>
              <a:t>, thermal</a:t>
            </a:r>
            <a:r>
              <a:rPr lang="en-US" b="1" dirty="0" smtClean="0"/>
              <a:t>, electrical</a:t>
            </a:r>
            <a:r>
              <a:rPr lang="en-US" b="1" dirty="0" smtClean="0"/>
              <a:t>, irradiation, chemical, or </a:t>
            </a:r>
            <a:r>
              <a:rPr lang="en-US" b="1" dirty="0" smtClean="0"/>
              <a:t>microbial .</a:t>
            </a:r>
            <a:endParaRPr lang="en-US" b="1" dirty="0" smtClean="0"/>
          </a:p>
          <a:p>
            <a:r>
              <a:rPr lang="en-US" dirty="0" smtClean="0"/>
              <a:t>Can </a:t>
            </a:r>
            <a:r>
              <a:rPr lang="en-US" dirty="0" smtClean="0"/>
              <a:t>be </a:t>
            </a:r>
            <a:r>
              <a:rPr lang="en-US" b="1" dirty="0" smtClean="0"/>
              <a:t>acute (lasting for a few days) or </a:t>
            </a:r>
            <a:endParaRPr lang="en-US" b="1" dirty="0" smtClean="0"/>
          </a:p>
          <a:p>
            <a:r>
              <a:rPr lang="en-US" b="1" dirty="0" smtClean="0"/>
              <a:t>chronic </a:t>
            </a:r>
            <a:r>
              <a:rPr lang="en-US" b="1" dirty="0" smtClean="0"/>
              <a:t>(in response to an ongoing and unresolved insult). </a:t>
            </a:r>
            <a:endParaRPr lang="en-US" b="1" dirty="0" smtClean="0"/>
          </a:p>
          <a:p>
            <a:r>
              <a:rPr lang="en-US" b="1" dirty="0" smtClean="0"/>
              <a:t>Inflammation can develop </a:t>
            </a:r>
            <a:r>
              <a:rPr lang="en-US" b="1" dirty="0" smtClean="0"/>
              <a:t>into permanent tissue damage or fibrosis.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Rubor</a:t>
            </a:r>
            <a:r>
              <a:rPr lang="en-US" dirty="0" smtClean="0"/>
              <a:t> or redness</a:t>
            </a:r>
          </a:p>
          <a:p>
            <a:r>
              <a:rPr lang="en-US" dirty="0" err="1" smtClean="0"/>
              <a:t>Calor</a:t>
            </a:r>
            <a:r>
              <a:rPr lang="en-US" dirty="0" smtClean="0"/>
              <a:t> or heat</a:t>
            </a:r>
          </a:p>
          <a:p>
            <a:r>
              <a:rPr lang="en-US" dirty="0" err="1" smtClean="0"/>
              <a:t>Tunor</a:t>
            </a:r>
            <a:r>
              <a:rPr lang="en-US" dirty="0" smtClean="0"/>
              <a:t> or swelling</a:t>
            </a:r>
          </a:p>
          <a:p>
            <a:r>
              <a:rPr lang="en-US" dirty="0" smtClean="0"/>
              <a:t>Dolor or pain</a:t>
            </a:r>
          </a:p>
          <a:p>
            <a:r>
              <a:rPr lang="en-US" dirty="0" err="1" smtClean="0"/>
              <a:t>Functio</a:t>
            </a:r>
            <a:r>
              <a:rPr lang="en-US" dirty="0" smtClean="0"/>
              <a:t> </a:t>
            </a:r>
            <a:r>
              <a:rPr lang="en-US" dirty="0" err="1" smtClean="0"/>
              <a:t>lissa</a:t>
            </a:r>
            <a:r>
              <a:rPr lang="en-US" dirty="0" smtClean="0"/>
              <a:t> (?)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Cardinal signs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RESOLUTION</a:t>
            </a:r>
          </a:p>
          <a:p>
            <a:r>
              <a:rPr lang="en-US" dirty="0" smtClean="0"/>
              <a:t>Bleeding….clotting….resolution</a:t>
            </a:r>
          </a:p>
          <a:p>
            <a:r>
              <a:rPr lang="en-US" dirty="0" smtClean="0"/>
              <a:t>Inflammation</a:t>
            </a:r>
          </a:p>
          <a:p>
            <a:r>
              <a:rPr lang="en-US" dirty="0" err="1" smtClean="0"/>
              <a:t>Epithelization</a:t>
            </a:r>
            <a:endParaRPr lang="en-US" dirty="0" smtClean="0"/>
          </a:p>
          <a:p>
            <a:r>
              <a:rPr lang="en-US" dirty="0" smtClean="0"/>
              <a:t>Granulation formation</a:t>
            </a:r>
          </a:p>
          <a:p>
            <a:r>
              <a:rPr lang="en-US" dirty="0" smtClean="0"/>
              <a:t>Fibroblast secretion products…collagen laying</a:t>
            </a:r>
          </a:p>
          <a:p>
            <a:r>
              <a:rPr lang="en-US" dirty="0" smtClean="0"/>
              <a:t>Wound contraction and </a:t>
            </a:r>
            <a:r>
              <a:rPr lang="en-US" dirty="0" err="1" smtClean="0"/>
              <a:t>remodelling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UNTOWARD OUTCOME…</a:t>
            </a:r>
          </a:p>
          <a:p>
            <a:r>
              <a:rPr lang="en-US" dirty="0" smtClean="0"/>
              <a:t>Fibrosis</a:t>
            </a:r>
          </a:p>
          <a:p>
            <a:r>
              <a:rPr lang="en-US" dirty="0" smtClean="0"/>
              <a:t>Abscess formation </a:t>
            </a:r>
          </a:p>
          <a:p>
            <a:r>
              <a:rPr lang="en-US" dirty="0" smtClean="0"/>
              <a:t>Chronic inflammation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after trauma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Mobilization of defense cells</a:t>
            </a:r>
          </a:p>
          <a:p>
            <a:r>
              <a:rPr lang="en-US" dirty="0" smtClean="0"/>
              <a:t>Limiting the pathogen spread</a:t>
            </a:r>
          </a:p>
          <a:p>
            <a:r>
              <a:rPr lang="en-US" dirty="0" smtClean="0"/>
              <a:t>Killing the pathogens</a:t>
            </a:r>
          </a:p>
          <a:p>
            <a:r>
              <a:rPr lang="en-US" dirty="0" smtClean="0"/>
              <a:t>Initiation of tissue repair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074" t="9923" r="3112" b="3302"/>
          <a:stretch>
            <a:fillRect/>
          </a:stretch>
        </p:blipFill>
        <p:spPr bwMode="auto">
          <a:xfrm>
            <a:off x="1905000" y="256309"/>
            <a:ext cx="5392615" cy="6296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24200" y="6400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234433" y="3358634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TRAUMA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9035</TotalTime>
  <Words>125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Inflammation</vt:lpstr>
      <vt:lpstr>Definition</vt:lpstr>
      <vt:lpstr>Cardinal signs</vt:lpstr>
      <vt:lpstr>What happens after trauma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Inflammation</dc:title>
  <dc:creator>win 10</dc:creator>
  <cp:lastModifiedBy>win 10</cp:lastModifiedBy>
  <cp:revision>13</cp:revision>
  <dcterms:created xsi:type="dcterms:W3CDTF">2006-08-16T00:00:00Z</dcterms:created>
  <dcterms:modified xsi:type="dcterms:W3CDTF">2022-02-10T15:12:16Z</dcterms:modified>
</cp:coreProperties>
</file>