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2DC4-541E-4606-973B-3BBDB72C7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C74E69-580F-4566-8F7F-21EE13304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26427-8EB8-4F69-8744-41428F6A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32E7B-E179-4578-8F5E-95667AEE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6D83F-9596-4DF0-88C5-D90E54B9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018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53D6-C6C1-4E89-AAC9-9E337BB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688AE-8D15-4296-86BC-3F9BF99B0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1C7CD-9BB3-43F9-90D4-D30889660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FFD7A-D91C-4B68-A67F-D37341D7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7E3B9-BEFB-4CA3-90BD-385F89C2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8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E4CD33-9EF6-4133-88DF-6C258A319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F381C-B1F4-40B3-BF14-6FB3D4699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949E5-2A1C-44D9-997D-61442907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B9E44-4302-47E9-8C6E-A07FDB0E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86493-241A-45A6-B6F5-46B9981D2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15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6A286-4310-40ED-9E5B-06AD3488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F1932-7BEC-4C51-8E89-A4B7281EB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E3ECF-1B63-4342-86C6-61A1207C4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0C160-3210-4A02-86DE-45D49915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792A5-755C-4985-B8AF-D26C09967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2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7B61-E461-4E27-9C6E-8918F51C2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7C7B1-897D-4D7C-80D5-FCAE4D377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1E72B-C9A9-4594-8095-8AD4A632D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277BE-A36D-4B8C-8759-363F594F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2FC5F-9AA7-497B-B323-AB73E834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22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54FE-EEAE-49AF-B6D2-9AE85F03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2E1E-E04B-4A47-A83B-DDB78E661D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A8BE3-6099-4B4A-BC95-7EE0D6EF5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D9621-2684-496F-BBFD-8115B0CE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6A2A8-407D-47B0-9F87-C0AF794B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C8826-3D0B-476E-9453-3505EEE2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3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AEB8E-4590-43DA-AF02-0CCD2349C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63F94-FEDF-48DF-AF4E-73DBFB5BD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B6C32A-33BF-4A6C-A60E-AA4CD409B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F7D901-E07A-49A1-BB26-58FFEB1096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B3B1C-863A-4440-A6BE-FC27D6928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844E8D-84E9-43A4-9243-56DD90FC1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61AE3C-8335-448E-A0BB-733AFB0D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E9DC91-F161-4CA6-9335-5396EF50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23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72556-5A1D-4FD4-AF50-40A7D6EFF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19ECC-C1BE-44E6-B3B7-9E4AC096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39793-41B1-43AA-8129-0F461B407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13B5B-3DA2-4F75-8247-0BBEB77B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0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84EC2B-263F-41AE-8FA7-EF5D4168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BBFCF4-0DE3-44A0-8B20-ED9D96E67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9EE92-75FB-4EBD-AB05-EAAE8C6ED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89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522F-F5E9-4213-B09D-CC0493798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59585-5327-401B-B1A4-EE87F180A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AEC9D-8B10-4682-A2EA-D2BE2754D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959B4-416D-47D3-8DED-B967F80F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6F876B-B746-4685-9999-ED088B843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4913D-D5DD-4E7F-84B1-7D17F8D8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38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0B3B2-4941-40A4-8F1D-3707ED664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CD81CA-813C-4E7D-B906-A6F5406A2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4EE1C1-6184-4C69-B27B-5EB59AB89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979D1-BA42-4BF0-A9FD-57134234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050A-1A52-48E6-9C69-A4D92B0DF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9C5D7-45F2-4221-AF35-7EFCFC6B8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0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65FFF9-D682-4E5D-91AA-07A44C8C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CC146-FDDB-40DF-88F4-DA64D4FB7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55AF2-D9BB-4B25-B4CA-0A6C50DB5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0DBFF-80A7-49F2-A23B-295A127C6567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7E67E-BA91-4981-9E33-80DCDBDEB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98536-79AE-4266-BB84-DE4FC5B95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57163-929F-4EDE-9BA7-7F9A3E6DB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27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4331-5278-431C-8806-4B7BCAFD4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Autofit/>
          </a:bodyPr>
          <a:lstStyle/>
          <a:p>
            <a:r>
              <a:rPr lang="en-US" sz="9600" spc="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44A888-F657-482C-BF8A-E32F4C92B9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Dr.</a:t>
            </a:r>
            <a:r>
              <a:rPr lang="en-I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Gulshan Kumar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4252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7707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Damage to blood vessels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Arterial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Venous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Capillary…. Impact to the tissue</a:t>
            </a:r>
          </a:p>
        </p:txBody>
      </p:sp>
    </p:spTree>
    <p:extLst>
      <p:ext uri="{BB962C8B-B14F-4D97-AF65-F5344CB8AC3E}">
        <p14:creationId xmlns:p14="http://schemas.microsoft.com/office/powerpoint/2010/main" val="221394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68942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Forms of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Primary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Reactionary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Secondary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Pathological</a:t>
            </a:r>
          </a:p>
        </p:txBody>
      </p:sp>
    </p:spTree>
    <p:extLst>
      <p:ext uri="{BB962C8B-B14F-4D97-AF65-F5344CB8AC3E}">
        <p14:creationId xmlns:p14="http://schemas.microsoft.com/office/powerpoint/2010/main" val="416732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7" y="1959429"/>
            <a:ext cx="82586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Sites of haemorrhage (on the floor or 4 more……)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External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Internal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Third spacing of blood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Haemothorax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Haemoperitoneum</a:t>
            </a: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Haemopericardium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……cardiac tamponade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Intracranial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Haematoma…e.g. femur fracture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Revealed……starts off as internal and then reveals itself</a:t>
            </a:r>
          </a:p>
        </p:txBody>
      </p:sp>
    </p:spTree>
    <p:extLst>
      <p:ext uri="{BB962C8B-B14F-4D97-AF65-F5344CB8AC3E}">
        <p14:creationId xmlns:p14="http://schemas.microsoft.com/office/powerpoint/2010/main" val="415557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Pathological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Epistaxis….nose bleeds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Haemoptysis…upper RT… Cough e.g.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pul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 TB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Haematemesis…..Prox. GIT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Melena ……mid GIT dark, tarry faeces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Haematochezia frank blood in faeces… from colon or rectum e.g. from varicosities.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Haematuria.. Frank and 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ocult</a:t>
            </a: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Metrorrhagia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Haemarthrosis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174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Chronic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Little bit of blood lost every day….anaemia results</a:t>
            </a:r>
          </a:p>
        </p:txBody>
      </p:sp>
    </p:spTree>
    <p:extLst>
      <p:ext uri="{BB962C8B-B14F-4D97-AF65-F5344CB8AC3E}">
        <p14:creationId xmlns:p14="http://schemas.microsoft.com/office/powerpoint/2010/main" val="362735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Management of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Objective is ..plenty of ‘oxygenated’ blood to vital organs hence the importance of patent airways and oxygen supplementation..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If &lt;95% saturation….oxygen is to be supplemented until 100% saturated.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1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87139"/>
            <a:ext cx="101164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Management of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Fix the bleeders (definitive haemorrhage control)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Direct pressure…except in the presence of a foreign/sharp object.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Ring pressure (if foreign sharp object)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Elevate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Ligation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Clipping-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haemaclips</a:t>
            </a: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Tourniquets?????????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Temp. Local &amp; systemic (when the body temperature is low, blood will flow) Low- coagulopathy…enzymes don’t work….high… vasodilation…increased bleeding.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4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7C773-1FA7-4ED6-A2D9-AFEFEA384D71}"/>
              </a:ext>
            </a:extLst>
          </p:cNvPr>
          <p:cNvSpPr txBox="1"/>
          <p:nvPr/>
        </p:nvSpPr>
        <p:spPr>
          <a:xfrm>
            <a:off x="1393372" y="827314"/>
            <a:ext cx="9811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Haemorrhage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18FC5E-07B3-4BD0-A995-C19F06950A18}"/>
              </a:ext>
            </a:extLst>
          </p:cNvPr>
          <p:cNvSpPr txBox="1"/>
          <p:nvPr/>
        </p:nvSpPr>
        <p:spPr>
          <a:xfrm>
            <a:off x="1814286" y="1959429"/>
            <a:ext cx="101164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Management of haemorrhage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Fix the bleeders (definitive haemorrhage control)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Direct pressure…except in the presence of a foreign/sharp object.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Ring pressure (if foreign sharp object)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Elevate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Ligation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Clipping-</a:t>
            </a:r>
            <a:r>
              <a:rPr lang="en-IN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haemaclips</a:t>
            </a: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Tourniquets?????????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Temp. Local &amp; systemic (when the body temperature is low, blood will flow) </a:t>
            </a:r>
            <a:r>
              <a:rPr lang="en-IN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Low- coagulopathy</a:t>
            </a: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…enzymes don’t work….high… vasodilation…increased bleeding.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I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itchFamily="82" charset="0"/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I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2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321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Imprint MT Shadow</vt:lpstr>
      <vt:lpstr>Office Theme</vt:lpstr>
      <vt:lpstr>HAEMORRHAGE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HAEMORRHAGE</dc:title>
  <dc:creator>Gulshan</dc:creator>
  <cp:lastModifiedBy>Gulshan</cp:lastModifiedBy>
  <cp:revision>11</cp:revision>
  <dcterms:created xsi:type="dcterms:W3CDTF">2021-01-24T17:40:23Z</dcterms:created>
  <dcterms:modified xsi:type="dcterms:W3CDTF">2021-01-31T17:56:50Z</dcterms:modified>
</cp:coreProperties>
</file>