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38877-E8DC-4B8A-A489-1380058CA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ED48A3-6CF9-4E46-9B29-5DB6E42D4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5F4E3-183D-4C31-95C3-FEF04993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FDFF0-530B-4D85-9E2E-E1C47084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73DBD-9465-40CC-BCEA-B74C054A9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6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A7EA-A0E6-496A-A503-978CD5427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329EF-B1A4-41A2-AFB7-50ECDF4CB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6E129-F7E7-475F-841C-1CFF6DC9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579ED-22D7-4BD1-9086-2B4DFE91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A88E3-5F04-4AD8-AADB-18A1CFED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01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7BB15F-4B28-4839-84AB-B7ADF05AA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5D2E8-E07D-43DF-9D5F-336D23CCA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D68C2-4691-468B-A87D-346A664F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EE862-9770-431C-B89C-00E0264B1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57BBD-2682-4F1A-9D6B-8F8A485B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68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660B-5D2A-45F6-8535-B8D6659E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360C-2009-4918-A4AB-319944643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8E037-3F71-4887-85EC-0B89BE39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EB5F1-06E1-4A8A-B3A0-286BD47B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63BDA-EBB1-40EC-A39C-AC466638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55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2401-179E-4F1F-A2B0-89463B346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8712E-96CE-423C-8A68-38D65B783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44BCD-E044-4972-95EB-DC56E057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59BB-90F2-4F19-8FF8-C1A59819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61628-7277-40DB-8F76-CE6A4BBA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0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4487-A819-4BE6-BA10-177BE46F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A184F-7E6B-48D7-8453-50D1B091B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27E0C-71FB-4702-B6A8-56AA1A536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0BA33-7788-43CD-8B21-CF8D31F3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BB52B-7C83-44C5-8ED3-F4F11E43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71868-91BA-4AEE-9F5C-F5AE2E3D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1BC8-7C46-4418-BE4F-AEE354C3B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53CEF-9AE9-4F97-AF34-8973054FA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6B116-03DA-473C-82CA-482CB0625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12A0BE-6761-4369-95FC-38EE3DCE1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03F7A5-619E-4FA0-91B1-F1A282DD02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D35CD1-F042-4A8E-9AF3-E0D2988DB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9F92B8-844E-49C5-B4B4-F15218BD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765D3A-2823-44DE-B518-A81D3392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83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43108-211A-4BE7-A77F-F13BA7CB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11130-2809-467D-AF08-69EEF4001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09282-1672-4595-B2DC-D81D4E39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D1795B-EBD2-4931-AF86-741ABA7B4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6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8470F5-2CF9-4C81-A4B9-30DC9717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E2502-2F8B-4876-8FB3-1F1C6E50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77368-E9D6-4C12-BD33-C680B6EB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82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9A595-6988-47B2-85AA-F9B1AA506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20E1-5A6F-4FED-9D6A-4E8B04926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BC2A1-62CD-4C8B-A441-D64EA5BEB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7D685-C400-43F7-99E6-D791B793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0C21D-008B-46FC-B768-61C1416F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6AE58-7DB5-4575-BD68-07A30584C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7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6D98-456F-431E-BEE2-26E240B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5999E8-1EA3-4387-A4C6-0C271CA3D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7E570-30B0-4686-A038-ADDFA577C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14D8C-69EC-47F5-AFC3-480DD234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B49A6-CCBF-4AD5-90CA-7898BE52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AF469-0BD4-427A-A88E-3A868FD6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34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E117C7-07FE-4AD5-8539-BCB1A5540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609E0-66C0-417E-A0AB-2F196155E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253ED-50DA-4943-8971-44EBCC5C5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4F0D-4A64-41CD-B33D-B8B9744CE36B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A81A0-15EB-405A-A491-340008C80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92F38-1311-415F-A9D0-B6618603D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F626C-7B2F-42C1-8723-F0010C878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0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85EEB-3928-4A2E-8E51-4160F4BE99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16600" dirty="0" err="1">
                <a:solidFill>
                  <a:schemeClr val="bg1">
                    <a:lumMod val="95000"/>
                  </a:schemeClr>
                </a:solidFill>
                <a:latin typeface="Castellar" panose="020A0402060406010301" pitchFamily="18" charset="0"/>
              </a:rPr>
              <a:t>BURns</a:t>
            </a:r>
            <a:endParaRPr lang="en-GB" sz="16600" dirty="0">
              <a:solidFill>
                <a:schemeClr val="bg1">
                  <a:lumMod val="95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46EAA3-4778-41C9-8122-CEA7165E10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Gulshan Kumar</a:t>
            </a:r>
          </a:p>
          <a:p>
            <a:r>
              <a:rPr lang="en-IN" sz="3200" dirty="0" err="1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MVSc</a:t>
            </a:r>
            <a:r>
              <a:rPr lang="en-IN" sz="32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, PhD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42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Extent of injury is usually reported as the %age of surface area involved, which is: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Surface area = 0.1 x weight²/³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Modified rule of 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Each forelimb =9% (9 x 2=18%)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Each hind limb =18% (18 x 2 =36%)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Head &amp; neck = 9%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Thorax= Ventral 9%, Dorsal 9% (total= 18%)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Abdomen= Ventral 9%, Dorsal 9% (total= 18%)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Groin, perineum, tail = 1%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Assessment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42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Immediate cooling of the burnt area (not freezing-ice packs may damage actually)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Remove the aetiologic agent,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If aetiology is chemicals, irrigate with large volumes of clean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Prevent infection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First Aid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965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Initial care: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Morphine sulphate (10 mg total dose for dog and 60 mg total dose for large animals) 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Methadone at the rate of 0.25 mg per kg body weight for pain.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OTHER NSAIDS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Emesis can be controlled by phenothiazine derivatives. Sedatives, narcotics are contraindicated.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Prophylaxis against tetanus should be done with anti tetanus serum or penicillin. </a:t>
            </a:r>
            <a:endParaRPr lang="en-GB" sz="4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Management 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01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Respiratory involvement, if present, can be judged by burnt lips and nose, deep red oral and pharyngeal mucosae and cough.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Immediate intubation or tracheostomy should be performed and the lungs be oxygenated with 40-60% oxygen.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Intravenous line should be established immediately, preferably canulation should be done (canula should not be left for more than 7 days).</a:t>
            </a:r>
            <a:endParaRPr lang="en-GB" sz="4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Management 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9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Choice of fluids: In full thickness burns saline bicarbonate, Ringer’s lactate, plasma or whole blood should be considered.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Rate and dose of infusion: </a:t>
            </a:r>
            <a:endParaRPr lang="en-GB" sz="4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algn="just"/>
            <a:r>
              <a:rPr lang="en-GB" sz="4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	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Plasma/blood (ml) = body wt. x % burns x 1 ml - for 24 hrs.</a:t>
            </a:r>
          </a:p>
          <a:p>
            <a:pPr algn="just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	Ringer’s lactate (ml) = body wt. x % burns x 1 ml- for24 hrs.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	5% dextrose saline = 20-30 ml/ kg body wt. as maintenance.</a:t>
            </a:r>
          </a:p>
          <a:p>
            <a:pPr algn="just"/>
            <a:endParaRPr lang="en-US" sz="20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*Half of the fluid should be administered in first 8 hours and the remaining half over 16 hours.</a:t>
            </a:r>
            <a:endParaRPr lang="en-GB" sz="20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Management 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679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Efforts should also be made for prevention of thrombosis and consequent ischaemia (anticoagulants like heparin)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GB" sz="20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Release incisions may be required in case of constricting burns.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Antiseptic ointments like silver sulphadiazine (1% cream), </a:t>
            </a: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furacillin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1:5000)…costly for animals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Carron oil…linseed/coconut oil + lime water topically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Non adherent dressings</a:t>
            </a:r>
            <a:endParaRPr lang="en-GB" sz="4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Management 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31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Supportive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Protein rich diet, enhance anabolism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Vit. A, B, C and Zn are advised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If burns involve genitalia, catheterise.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Management 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826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Frost bite results due to exposure of extremities to extremely low temperatures, e.g. in icy mud,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>
                  <a:lumMod val="95000"/>
                </a:schemeClr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The damage thus caused is either to the supporting tissue or primary circulation or both.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>
                  <a:lumMod val="95000"/>
                </a:schemeClr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Extremities show oedema and bright red </a:t>
            </a:r>
            <a:r>
              <a:rPr lang="en-US" sz="2800" dirty="0" err="1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dyscolouration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which is at its maximum after 24 hours of thawing.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Frost bite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64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Ischaemia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and mummification (dry gangrene) followed after 4-5 hours in cases of severe damage,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hrunken tissue hang with the body for 30-40 days following which it may separate spontaneously.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Restoration towards normalcy after 72 hours is a favourable prognostic sign.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Infection may cause moist gangrene to form.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Frost bite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49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Treatment</a:t>
            </a:r>
            <a:endParaRPr lang="en-GB" sz="2800" i="1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Rapid rewarming at 108°F is the most acceptable method because following this endothelium of blood vessels remains attached to the intima and starts proliferating after the third day.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Unless the infection is apparent no local treatment is indicated.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Amputation if indicated should be postponed till dry gangrene has a clear-cut separation from the normal healthy tissue.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Local anaesthesia, blockade and parenteral analgesics and antibiotics are indicated.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Infection may cause moist gangrene to form.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Frost bite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43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D22074-5059-4545-BD47-984501A1F34E}"/>
              </a:ext>
            </a:extLst>
          </p:cNvPr>
          <p:cNvSpPr txBox="1"/>
          <p:nvPr/>
        </p:nvSpPr>
        <p:spPr>
          <a:xfrm>
            <a:off x="1460096" y="1356852"/>
            <a:ext cx="101911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Burns are complex inflammatory or gangrenous lesions due to exposure of live tissue to dry or moist heat, chemicals and electricity.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>
                  <a:lumMod val="95000"/>
                </a:schemeClr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95000"/>
                  </a:schemeClr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Scalds are burns caused by hot liquids or steam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Superficial (involving epidermis) First degree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Partial thickness (involving dermis)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Superficial dermal (Second degree) blood vessels and nociceptors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Deep dermal (Third degree) Pressure receptors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Full thickness: (Fourth degree) subcutis, fascia, muscle, even bone,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eschar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45340" y="471948"/>
            <a:ext cx="5383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Classification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5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Exposure to 44°C for 5 minutes can result full thickness burns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Exposure to 70°C for about a second can result full thickness burns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Injury will occur when the heat energy is applied at a rate that exceeds the tissue’s  ability to absorb and dissipate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 transition area separates the completely damaged tissue from the un-injured healthy tissue.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Heat results in denaturation of the cellular proteins and coagulation of blood vessels.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Pathophysiology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47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Adjacent to the injured tissue, is the zone of stasis i.e. reduced blood flow, intravascular sludging and potentially reversible tissue damage.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If the insult continues-&gt; irreversible damage may occur.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this stasis zone, some vessels are completely thrombosed.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Others may be patent but with endothelial cell damage.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Massive inflammatory reaction in response to the tissue injury results massive dilatation of vessels, increased permeability and extravasation of protein rich fluid into the extravascular spaces.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Pathophysiology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58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Massive oedema, the pressure of which may compress blood vessels hampering the microcirculation, tissue anoxia and necrosis.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Since the circulating fluid has been shifted to extravascular fluid the animal is in shock.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Severe hypoproteinaemia. Hence further oedema which aggravates the  hypoproteinaemia</a:t>
            </a:r>
          </a:p>
          <a:p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Pathophysiology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1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Carbon monoxide poisoning.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If inflicted by flames, there may be accompanying inhalation injuries………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Inhalation of hot gases and smoke..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Oedema of oro-pharynx and larynx…leading to upper airway obstruction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tracheal, bronchial and pulmonary oedema….pulmonary failure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Pathophysiology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2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Hypovolaemia leads to increased haematocrit and increased viscosity, hence renal and hepatic damage.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Low protein synthesis, low immunity,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More chances of infection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Decreased splanchnic perfusion leads to compromised intestinal mucosal barrier function, allowing bacterial translocation and absorption of endotoxins…sometimes may lead to ulceration of duodenum (curling ulcers)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Pathophysiology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33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615A98-21B6-4EAD-861B-025F5F147910}"/>
              </a:ext>
            </a:extLst>
          </p:cNvPr>
          <p:cNvSpPr txBox="1"/>
          <p:nvPr/>
        </p:nvSpPr>
        <p:spPr>
          <a:xfrm>
            <a:off x="1445340" y="1637071"/>
            <a:ext cx="10028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Massive scars when burn </a:t>
            </a:r>
            <a:r>
              <a:rPr lang="en-IN" sz="28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wounds heal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405BF-7982-4526-8B30-5BF7362D3434}"/>
              </a:ext>
            </a:extLst>
          </p:cNvPr>
          <p:cNvSpPr txBox="1"/>
          <p:nvPr/>
        </p:nvSpPr>
        <p:spPr>
          <a:xfrm>
            <a:off x="1460088" y="471948"/>
            <a:ext cx="9301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Pathophysiology of burn wounds</a:t>
            </a:r>
            <a:endParaRPr lang="en-GB" sz="4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9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1078</Words>
  <Application>Microsoft Office PowerPoint</Application>
  <PresentationFormat>Widescreen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Castellar</vt:lpstr>
      <vt:lpstr>Garamond</vt:lpstr>
      <vt:lpstr>Office Theme</vt:lpstr>
      <vt:lpstr>BURns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BURns</dc:title>
  <dc:creator>Gulshan</dc:creator>
  <cp:lastModifiedBy>Gulshan</cp:lastModifiedBy>
  <cp:revision>17</cp:revision>
  <dcterms:created xsi:type="dcterms:W3CDTF">2021-02-08T17:16:34Z</dcterms:created>
  <dcterms:modified xsi:type="dcterms:W3CDTF">2021-02-09T03:22:32Z</dcterms:modified>
</cp:coreProperties>
</file>