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04"/>
  </p:notesMasterIdLst>
  <p:sldIdLst>
    <p:sldId id="388" r:id="rId2"/>
    <p:sldId id="390" r:id="rId3"/>
    <p:sldId id="258" r:id="rId4"/>
    <p:sldId id="259" r:id="rId5"/>
    <p:sldId id="260" r:id="rId6"/>
    <p:sldId id="261" r:id="rId7"/>
    <p:sldId id="262" r:id="rId8"/>
    <p:sldId id="270" r:id="rId9"/>
    <p:sldId id="271" r:id="rId10"/>
    <p:sldId id="272" r:id="rId11"/>
    <p:sldId id="273" r:id="rId12"/>
    <p:sldId id="274" r:id="rId13"/>
    <p:sldId id="275" r:id="rId14"/>
    <p:sldId id="276" r:id="rId15"/>
    <p:sldId id="277" r:id="rId16"/>
    <p:sldId id="278" r:id="rId17"/>
    <p:sldId id="280" r:id="rId18"/>
    <p:sldId id="281" r:id="rId19"/>
    <p:sldId id="282" r:id="rId20"/>
    <p:sldId id="283" r:id="rId21"/>
    <p:sldId id="284" r:id="rId22"/>
    <p:sldId id="285" r:id="rId23"/>
    <p:sldId id="286" r:id="rId24"/>
    <p:sldId id="287" r:id="rId25"/>
    <p:sldId id="288" r:id="rId26"/>
    <p:sldId id="289" r:id="rId27"/>
    <p:sldId id="290" r:id="rId28"/>
    <p:sldId id="291" r:id="rId29"/>
    <p:sldId id="292" r:id="rId30"/>
    <p:sldId id="293" r:id="rId31"/>
    <p:sldId id="294" r:id="rId32"/>
    <p:sldId id="295" r:id="rId33"/>
    <p:sldId id="296" r:id="rId34"/>
    <p:sldId id="297" r:id="rId35"/>
    <p:sldId id="298" r:id="rId36"/>
    <p:sldId id="299" r:id="rId37"/>
    <p:sldId id="300" r:id="rId38"/>
    <p:sldId id="301" r:id="rId39"/>
    <p:sldId id="302" r:id="rId40"/>
    <p:sldId id="303" r:id="rId41"/>
    <p:sldId id="304" r:id="rId42"/>
    <p:sldId id="305" r:id="rId43"/>
    <p:sldId id="362" r:id="rId44"/>
    <p:sldId id="363" r:id="rId45"/>
    <p:sldId id="364" r:id="rId46"/>
    <p:sldId id="365" r:id="rId47"/>
    <p:sldId id="366" r:id="rId48"/>
    <p:sldId id="367" r:id="rId49"/>
    <p:sldId id="368" r:id="rId50"/>
    <p:sldId id="369" r:id="rId51"/>
    <p:sldId id="370" r:id="rId52"/>
    <p:sldId id="371" r:id="rId53"/>
    <p:sldId id="372" r:id="rId54"/>
    <p:sldId id="373" r:id="rId55"/>
    <p:sldId id="374" r:id="rId56"/>
    <p:sldId id="375" r:id="rId57"/>
    <p:sldId id="376" r:id="rId58"/>
    <p:sldId id="377" r:id="rId59"/>
    <p:sldId id="378" r:id="rId60"/>
    <p:sldId id="379" r:id="rId61"/>
    <p:sldId id="380" r:id="rId62"/>
    <p:sldId id="381" r:id="rId63"/>
    <p:sldId id="382" r:id="rId64"/>
    <p:sldId id="383" r:id="rId65"/>
    <p:sldId id="384" r:id="rId66"/>
    <p:sldId id="385" r:id="rId67"/>
    <p:sldId id="386" r:id="rId68"/>
    <p:sldId id="387" r:id="rId69"/>
    <p:sldId id="306" r:id="rId70"/>
    <p:sldId id="307" r:id="rId71"/>
    <p:sldId id="308" r:id="rId72"/>
    <p:sldId id="309" r:id="rId73"/>
    <p:sldId id="310" r:id="rId74"/>
    <p:sldId id="311" r:id="rId75"/>
    <p:sldId id="312" r:id="rId76"/>
    <p:sldId id="313" r:id="rId77"/>
    <p:sldId id="314" r:id="rId78"/>
    <p:sldId id="315" r:id="rId79"/>
    <p:sldId id="316" r:id="rId80"/>
    <p:sldId id="317" r:id="rId81"/>
    <p:sldId id="318" r:id="rId82"/>
    <p:sldId id="319" r:id="rId83"/>
    <p:sldId id="320" r:id="rId84"/>
    <p:sldId id="321" r:id="rId85"/>
    <p:sldId id="322" r:id="rId86"/>
    <p:sldId id="323" r:id="rId87"/>
    <p:sldId id="325" r:id="rId88"/>
    <p:sldId id="348" r:id="rId89"/>
    <p:sldId id="349" r:id="rId90"/>
    <p:sldId id="350" r:id="rId91"/>
    <p:sldId id="351" r:id="rId92"/>
    <p:sldId id="352" r:id="rId93"/>
    <p:sldId id="353" r:id="rId94"/>
    <p:sldId id="354" r:id="rId95"/>
    <p:sldId id="355" r:id="rId96"/>
    <p:sldId id="356" r:id="rId97"/>
    <p:sldId id="357" r:id="rId98"/>
    <p:sldId id="347" r:id="rId99"/>
    <p:sldId id="358" r:id="rId100"/>
    <p:sldId id="359" r:id="rId101"/>
    <p:sldId id="360" r:id="rId102"/>
    <p:sldId id="361" r:id="rId103"/>
  </p:sldIdLst>
  <p:sldSz cx="9144000" cy="6858000" type="screen4x3"/>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4" d="100"/>
          <a:sy n="104" d="100"/>
        </p:scale>
        <p:origin x="1026" y="96"/>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07" Type="http://schemas.openxmlformats.org/officeDocument/2006/relationships/theme" Target="theme/theme1.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DAA10C3-D527-4F0B-9DE1-26F648202FA4}" type="doc">
      <dgm:prSet loTypeId="urn:microsoft.com/office/officeart/2005/8/layout/process5" loCatId="process" qsTypeId="urn:microsoft.com/office/officeart/2005/8/quickstyle/simple3" qsCatId="simple" csTypeId="urn:microsoft.com/office/officeart/2005/8/colors/accent1_2" csCatId="accent1" phldr="1"/>
      <dgm:spPr/>
      <dgm:t>
        <a:bodyPr/>
        <a:lstStyle/>
        <a:p>
          <a:endParaRPr lang="en-US"/>
        </a:p>
      </dgm:t>
    </dgm:pt>
    <dgm:pt modelId="{2140D83D-FE41-4A46-8B22-D13D9F72CE7D}">
      <dgm:prSet phldrT="[Text]" custT="1"/>
      <dgm:spPr/>
      <dgm:t>
        <a:bodyPr/>
        <a:lstStyle/>
        <a:p>
          <a:r>
            <a:rPr lang="en-US" sz="2400" b="0" i="0" dirty="0"/>
            <a:t>excess lysine stimulates </a:t>
          </a:r>
          <a:r>
            <a:rPr lang="en-US" sz="2400" b="0" i="0" dirty="0" err="1"/>
            <a:t>arginase</a:t>
          </a:r>
          <a:r>
            <a:rPr lang="en-US" sz="2400" b="0" i="0" dirty="0"/>
            <a:t> activity</a:t>
          </a:r>
          <a:endParaRPr lang="en-US" sz="2400" dirty="0"/>
        </a:p>
      </dgm:t>
    </dgm:pt>
    <dgm:pt modelId="{2E4B0E1A-42D5-4795-AC95-F64587739B1D}" type="parTrans" cxnId="{52351687-6D6C-41D4-9323-92F72F868BAC}">
      <dgm:prSet/>
      <dgm:spPr/>
      <dgm:t>
        <a:bodyPr/>
        <a:lstStyle/>
        <a:p>
          <a:endParaRPr lang="en-US"/>
        </a:p>
      </dgm:t>
    </dgm:pt>
    <dgm:pt modelId="{15E43CE7-D10E-4C8D-8539-732254921272}" type="sibTrans" cxnId="{52351687-6D6C-41D4-9323-92F72F868BAC}">
      <dgm:prSet/>
      <dgm:spPr/>
      <dgm:t>
        <a:bodyPr/>
        <a:lstStyle/>
        <a:p>
          <a:endParaRPr lang="en-US"/>
        </a:p>
      </dgm:t>
    </dgm:pt>
    <dgm:pt modelId="{704905BE-CFE5-4A85-A05A-B63AF6F32CFB}">
      <dgm:prSet phldrT="[Text]" custT="1"/>
      <dgm:spPr/>
      <dgm:t>
        <a:bodyPr/>
        <a:lstStyle/>
        <a:p>
          <a:r>
            <a:rPr lang="en-US" sz="2000" b="0" i="0" dirty="0"/>
            <a:t>increased renal catabolism of </a:t>
          </a:r>
          <a:r>
            <a:rPr lang="en-US" sz="2000" b="0" i="0" dirty="0" err="1"/>
            <a:t>arginine</a:t>
          </a:r>
          <a:r>
            <a:rPr lang="en-US" sz="2000" b="0" i="0" dirty="0"/>
            <a:t> in the body</a:t>
          </a:r>
          <a:endParaRPr lang="en-US" sz="2000" dirty="0"/>
        </a:p>
      </dgm:t>
    </dgm:pt>
    <dgm:pt modelId="{1EDA386E-36FA-4765-B37A-B7D2FF53F0E5}" type="parTrans" cxnId="{388F6D57-8B21-462D-BD8D-25DD1A82F12C}">
      <dgm:prSet/>
      <dgm:spPr/>
      <dgm:t>
        <a:bodyPr/>
        <a:lstStyle/>
        <a:p>
          <a:endParaRPr lang="en-US"/>
        </a:p>
      </dgm:t>
    </dgm:pt>
    <dgm:pt modelId="{EA3FCA2D-94BF-469C-9F0E-3D16DFFE3347}" type="sibTrans" cxnId="{388F6D57-8B21-462D-BD8D-25DD1A82F12C}">
      <dgm:prSet/>
      <dgm:spPr/>
      <dgm:t>
        <a:bodyPr/>
        <a:lstStyle/>
        <a:p>
          <a:endParaRPr lang="en-US"/>
        </a:p>
      </dgm:t>
    </dgm:pt>
    <dgm:pt modelId="{688B260A-E43F-4E7A-A768-4F6D2C3D3042}">
      <dgm:prSet phldrT="[Text]" custT="1"/>
      <dgm:spPr/>
      <dgm:t>
        <a:bodyPr/>
        <a:lstStyle/>
        <a:p>
          <a:r>
            <a:rPr lang="en-US" sz="2000" b="0" i="0" dirty="0"/>
            <a:t>causing symptoms of deficiency of this amino acid</a:t>
          </a:r>
          <a:endParaRPr lang="en-US" sz="2000" dirty="0"/>
        </a:p>
      </dgm:t>
    </dgm:pt>
    <dgm:pt modelId="{3E2E11B0-B100-4AD1-B3DB-84576757F52B}" type="parTrans" cxnId="{FD0139C2-D06B-449F-A478-D90A5CA84720}">
      <dgm:prSet/>
      <dgm:spPr/>
      <dgm:t>
        <a:bodyPr/>
        <a:lstStyle/>
        <a:p>
          <a:endParaRPr lang="en-US"/>
        </a:p>
      </dgm:t>
    </dgm:pt>
    <dgm:pt modelId="{3352DB39-0EE8-4F1A-B8FD-D6226BC580BF}" type="sibTrans" cxnId="{FD0139C2-D06B-449F-A478-D90A5CA84720}">
      <dgm:prSet/>
      <dgm:spPr/>
      <dgm:t>
        <a:bodyPr/>
        <a:lstStyle/>
        <a:p>
          <a:endParaRPr lang="en-US"/>
        </a:p>
      </dgm:t>
    </dgm:pt>
    <dgm:pt modelId="{B5756265-EE12-4E01-8040-739E5E87CFDD}">
      <dgm:prSet phldrT="[Text]" custT="1"/>
      <dgm:spPr/>
      <dgm:t>
        <a:bodyPr/>
        <a:lstStyle/>
        <a:p>
          <a:r>
            <a:rPr lang="en-US" sz="2000" b="0" i="0" dirty="0"/>
            <a:t>which can cause a decrease in productive responses</a:t>
          </a:r>
          <a:endParaRPr lang="en-US" sz="2000" dirty="0"/>
        </a:p>
      </dgm:t>
    </dgm:pt>
    <dgm:pt modelId="{F37495BE-B961-454C-8132-220003687B18}" type="parTrans" cxnId="{D04AD8DA-CEE7-42D1-897A-B850648DDC44}">
      <dgm:prSet/>
      <dgm:spPr/>
      <dgm:t>
        <a:bodyPr/>
        <a:lstStyle/>
        <a:p>
          <a:endParaRPr lang="en-US"/>
        </a:p>
      </dgm:t>
    </dgm:pt>
    <dgm:pt modelId="{96020967-5E7F-42EE-9F4E-6D6BF6530472}" type="sibTrans" cxnId="{D04AD8DA-CEE7-42D1-897A-B850648DDC44}">
      <dgm:prSet/>
      <dgm:spPr/>
      <dgm:t>
        <a:bodyPr/>
        <a:lstStyle/>
        <a:p>
          <a:endParaRPr lang="en-US"/>
        </a:p>
      </dgm:t>
    </dgm:pt>
    <dgm:pt modelId="{93742617-587B-4C03-B506-1DCDB09EE1C7}" type="pres">
      <dgm:prSet presAssocID="{FDAA10C3-D527-4F0B-9DE1-26F648202FA4}" presName="diagram" presStyleCnt="0">
        <dgm:presLayoutVars>
          <dgm:dir/>
          <dgm:resizeHandles val="exact"/>
        </dgm:presLayoutVars>
      </dgm:prSet>
      <dgm:spPr/>
    </dgm:pt>
    <dgm:pt modelId="{BF55F436-D102-4AC6-AC43-D83B083A3EEC}" type="pres">
      <dgm:prSet presAssocID="{2140D83D-FE41-4A46-8B22-D13D9F72CE7D}" presName="node" presStyleLbl="node1" presStyleIdx="0" presStyleCnt="4" custScaleX="124327" custScaleY="113542">
        <dgm:presLayoutVars>
          <dgm:bulletEnabled val="1"/>
        </dgm:presLayoutVars>
      </dgm:prSet>
      <dgm:spPr/>
    </dgm:pt>
    <dgm:pt modelId="{B10D8A0C-CB6E-4703-B9B5-F854E8614AC7}" type="pres">
      <dgm:prSet presAssocID="{15E43CE7-D10E-4C8D-8539-732254921272}" presName="sibTrans" presStyleLbl="sibTrans2D1" presStyleIdx="0" presStyleCnt="3"/>
      <dgm:spPr/>
    </dgm:pt>
    <dgm:pt modelId="{060E0515-663E-47E2-B30D-29797DEABBA1}" type="pres">
      <dgm:prSet presAssocID="{15E43CE7-D10E-4C8D-8539-732254921272}" presName="connectorText" presStyleLbl="sibTrans2D1" presStyleIdx="0" presStyleCnt="3"/>
      <dgm:spPr/>
    </dgm:pt>
    <dgm:pt modelId="{FE2CA6AD-E880-4647-B8A5-D7B69970F5E1}" type="pres">
      <dgm:prSet presAssocID="{704905BE-CFE5-4A85-A05A-B63AF6F32CFB}" presName="node" presStyleLbl="node1" presStyleIdx="1" presStyleCnt="4" custLinFactNeighborX="13794" custLinFactNeighborY="-6409">
        <dgm:presLayoutVars>
          <dgm:bulletEnabled val="1"/>
        </dgm:presLayoutVars>
      </dgm:prSet>
      <dgm:spPr/>
    </dgm:pt>
    <dgm:pt modelId="{61930697-6069-4B3E-8640-EA9ACD58CC80}" type="pres">
      <dgm:prSet presAssocID="{EA3FCA2D-94BF-469C-9F0E-3D16DFFE3347}" presName="sibTrans" presStyleLbl="sibTrans2D1" presStyleIdx="1" presStyleCnt="3"/>
      <dgm:spPr/>
    </dgm:pt>
    <dgm:pt modelId="{9A2CE652-F4B3-42A4-AA01-794948A3C3EA}" type="pres">
      <dgm:prSet presAssocID="{EA3FCA2D-94BF-469C-9F0E-3D16DFFE3347}" presName="connectorText" presStyleLbl="sibTrans2D1" presStyleIdx="1" presStyleCnt="3"/>
      <dgm:spPr/>
    </dgm:pt>
    <dgm:pt modelId="{6DD31382-CC7C-4B84-A1B0-B32936E5A4FC}" type="pres">
      <dgm:prSet presAssocID="{688B260A-E43F-4E7A-A768-4F6D2C3D3042}" presName="node" presStyleLbl="node1" presStyleIdx="2" presStyleCnt="4" custLinFactNeighborX="20913" custLinFactNeighborY="13675">
        <dgm:presLayoutVars>
          <dgm:bulletEnabled val="1"/>
        </dgm:presLayoutVars>
      </dgm:prSet>
      <dgm:spPr/>
    </dgm:pt>
    <dgm:pt modelId="{C272A679-0BFE-482E-A74C-CDB126AEB1C1}" type="pres">
      <dgm:prSet presAssocID="{3352DB39-0EE8-4F1A-B8FD-D6226BC580BF}" presName="sibTrans" presStyleLbl="sibTrans2D1" presStyleIdx="2" presStyleCnt="3"/>
      <dgm:spPr/>
    </dgm:pt>
    <dgm:pt modelId="{75A4FDA5-BBD6-41F6-AA05-B31812F52A24}" type="pres">
      <dgm:prSet presAssocID="{3352DB39-0EE8-4F1A-B8FD-D6226BC580BF}" presName="connectorText" presStyleLbl="sibTrans2D1" presStyleIdx="2" presStyleCnt="3"/>
      <dgm:spPr/>
    </dgm:pt>
    <dgm:pt modelId="{5BE18441-ABE1-4036-B5F5-917050E44CD2}" type="pres">
      <dgm:prSet presAssocID="{B5756265-EE12-4E01-8040-739E5E87CFDD}" presName="node" presStyleLbl="node1" presStyleIdx="3" presStyleCnt="4" custScaleX="133398">
        <dgm:presLayoutVars>
          <dgm:bulletEnabled val="1"/>
        </dgm:presLayoutVars>
      </dgm:prSet>
      <dgm:spPr/>
    </dgm:pt>
  </dgm:ptLst>
  <dgm:cxnLst>
    <dgm:cxn modelId="{4BA98908-FE28-41DB-B4C4-36111C212833}" type="presOf" srcId="{B5756265-EE12-4E01-8040-739E5E87CFDD}" destId="{5BE18441-ABE1-4036-B5F5-917050E44CD2}" srcOrd="0" destOrd="0" presId="urn:microsoft.com/office/officeart/2005/8/layout/process5"/>
    <dgm:cxn modelId="{0B9B112F-CCF6-44AE-A286-240132B52920}" type="presOf" srcId="{EA3FCA2D-94BF-469C-9F0E-3D16DFFE3347}" destId="{61930697-6069-4B3E-8640-EA9ACD58CC80}" srcOrd="0" destOrd="0" presId="urn:microsoft.com/office/officeart/2005/8/layout/process5"/>
    <dgm:cxn modelId="{35786D55-6BD7-4A39-BCB0-F63D605B8BBD}" type="presOf" srcId="{EA3FCA2D-94BF-469C-9F0E-3D16DFFE3347}" destId="{9A2CE652-F4B3-42A4-AA01-794948A3C3EA}" srcOrd="1" destOrd="0" presId="urn:microsoft.com/office/officeart/2005/8/layout/process5"/>
    <dgm:cxn modelId="{388F6D57-8B21-462D-BD8D-25DD1A82F12C}" srcId="{FDAA10C3-D527-4F0B-9DE1-26F648202FA4}" destId="{704905BE-CFE5-4A85-A05A-B63AF6F32CFB}" srcOrd="1" destOrd="0" parTransId="{1EDA386E-36FA-4765-B37A-B7D2FF53F0E5}" sibTransId="{EA3FCA2D-94BF-469C-9F0E-3D16DFFE3347}"/>
    <dgm:cxn modelId="{E645D97B-EF2A-4970-8B66-F016EE98542B}" type="presOf" srcId="{15E43CE7-D10E-4C8D-8539-732254921272}" destId="{060E0515-663E-47E2-B30D-29797DEABBA1}" srcOrd="1" destOrd="0" presId="urn:microsoft.com/office/officeart/2005/8/layout/process5"/>
    <dgm:cxn modelId="{42B1C07E-382F-4645-B489-CECA6E062041}" type="presOf" srcId="{15E43CE7-D10E-4C8D-8539-732254921272}" destId="{B10D8A0C-CB6E-4703-B9B5-F854E8614AC7}" srcOrd="0" destOrd="0" presId="urn:microsoft.com/office/officeart/2005/8/layout/process5"/>
    <dgm:cxn modelId="{52351687-6D6C-41D4-9323-92F72F868BAC}" srcId="{FDAA10C3-D527-4F0B-9DE1-26F648202FA4}" destId="{2140D83D-FE41-4A46-8B22-D13D9F72CE7D}" srcOrd="0" destOrd="0" parTransId="{2E4B0E1A-42D5-4795-AC95-F64587739B1D}" sibTransId="{15E43CE7-D10E-4C8D-8539-732254921272}"/>
    <dgm:cxn modelId="{40DDCFA1-F40F-4DFF-B2C4-6CC74BACE67F}" type="presOf" srcId="{688B260A-E43F-4E7A-A768-4F6D2C3D3042}" destId="{6DD31382-CC7C-4B84-A1B0-B32936E5A4FC}" srcOrd="0" destOrd="0" presId="urn:microsoft.com/office/officeart/2005/8/layout/process5"/>
    <dgm:cxn modelId="{68E614A8-3497-434E-AF8D-7191905A3D15}" type="presOf" srcId="{3352DB39-0EE8-4F1A-B8FD-D6226BC580BF}" destId="{C272A679-0BFE-482E-A74C-CDB126AEB1C1}" srcOrd="0" destOrd="0" presId="urn:microsoft.com/office/officeart/2005/8/layout/process5"/>
    <dgm:cxn modelId="{0553E8BD-5B17-43FC-B10E-89AE1600CE39}" type="presOf" srcId="{FDAA10C3-D527-4F0B-9DE1-26F648202FA4}" destId="{93742617-587B-4C03-B506-1DCDB09EE1C7}" srcOrd="0" destOrd="0" presId="urn:microsoft.com/office/officeart/2005/8/layout/process5"/>
    <dgm:cxn modelId="{FD0139C2-D06B-449F-A478-D90A5CA84720}" srcId="{FDAA10C3-D527-4F0B-9DE1-26F648202FA4}" destId="{688B260A-E43F-4E7A-A768-4F6D2C3D3042}" srcOrd="2" destOrd="0" parTransId="{3E2E11B0-B100-4AD1-B3DB-84576757F52B}" sibTransId="{3352DB39-0EE8-4F1A-B8FD-D6226BC580BF}"/>
    <dgm:cxn modelId="{5AD48FD2-4F95-4EDB-B0D7-ED32A54EAA82}" type="presOf" srcId="{704905BE-CFE5-4A85-A05A-B63AF6F32CFB}" destId="{FE2CA6AD-E880-4647-B8A5-D7B69970F5E1}" srcOrd="0" destOrd="0" presId="urn:microsoft.com/office/officeart/2005/8/layout/process5"/>
    <dgm:cxn modelId="{D04AD8DA-CEE7-42D1-897A-B850648DDC44}" srcId="{FDAA10C3-D527-4F0B-9DE1-26F648202FA4}" destId="{B5756265-EE12-4E01-8040-739E5E87CFDD}" srcOrd="3" destOrd="0" parTransId="{F37495BE-B961-454C-8132-220003687B18}" sibTransId="{96020967-5E7F-42EE-9F4E-6D6BF6530472}"/>
    <dgm:cxn modelId="{F7D84EEE-70A7-4F07-8330-3B431C499548}" type="presOf" srcId="{2140D83D-FE41-4A46-8B22-D13D9F72CE7D}" destId="{BF55F436-D102-4AC6-AC43-D83B083A3EEC}" srcOrd="0" destOrd="0" presId="urn:microsoft.com/office/officeart/2005/8/layout/process5"/>
    <dgm:cxn modelId="{75335FF3-0791-45C2-89AA-DE230522E922}" type="presOf" srcId="{3352DB39-0EE8-4F1A-B8FD-D6226BC580BF}" destId="{75A4FDA5-BBD6-41F6-AA05-B31812F52A24}" srcOrd="1" destOrd="0" presId="urn:microsoft.com/office/officeart/2005/8/layout/process5"/>
    <dgm:cxn modelId="{94C35277-CC78-4614-8AB0-8B46E9DAE126}" type="presParOf" srcId="{93742617-587B-4C03-B506-1DCDB09EE1C7}" destId="{BF55F436-D102-4AC6-AC43-D83B083A3EEC}" srcOrd="0" destOrd="0" presId="urn:microsoft.com/office/officeart/2005/8/layout/process5"/>
    <dgm:cxn modelId="{B4A8BBC0-2A7E-402C-92D8-7C08A9F4A519}" type="presParOf" srcId="{93742617-587B-4C03-B506-1DCDB09EE1C7}" destId="{B10D8A0C-CB6E-4703-B9B5-F854E8614AC7}" srcOrd="1" destOrd="0" presId="urn:microsoft.com/office/officeart/2005/8/layout/process5"/>
    <dgm:cxn modelId="{AD7F9B50-43E2-40C3-8956-95D38443DA36}" type="presParOf" srcId="{B10D8A0C-CB6E-4703-B9B5-F854E8614AC7}" destId="{060E0515-663E-47E2-B30D-29797DEABBA1}" srcOrd="0" destOrd="0" presId="urn:microsoft.com/office/officeart/2005/8/layout/process5"/>
    <dgm:cxn modelId="{5A22767A-2180-4525-9145-AC86B3C09430}" type="presParOf" srcId="{93742617-587B-4C03-B506-1DCDB09EE1C7}" destId="{FE2CA6AD-E880-4647-B8A5-D7B69970F5E1}" srcOrd="2" destOrd="0" presId="urn:microsoft.com/office/officeart/2005/8/layout/process5"/>
    <dgm:cxn modelId="{8B3B5FF9-A8DE-4C44-BAD0-3355E9194F5C}" type="presParOf" srcId="{93742617-587B-4C03-B506-1DCDB09EE1C7}" destId="{61930697-6069-4B3E-8640-EA9ACD58CC80}" srcOrd="3" destOrd="0" presId="urn:microsoft.com/office/officeart/2005/8/layout/process5"/>
    <dgm:cxn modelId="{3D47566E-7965-4922-A467-87B4EB2094DD}" type="presParOf" srcId="{61930697-6069-4B3E-8640-EA9ACD58CC80}" destId="{9A2CE652-F4B3-42A4-AA01-794948A3C3EA}" srcOrd="0" destOrd="0" presId="urn:microsoft.com/office/officeart/2005/8/layout/process5"/>
    <dgm:cxn modelId="{3722E5B9-8DE3-458B-988B-D1846C550F47}" type="presParOf" srcId="{93742617-587B-4C03-B506-1DCDB09EE1C7}" destId="{6DD31382-CC7C-4B84-A1B0-B32936E5A4FC}" srcOrd="4" destOrd="0" presId="urn:microsoft.com/office/officeart/2005/8/layout/process5"/>
    <dgm:cxn modelId="{1CA214D7-D00E-4D94-A1B4-0DD0777AD19D}" type="presParOf" srcId="{93742617-587B-4C03-B506-1DCDB09EE1C7}" destId="{C272A679-0BFE-482E-A74C-CDB126AEB1C1}" srcOrd="5" destOrd="0" presId="urn:microsoft.com/office/officeart/2005/8/layout/process5"/>
    <dgm:cxn modelId="{3CE17C98-F85A-4F60-A04A-9939ECF10D6A}" type="presParOf" srcId="{C272A679-0BFE-482E-A74C-CDB126AEB1C1}" destId="{75A4FDA5-BBD6-41F6-AA05-B31812F52A24}" srcOrd="0" destOrd="0" presId="urn:microsoft.com/office/officeart/2005/8/layout/process5"/>
    <dgm:cxn modelId="{FF3954C1-2B2A-44AF-8CCA-13EAEAA6DA83}" type="presParOf" srcId="{93742617-587B-4C03-B506-1DCDB09EE1C7}" destId="{5BE18441-ABE1-4036-B5F5-917050E44CD2}" srcOrd="6" destOrd="0" presId="urn:microsoft.com/office/officeart/2005/8/layout/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5180013" y="0"/>
            <a:ext cx="3962400" cy="344488"/>
          </a:xfrm>
          <a:prstGeom prst="rect">
            <a:avLst/>
          </a:prstGeom>
        </p:spPr>
        <p:txBody>
          <a:bodyPr vert="horz" lIns="91440" tIns="45720" rIns="91440" bIns="45720" rtlCol="0"/>
          <a:lstStyle>
            <a:lvl1pPr algn="r">
              <a:defRPr sz="1200"/>
            </a:lvl1pPr>
          </a:lstStyle>
          <a:p>
            <a:fld id="{A4A3D745-ECDB-4AC7-BEE8-7874C3D3BE51}" type="datetimeFigureOut">
              <a:rPr lang="en-IN" smtClean="0"/>
              <a:t>05-07-2022</a:t>
            </a:fld>
            <a:endParaRPr lang="en-IN"/>
          </a:p>
        </p:txBody>
      </p:sp>
      <p:sp>
        <p:nvSpPr>
          <p:cNvPr id="4" name="Slide Image Placeholder 3"/>
          <p:cNvSpPr>
            <a:spLocks noGrp="1" noRot="1" noChangeAspect="1"/>
          </p:cNvSpPr>
          <p:nvPr>
            <p:ph type="sldImg" idx="2"/>
          </p:nvPr>
        </p:nvSpPr>
        <p:spPr>
          <a:xfrm>
            <a:off x="3028950" y="857250"/>
            <a:ext cx="3086100" cy="2314575"/>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914400" y="3300413"/>
            <a:ext cx="7315200" cy="27003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6513513"/>
            <a:ext cx="3962400" cy="3444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5180013" y="6513513"/>
            <a:ext cx="3962400" cy="344487"/>
          </a:xfrm>
          <a:prstGeom prst="rect">
            <a:avLst/>
          </a:prstGeom>
        </p:spPr>
        <p:txBody>
          <a:bodyPr vert="horz" lIns="91440" tIns="45720" rIns="91440" bIns="45720" rtlCol="0" anchor="b"/>
          <a:lstStyle>
            <a:lvl1pPr algn="r">
              <a:defRPr sz="1200"/>
            </a:lvl1pPr>
          </a:lstStyle>
          <a:p>
            <a:fld id="{CA3DC66C-0D2F-4827-A48C-EC6B9D6D3EB8}" type="slidenum">
              <a:rPr lang="en-IN" smtClean="0"/>
              <a:t>‹#›</a:t>
            </a:fld>
            <a:endParaRPr lang="en-IN"/>
          </a:p>
        </p:txBody>
      </p:sp>
    </p:spTree>
    <p:extLst>
      <p:ext uri="{BB962C8B-B14F-4D97-AF65-F5344CB8AC3E}">
        <p14:creationId xmlns:p14="http://schemas.microsoft.com/office/powerpoint/2010/main" val="4739940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232193A-76BE-425E-8C4C-50C747325B13}"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a:extLst>
              <a:ext uri="{FF2B5EF4-FFF2-40B4-BE49-F238E27FC236}">
                <a16:creationId xmlns:a16="http://schemas.microsoft.com/office/drawing/2014/main" id="{61033F03-185E-2ACF-3D90-73734B2550BC}"/>
              </a:ext>
            </a:extLst>
          </p:cNvPr>
          <p:cNvSpPr>
            <a:spLocks noGrp="1" noRot="1" noChangeAspect="1" noChangeArrowheads="1" noTextEdit="1"/>
          </p:cNvSpPr>
          <p:nvPr>
            <p:ph type="sldImg"/>
          </p:nvPr>
        </p:nvSpPr>
        <p:spPr>
          <a:ln/>
        </p:spPr>
      </p:sp>
      <p:sp>
        <p:nvSpPr>
          <p:cNvPr id="12291" name="Notes Placeholder 2">
            <a:extLst>
              <a:ext uri="{FF2B5EF4-FFF2-40B4-BE49-F238E27FC236}">
                <a16:creationId xmlns:a16="http://schemas.microsoft.com/office/drawing/2014/main" id="{750C77D5-B2B8-5A0C-0328-C2272C4C538C}"/>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IN" altLang="en-US"/>
          </a:p>
        </p:txBody>
      </p:sp>
      <p:sp>
        <p:nvSpPr>
          <p:cNvPr id="12292" name="Slide Number Placeholder 3">
            <a:extLst>
              <a:ext uri="{FF2B5EF4-FFF2-40B4-BE49-F238E27FC236}">
                <a16:creationId xmlns:a16="http://schemas.microsoft.com/office/drawing/2014/main" id="{22AAB141-1F04-2389-3A07-89A7482F9AC5}"/>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7D50B1DB-186D-446C-BD6E-5CD2D6FBC3E8}" type="slidenum">
              <a:rPr lang="en-US" altLang="en-US" smtClean="0"/>
              <a:pPr fontAlgn="base">
                <a:spcBef>
                  <a:spcPct val="0"/>
                </a:spcBef>
                <a:spcAft>
                  <a:spcPct val="0"/>
                </a:spcAft>
              </a:pPr>
              <a:t>88</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a:extLst>
              <a:ext uri="{FF2B5EF4-FFF2-40B4-BE49-F238E27FC236}">
                <a16:creationId xmlns:a16="http://schemas.microsoft.com/office/drawing/2014/main" id="{10077F27-47BD-468E-7CF9-725FCA735752}"/>
              </a:ext>
            </a:extLst>
          </p:cNvPr>
          <p:cNvSpPr>
            <a:spLocks noGrp="1" noRot="1" noChangeAspect="1" noChangeArrowheads="1" noTextEdit="1"/>
          </p:cNvSpPr>
          <p:nvPr>
            <p:ph type="sldImg"/>
          </p:nvPr>
        </p:nvSpPr>
        <p:spPr>
          <a:ln/>
        </p:spPr>
      </p:sp>
      <p:sp>
        <p:nvSpPr>
          <p:cNvPr id="21507" name="Notes Placeholder 2">
            <a:extLst>
              <a:ext uri="{FF2B5EF4-FFF2-40B4-BE49-F238E27FC236}">
                <a16:creationId xmlns:a16="http://schemas.microsoft.com/office/drawing/2014/main" id="{A2A10AD7-6E6F-CE89-9E89-14E329E88AD6}"/>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IN" altLang="en-US"/>
          </a:p>
        </p:txBody>
      </p:sp>
      <p:sp>
        <p:nvSpPr>
          <p:cNvPr id="21508" name="Slide Number Placeholder 3">
            <a:extLst>
              <a:ext uri="{FF2B5EF4-FFF2-40B4-BE49-F238E27FC236}">
                <a16:creationId xmlns:a16="http://schemas.microsoft.com/office/drawing/2014/main" id="{2362A7D2-E000-CCB4-7740-CE374ECE873B}"/>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3402CB8F-85A5-4246-B302-2C48589208BC}" type="slidenum">
              <a:rPr lang="en-US" altLang="en-US" smtClean="0"/>
              <a:pPr fontAlgn="base">
                <a:spcBef>
                  <a:spcPct val="0"/>
                </a:spcBef>
                <a:spcAft>
                  <a:spcPct val="0"/>
                </a:spcAft>
              </a:pPr>
              <a:t>96</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a:extLst>
              <a:ext uri="{FF2B5EF4-FFF2-40B4-BE49-F238E27FC236}">
                <a16:creationId xmlns:a16="http://schemas.microsoft.com/office/drawing/2014/main" id="{DFAEC3EA-8C00-3608-6490-8ADDB8F9407C}"/>
              </a:ext>
            </a:extLst>
          </p:cNvPr>
          <p:cNvSpPr>
            <a:spLocks noGrp="1" noRot="1" noChangeAspect="1" noChangeArrowheads="1" noTextEdit="1"/>
          </p:cNvSpPr>
          <p:nvPr>
            <p:ph type="sldImg"/>
          </p:nvPr>
        </p:nvSpPr>
        <p:spPr>
          <a:ln/>
        </p:spPr>
      </p:sp>
      <p:sp>
        <p:nvSpPr>
          <p:cNvPr id="23555" name="Notes Placeholder 2">
            <a:extLst>
              <a:ext uri="{FF2B5EF4-FFF2-40B4-BE49-F238E27FC236}">
                <a16:creationId xmlns:a16="http://schemas.microsoft.com/office/drawing/2014/main" id="{35520401-D3F2-5B41-3C31-88D4ECA7325B}"/>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IN" altLang="en-US"/>
          </a:p>
        </p:txBody>
      </p:sp>
      <p:sp>
        <p:nvSpPr>
          <p:cNvPr id="23556" name="Slide Number Placeholder 3">
            <a:extLst>
              <a:ext uri="{FF2B5EF4-FFF2-40B4-BE49-F238E27FC236}">
                <a16:creationId xmlns:a16="http://schemas.microsoft.com/office/drawing/2014/main" id="{B48A583B-1ADC-B1E4-B332-971EB3E5E60E}"/>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77B799FC-3721-4B32-A7AF-9CB1294888B8}" type="slidenum">
              <a:rPr lang="en-US" altLang="en-US" smtClean="0"/>
              <a:pPr fontAlgn="base">
                <a:spcBef>
                  <a:spcPct val="0"/>
                </a:spcBef>
                <a:spcAft>
                  <a:spcPct val="0"/>
                </a:spcAft>
              </a:pPr>
              <a:t>97</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0"/>
            <a:ext cx="77724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7/5/2022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1" i="0">
                <a:solidFill>
                  <a:srgbClr val="FF0000"/>
                </a:solidFill>
                <a:latin typeface="Carlito"/>
                <a:cs typeface="Carlito"/>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7/5/2022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1" i="0">
                <a:solidFill>
                  <a:srgbClr val="FF0000"/>
                </a:solidFill>
                <a:latin typeface="Carlito"/>
                <a:cs typeface="Carlito"/>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7/5/2022</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1" i="0">
                <a:solidFill>
                  <a:srgbClr val="FF0000"/>
                </a:solidFill>
                <a:latin typeface="Carlito"/>
                <a:cs typeface="Carlito"/>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7/5/2022</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7/5/2022</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718725C-F521-4223-BA4A-6E72A501B5C2}" type="datetimeFigureOut">
              <a:rPr lang="en-US" smtClean="0"/>
              <a:pPr/>
              <a:t>7/5/2022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16EADC-853F-43A8-9AFB-8BCE1BEAEB8C}" type="slidenum">
              <a:rPr lang="en-US" smtClean="0"/>
              <a:pPr/>
              <a:t>‹#›</a:t>
            </a:fld>
            <a:endParaRPr lang="en-US"/>
          </a:p>
        </p:txBody>
      </p:sp>
    </p:spTree>
    <p:extLst>
      <p:ext uri="{BB962C8B-B14F-4D97-AF65-F5344CB8AC3E}">
        <p14:creationId xmlns:p14="http://schemas.microsoft.com/office/powerpoint/2010/main" val="37103573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3980815" y="10109"/>
            <a:ext cx="1029970" cy="393700"/>
          </a:xfrm>
          <a:prstGeom prst="rect">
            <a:avLst/>
          </a:prstGeom>
        </p:spPr>
        <p:txBody>
          <a:bodyPr wrap="square" lIns="0" tIns="0" rIns="0" bIns="0">
            <a:spAutoFit/>
          </a:bodyPr>
          <a:lstStyle>
            <a:lvl1pPr>
              <a:defRPr sz="2400" b="1" i="0">
                <a:solidFill>
                  <a:srgbClr val="FF0000"/>
                </a:solidFill>
                <a:latin typeface="Carlito"/>
                <a:cs typeface="Carlito"/>
              </a:defRPr>
            </a:lvl1pPr>
          </a:lstStyle>
          <a:p>
            <a:endParaRPr/>
          </a:p>
        </p:txBody>
      </p:sp>
      <p:sp>
        <p:nvSpPr>
          <p:cNvPr id="3" name="Holder 3"/>
          <p:cNvSpPr>
            <a:spLocks noGrp="1"/>
          </p:cNvSpPr>
          <p:nvPr>
            <p:ph type="body" idx="1"/>
          </p:nvPr>
        </p:nvSpPr>
        <p:spPr>
          <a:xfrm>
            <a:off x="298450" y="1644650"/>
            <a:ext cx="8172450" cy="4152900"/>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3108960" y="6377940"/>
            <a:ext cx="292608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7/5/2022</a:t>
            </a:fld>
            <a:endParaRPr lang="en-US"/>
          </a:p>
        </p:txBody>
      </p:sp>
      <p:sp>
        <p:nvSpPr>
          <p:cNvPr id="6" name="Holder 6"/>
          <p:cNvSpPr>
            <a:spLocks noGrp="1"/>
          </p:cNvSpPr>
          <p:nvPr>
            <p:ph type="sldNum" sz="quarter" idx="7"/>
          </p:nvPr>
        </p:nvSpPr>
        <p:spPr>
          <a:xfrm>
            <a:off x="6583680" y="6377940"/>
            <a:ext cx="210312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5.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4.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5.xml"/></Relationships>
</file>

<file path=ppt/slides/_rels/slide8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5.xml"/></Relationships>
</file>

<file path=ppt/slides/_rels/slide85.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5.xml"/></Relationships>
</file>

<file path=ppt/slides/_rels/slide86.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5.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9.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7081E5A-F7F0-4E53-B767-8775B4FF6301}"/>
              </a:ext>
            </a:extLst>
          </p:cNvPr>
          <p:cNvPicPr>
            <a:picLocks noChangeAspect="1"/>
          </p:cNvPicPr>
          <p:nvPr/>
        </p:nvPicPr>
        <p:blipFill>
          <a:blip r:embed="rId3" cstate="print"/>
          <a:stretch>
            <a:fillRect/>
          </a:stretch>
        </p:blipFill>
        <p:spPr>
          <a:xfrm>
            <a:off x="0" y="304800"/>
            <a:ext cx="1478018" cy="1478018"/>
          </a:xfrm>
          <a:prstGeom prst="rect">
            <a:avLst/>
          </a:prstGeom>
        </p:spPr>
      </p:pic>
      <p:sp>
        <p:nvSpPr>
          <p:cNvPr id="7" name="Text Box 2">
            <a:extLst>
              <a:ext uri="{FF2B5EF4-FFF2-40B4-BE49-F238E27FC236}">
                <a16:creationId xmlns:a16="http://schemas.microsoft.com/office/drawing/2014/main" id="{93884907-B91D-443E-87AA-DEC07B739777}"/>
              </a:ext>
            </a:extLst>
          </p:cNvPr>
          <p:cNvSpPr txBox="1">
            <a:spLocks noChangeArrowheads="1"/>
          </p:cNvSpPr>
          <p:nvPr/>
        </p:nvSpPr>
        <p:spPr bwMode="auto">
          <a:xfrm>
            <a:off x="1591877" y="4515374"/>
            <a:ext cx="6057900" cy="800100"/>
          </a:xfrm>
          <a:prstGeom prst="rect">
            <a:avLst/>
          </a:prstGeom>
          <a:solidFill>
            <a:srgbClr val="FFFFFF"/>
          </a:solidFill>
          <a:ln w="9525">
            <a:solidFill>
              <a:srgbClr val="FFFFFF"/>
            </a:solidFill>
            <a:miter lim="800000"/>
            <a:headEnd/>
            <a:tailEnd/>
          </a:ln>
        </p:spPr>
        <p:txBody>
          <a:bodyPr vert="horz" wrap="square" lIns="68580" tIns="34290" rIns="68580" bIns="34290" numCol="1" anchor="t" anchorCtr="0" compatLnSpc="1">
            <a:prstTxWarp prst="textNoShape">
              <a:avLst/>
            </a:prstTxWarp>
          </a:bodyPr>
          <a:lstStyle/>
          <a:p>
            <a:pPr algn="ctr" defTabSz="685800" fontAlgn="base">
              <a:spcBef>
                <a:spcPct val="0"/>
              </a:spcBef>
              <a:spcAft>
                <a:spcPct val="0"/>
              </a:spcAft>
            </a:pPr>
            <a:r>
              <a:rPr lang="en-IN" sz="1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College of Veterinary Science &amp; Animal Husbandry</a:t>
            </a:r>
          </a:p>
          <a:p>
            <a:pPr algn="ctr" defTabSz="685800" fontAlgn="base">
              <a:spcBef>
                <a:spcPct val="0"/>
              </a:spcBef>
              <a:spcAft>
                <a:spcPct val="0"/>
              </a:spcAft>
            </a:pPr>
            <a:r>
              <a:rPr lang="en-IN" sz="1200" b="1" cap="all"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rPr>
              <a:t>U.P. Pt. Deen Dayal Upadhyaya Pashu Chikitsa Vigyan</a:t>
            </a:r>
          </a:p>
          <a:p>
            <a:pPr algn="ctr" defTabSz="685800" fontAlgn="base">
              <a:spcBef>
                <a:spcPct val="0"/>
              </a:spcBef>
              <a:spcAft>
                <a:spcPct val="0"/>
              </a:spcAft>
            </a:pPr>
            <a:r>
              <a:rPr lang="en-IN" sz="1200" b="1" cap="all"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rPr>
              <a:t>Vishwavidyalaya Evam Go-Anusandhan Sansthan</a:t>
            </a:r>
          </a:p>
          <a:p>
            <a:pPr algn="ctr" defTabSz="685800" fontAlgn="base">
              <a:spcBef>
                <a:spcPct val="0"/>
              </a:spcBef>
              <a:spcAft>
                <a:spcPts val="750"/>
              </a:spcAft>
            </a:pPr>
            <a:r>
              <a:rPr lang="en-IN" sz="1200" b="1" cap="all"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rPr>
              <a:t>(DUVASU), Mathura - 281001 (U.P.)</a:t>
            </a:r>
            <a:endParaRPr lang="en-US" sz="1200" b="1" cap="all"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endParaRPr>
          </a:p>
        </p:txBody>
      </p:sp>
      <p:sp>
        <p:nvSpPr>
          <p:cNvPr id="8" name="Rectangle 7">
            <a:extLst>
              <a:ext uri="{FF2B5EF4-FFF2-40B4-BE49-F238E27FC236}">
                <a16:creationId xmlns:a16="http://schemas.microsoft.com/office/drawing/2014/main" id="{3D9E47AF-53A6-4D64-A702-2E503DFC162F}"/>
              </a:ext>
            </a:extLst>
          </p:cNvPr>
          <p:cNvSpPr/>
          <p:nvPr/>
        </p:nvSpPr>
        <p:spPr>
          <a:xfrm>
            <a:off x="3751160" y="5378238"/>
            <a:ext cx="1856855" cy="323165"/>
          </a:xfrm>
          <a:prstGeom prst="rect">
            <a:avLst/>
          </a:prstGeom>
        </p:spPr>
        <p:txBody>
          <a:bodyPr wrap="none">
            <a:spAutoFit/>
          </a:bodyPr>
          <a:lstStyle/>
          <a:p>
            <a:pPr algn="ctr"/>
            <a:r>
              <a:rPr lang="en-IN" sz="1500" i="1" u="sng" dirty="0">
                <a:solidFill>
                  <a:srgbClr val="002060"/>
                </a:solidFill>
                <a:latin typeface="Times New Roman" pitchFamily="18" charset="0"/>
                <a:cs typeface="Times New Roman" pitchFamily="18" charset="0"/>
              </a:rPr>
              <a:t>www.upvetuniv.edu.in</a:t>
            </a:r>
          </a:p>
        </p:txBody>
      </p:sp>
      <p:pic>
        <p:nvPicPr>
          <p:cNvPr id="9" name="Picture 8" descr="New Picture"/>
          <p:cNvPicPr/>
          <p:nvPr/>
        </p:nvPicPr>
        <p:blipFill>
          <a:blip r:embed="rId4" cstate="print"/>
          <a:srcRect/>
          <a:stretch>
            <a:fillRect/>
          </a:stretch>
        </p:blipFill>
        <p:spPr bwMode="auto">
          <a:xfrm>
            <a:off x="7476796" y="304800"/>
            <a:ext cx="1667204" cy="1454369"/>
          </a:xfrm>
          <a:prstGeom prst="rect">
            <a:avLst/>
          </a:prstGeom>
          <a:noFill/>
          <a:ln w="9525">
            <a:noFill/>
            <a:miter lim="800000"/>
            <a:headEnd/>
            <a:tailEnd/>
          </a:ln>
        </p:spPr>
      </p:pic>
      <p:sp>
        <p:nvSpPr>
          <p:cNvPr id="11" name="Subtitle 2">
            <a:extLst>
              <a:ext uri="{FF2B5EF4-FFF2-40B4-BE49-F238E27FC236}">
                <a16:creationId xmlns:a16="http://schemas.microsoft.com/office/drawing/2014/main" id="{64147684-C2A0-4377-9515-7EF7DF03E290}"/>
              </a:ext>
            </a:extLst>
          </p:cNvPr>
          <p:cNvSpPr txBox="1">
            <a:spLocks/>
          </p:cNvSpPr>
          <p:nvPr/>
        </p:nvSpPr>
        <p:spPr>
          <a:xfrm>
            <a:off x="2438400" y="2573007"/>
            <a:ext cx="3886200" cy="926851"/>
          </a:xfrm>
          <a:prstGeom prst="rect">
            <a:avLst/>
          </a:prstGeom>
        </p:spPr>
        <p:style>
          <a:lnRef idx="2">
            <a:schemeClr val="accent3"/>
          </a:lnRef>
          <a:fillRef idx="1">
            <a:schemeClr val="lt1"/>
          </a:fillRef>
          <a:effectRef idx="0">
            <a:schemeClr val="accent3"/>
          </a:effectRef>
          <a:fontRef idx="minor">
            <a:schemeClr val="dk1"/>
          </a:fontRef>
        </p:style>
        <p:txBody>
          <a:bodyPr vert="horz" lIns="91440" tIns="45720" rIns="91440" bIns="45720" rtlCol="0">
            <a:noAutofit/>
          </a:bodyPr>
          <a:lstStyle/>
          <a:p>
            <a:pPr algn="ctr">
              <a:spcBef>
                <a:spcPts val="0"/>
              </a:spcBef>
            </a:pPr>
            <a:r>
              <a:rPr lang="en-US" dirty="0">
                <a:solidFill>
                  <a:srgbClr val="FF0000"/>
                </a:solidFill>
                <a:latin typeface="Times New Roman" pitchFamily="18" charset="0"/>
                <a:cs typeface="Times New Roman" pitchFamily="18" charset="0"/>
              </a:rPr>
              <a:t>Dr. Muneendra Kumar</a:t>
            </a:r>
          </a:p>
          <a:p>
            <a:pPr algn="ctr">
              <a:spcBef>
                <a:spcPts val="0"/>
              </a:spcBef>
            </a:pPr>
            <a:r>
              <a:rPr lang="en-US" dirty="0">
                <a:solidFill>
                  <a:srgbClr val="FF0000"/>
                </a:solidFill>
                <a:latin typeface="Times New Roman" pitchFamily="18" charset="0"/>
                <a:cs typeface="Times New Roman" pitchFamily="18" charset="0"/>
              </a:rPr>
              <a:t>Assistant Professor</a:t>
            </a:r>
          </a:p>
          <a:p>
            <a:pPr algn="ctr">
              <a:spcBef>
                <a:spcPts val="0"/>
              </a:spcBef>
            </a:pPr>
            <a:r>
              <a:rPr lang="en-US" dirty="0">
                <a:solidFill>
                  <a:srgbClr val="FF0000"/>
                </a:solidFill>
                <a:latin typeface="Times New Roman" pitchFamily="18" charset="0"/>
                <a:cs typeface="Times New Roman" pitchFamily="18" charset="0"/>
              </a:rPr>
              <a:t>Department of Animal Nutrition</a:t>
            </a:r>
            <a:endParaRPr lang="en-IN" dirty="0">
              <a:solidFill>
                <a:srgbClr val="FF0000"/>
              </a:solidFill>
              <a:latin typeface="Times New Roman" pitchFamily="18" charset="0"/>
              <a:cs typeface="Times New Roman" pitchFamily="18" charset="0"/>
            </a:endParaRPr>
          </a:p>
        </p:txBody>
      </p:sp>
      <p:sp>
        <p:nvSpPr>
          <p:cNvPr id="13" name="Rectangle 12">
            <a:extLst>
              <a:ext uri="{FF2B5EF4-FFF2-40B4-BE49-F238E27FC236}">
                <a16:creationId xmlns:a16="http://schemas.microsoft.com/office/drawing/2014/main" id="{FAA9968B-BEE7-4A21-86F1-A49AB640881B}"/>
              </a:ext>
            </a:extLst>
          </p:cNvPr>
          <p:cNvSpPr/>
          <p:nvPr/>
        </p:nvSpPr>
        <p:spPr>
          <a:xfrm>
            <a:off x="3440802" y="3763705"/>
            <a:ext cx="2225288" cy="323165"/>
          </a:xfrm>
          <a:prstGeom prst="rect">
            <a:avLst/>
          </a:prstGeom>
        </p:spPr>
        <p:txBody>
          <a:bodyPr wrap="none">
            <a:spAutoFit/>
          </a:bodyPr>
          <a:lstStyle/>
          <a:p>
            <a:pPr algn="ctr"/>
            <a:r>
              <a:rPr lang="en-IN" sz="1500" i="1" u="sng" dirty="0">
                <a:solidFill>
                  <a:srgbClr val="00B050"/>
                </a:solidFill>
                <a:latin typeface="Times New Roman" pitchFamily="18" charset="0"/>
                <a:cs typeface="Times New Roman" pitchFamily="18" charset="0"/>
              </a:rPr>
              <a:t>muneendra82@gmail.com</a:t>
            </a:r>
          </a:p>
        </p:txBody>
      </p:sp>
      <p:graphicFrame>
        <p:nvGraphicFramePr>
          <p:cNvPr id="3" name="Table 2">
            <a:extLst>
              <a:ext uri="{FF2B5EF4-FFF2-40B4-BE49-F238E27FC236}">
                <a16:creationId xmlns:a16="http://schemas.microsoft.com/office/drawing/2014/main" id="{C8A1EDBB-4554-4F4B-B6F8-7AB599B738CB}"/>
              </a:ext>
            </a:extLst>
          </p:cNvPr>
          <p:cNvGraphicFramePr>
            <a:graphicFrameLocks noGrp="1"/>
          </p:cNvGraphicFramePr>
          <p:nvPr>
            <p:extLst>
              <p:ext uri="{D42A27DB-BD31-4B8C-83A1-F6EECF244321}">
                <p14:modId xmlns:p14="http://schemas.microsoft.com/office/powerpoint/2010/main" val="3414420279"/>
              </p:ext>
            </p:extLst>
          </p:nvPr>
        </p:nvGraphicFramePr>
        <p:xfrm>
          <a:off x="1506877" y="534457"/>
          <a:ext cx="5941060" cy="926850"/>
        </p:xfrm>
        <a:graphic>
          <a:graphicData uri="http://schemas.openxmlformats.org/drawingml/2006/table">
            <a:tbl>
              <a:tblPr firstRow="1" firstCol="1" bandRow="1">
                <a:tableStyleId>{F5AB1C69-6EDB-4FF4-983F-18BD219EF322}</a:tableStyleId>
              </a:tblPr>
              <a:tblGrid>
                <a:gridCol w="1350645">
                  <a:extLst>
                    <a:ext uri="{9D8B030D-6E8A-4147-A177-3AD203B41FA5}">
                      <a16:colId xmlns:a16="http://schemas.microsoft.com/office/drawing/2014/main" val="3530265411"/>
                    </a:ext>
                  </a:extLst>
                </a:gridCol>
                <a:gridCol w="4590415">
                  <a:extLst>
                    <a:ext uri="{9D8B030D-6E8A-4147-A177-3AD203B41FA5}">
                      <a16:colId xmlns:a16="http://schemas.microsoft.com/office/drawing/2014/main" val="3719321819"/>
                    </a:ext>
                  </a:extLst>
                </a:gridCol>
              </a:tblGrid>
              <a:tr h="926850">
                <a:tc>
                  <a:txBody>
                    <a:bodyPr/>
                    <a:lstStyle/>
                    <a:p>
                      <a:pPr algn="ctr">
                        <a:lnSpc>
                          <a:spcPct val="115000"/>
                        </a:lnSpc>
                        <a:spcAft>
                          <a:spcPts val="1000"/>
                        </a:spcAft>
                        <a:tabLst>
                          <a:tab pos="247650" algn="l"/>
                        </a:tabLst>
                      </a:pPr>
                      <a:r>
                        <a:rPr lang="en-US" sz="1800" dirty="0">
                          <a:solidFill>
                            <a:schemeClr val="tx1"/>
                          </a:solidFill>
                          <a:effectLst/>
                        </a:rPr>
                        <a:t>L</a:t>
                      </a:r>
                      <a:r>
                        <a:rPr lang="en-IN" sz="1800" dirty="0">
                          <a:solidFill>
                            <a:schemeClr val="tx1"/>
                          </a:solidFill>
                          <a:effectLst/>
                        </a:rPr>
                        <a:t>ecture 1.</a:t>
                      </a:r>
                      <a:endParaRPr lang="en-IN" sz="1800" dirty="0">
                        <a:solidFill>
                          <a:schemeClr val="tx1"/>
                        </a:solidFill>
                        <a:effectLst/>
                        <a:latin typeface="Calibri" panose="020F0502020204030204" pitchFamily="34" charset="0"/>
                        <a:ea typeface="Times New Roman" panose="02020603050405020304" pitchFamily="18" charset="0"/>
                        <a:cs typeface="Mangal" panose="02040503050203030202" pitchFamily="18" charset="0"/>
                      </a:endParaRPr>
                    </a:p>
                  </a:txBody>
                  <a:tcPr marL="68580" marR="68580" marT="0" marB="0"/>
                </a:tc>
                <a:tc>
                  <a:txBody>
                    <a:bodyPr/>
                    <a:lstStyle/>
                    <a:p>
                      <a:pPr algn="ctr">
                        <a:lnSpc>
                          <a:spcPct val="100000"/>
                        </a:lnSpc>
                      </a:pPr>
                      <a:r>
                        <a:rPr lang="en-US" sz="2400" kern="0" dirty="0">
                          <a:solidFill>
                            <a:srgbClr val="FF0000"/>
                          </a:solidFill>
                          <a:effectLst/>
                        </a:rPr>
                        <a:t>SCIENTIC FEEDING OF  BROILERS, LAYER AND  OTHER BIRDS</a:t>
                      </a:r>
                      <a:endParaRPr lang="en-IN" sz="2400" b="1"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484854054"/>
                  </a:ext>
                </a:extLst>
              </a:tr>
            </a:tbl>
          </a:graphicData>
        </a:graphic>
      </p:graphicFrame>
      <p:sp>
        <p:nvSpPr>
          <p:cNvPr id="10" name="Subtitle 2">
            <a:extLst>
              <a:ext uri="{FF2B5EF4-FFF2-40B4-BE49-F238E27FC236}">
                <a16:creationId xmlns:a16="http://schemas.microsoft.com/office/drawing/2014/main" id="{67BE17DF-50F6-460D-83B0-E83475F19170}"/>
              </a:ext>
            </a:extLst>
          </p:cNvPr>
          <p:cNvSpPr txBox="1">
            <a:spLocks/>
          </p:cNvSpPr>
          <p:nvPr/>
        </p:nvSpPr>
        <p:spPr>
          <a:xfrm>
            <a:off x="3791607" y="1797208"/>
            <a:ext cx="1371600" cy="365761"/>
          </a:xfrm>
          <a:prstGeom prst="rect">
            <a:avLst/>
          </a:prstGeom>
        </p:spPr>
        <p:style>
          <a:lnRef idx="2">
            <a:schemeClr val="accent3"/>
          </a:lnRef>
          <a:fillRef idx="1">
            <a:schemeClr val="lt1"/>
          </a:fillRef>
          <a:effectRef idx="0">
            <a:schemeClr val="accent3"/>
          </a:effectRef>
          <a:fontRef idx="minor">
            <a:schemeClr val="dk1"/>
          </a:fontRef>
        </p:style>
        <p:txBody>
          <a:bodyPr vert="horz" lIns="91440" tIns="45720" rIns="91440" bIns="45720" rtlCol="0">
            <a:noAutofit/>
          </a:bodyPr>
          <a:lstStyle/>
          <a:p>
            <a:pPr algn="ctr">
              <a:spcBef>
                <a:spcPts val="0"/>
              </a:spcBef>
            </a:pPr>
            <a:r>
              <a:rPr lang="en-US" dirty="0">
                <a:solidFill>
                  <a:srgbClr val="00B050"/>
                </a:solidFill>
                <a:latin typeface="Times New Roman" pitchFamily="18" charset="0"/>
                <a:cs typeface="Times New Roman" pitchFamily="18" charset="0"/>
              </a:rPr>
              <a:t>Unit-4</a:t>
            </a:r>
            <a:endParaRPr lang="en-IN" dirty="0">
              <a:solidFill>
                <a:srgbClr val="00B050"/>
              </a:solidFill>
              <a:latin typeface="Times New Roman" pitchFamily="18" charset="0"/>
              <a:cs typeface="Times New Roman" pitchFamily="18" charset="0"/>
            </a:endParaRPr>
          </a:p>
        </p:txBody>
      </p:sp>
      <p:pic>
        <p:nvPicPr>
          <p:cNvPr id="1026" name="Picture 2" descr="Broiler poultry farming | Poultry farm, Baby animals pictures, Baby chickens">
            <a:extLst>
              <a:ext uri="{FF2B5EF4-FFF2-40B4-BE49-F238E27FC236}">
                <a16:creationId xmlns:a16="http://schemas.microsoft.com/office/drawing/2014/main" id="{6927C5CF-DBD1-E121-B667-B40C4FD7CB7C}"/>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629400" y="5181600"/>
            <a:ext cx="2352675" cy="15392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81078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381000" y="1029866"/>
            <a:ext cx="8558351" cy="4798267"/>
          </a:xfrm>
          <a:prstGeom prst="rect">
            <a:avLst/>
          </a:prstGeom>
          <a:blipFill>
            <a:blip r:embed="rId2" cstate="print"/>
            <a:stretch>
              <a:fillRect/>
            </a:stretch>
          </a:blipFill>
        </p:spPr>
        <p:txBody>
          <a:bodyPr wrap="square" lIns="0" tIns="0" rIns="0" bIns="0" rtlCol="0"/>
          <a:lstStyle/>
          <a:p>
            <a:endParaRPr dirty="0"/>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DEFD5EBD-275A-F209-57F9-6063C3A93C26}"/>
              </a:ext>
            </a:extLst>
          </p:cNvPr>
          <p:cNvSpPr txBox="1"/>
          <p:nvPr/>
        </p:nvSpPr>
        <p:spPr>
          <a:xfrm>
            <a:off x="79375" y="387350"/>
            <a:ext cx="8991600" cy="2466975"/>
          </a:xfrm>
          <a:prstGeom prst="rect">
            <a:avLst/>
          </a:prstGeom>
        </p:spPr>
        <p:txBody>
          <a:bodyPr lIns="0" tIns="13335" rIns="0" bIns="0">
            <a:spAutoFit/>
          </a:bodyPr>
          <a:lstStyle>
            <a:lvl1pPr marL="2911475">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spcBef>
                <a:spcPts val="100"/>
              </a:spcBef>
            </a:pPr>
            <a:r>
              <a:rPr lang="en-US" altLang="en-US" sz="3200" b="1">
                <a:solidFill>
                  <a:srgbClr val="FF0000"/>
                </a:solidFill>
                <a:latin typeface="Carlito"/>
                <a:ea typeface="Carlito"/>
                <a:cs typeface="Carlito"/>
              </a:rPr>
              <a:t>Broiler quail chicks</a:t>
            </a:r>
            <a:endParaRPr lang="en-US" altLang="en-US" sz="3200">
              <a:latin typeface="Carlito"/>
              <a:ea typeface="Carlito"/>
              <a:cs typeface="Carlito"/>
            </a:endParaRPr>
          </a:p>
          <a:p>
            <a:pPr eaLnBrk="1" hangingPunct="1">
              <a:spcBef>
                <a:spcPts val="13"/>
              </a:spcBef>
              <a:buSzPct val="97000"/>
              <a:buFont typeface="Wingdings" panose="05000000000000000000" pitchFamily="2" charset="2"/>
              <a:buChar char=""/>
            </a:pPr>
            <a:r>
              <a:rPr lang="en-US" altLang="en-US" sz="3200" b="1">
                <a:solidFill>
                  <a:srgbClr val="006FC0"/>
                </a:solidFill>
                <a:latin typeface="Carlito"/>
                <a:ea typeface="Carlito"/>
                <a:cs typeface="Carlito"/>
              </a:rPr>
              <a:t>Biphasic rearing system (0-3 and 3-5 weeks)</a:t>
            </a:r>
            <a:endParaRPr lang="en-US" altLang="en-US" sz="3200">
              <a:latin typeface="Carlito"/>
              <a:ea typeface="Carlito"/>
              <a:cs typeface="Carlito"/>
            </a:endParaRPr>
          </a:p>
          <a:p>
            <a:pPr eaLnBrk="1" hangingPunct="1">
              <a:spcBef>
                <a:spcPts val="25"/>
              </a:spcBef>
              <a:buFontTx/>
              <a:buChar char=""/>
            </a:pPr>
            <a:endParaRPr lang="en-US" altLang="en-US" sz="3100">
              <a:latin typeface="Carlito"/>
              <a:ea typeface="Carlito"/>
              <a:cs typeface="Carlito"/>
            </a:endParaRPr>
          </a:p>
          <a:p>
            <a:pPr eaLnBrk="1" hangingPunct="1">
              <a:buSzPct val="97000"/>
              <a:buFont typeface="Wingdings" panose="05000000000000000000" pitchFamily="2" charset="2"/>
              <a:buChar char=""/>
            </a:pPr>
            <a:r>
              <a:rPr lang="en-US" altLang="en-US" sz="3200" b="1">
                <a:solidFill>
                  <a:srgbClr val="C00000"/>
                </a:solidFill>
                <a:latin typeface="Carlito"/>
                <a:ea typeface="Carlito"/>
                <a:cs typeface="Carlito"/>
              </a:rPr>
              <a:t>Quail	broilers	achieve	body	weight	of	about	180-  240 g at 35 days.</a:t>
            </a:r>
            <a:endParaRPr lang="en-US" altLang="en-US" sz="3200">
              <a:latin typeface="Carlito"/>
              <a:ea typeface="Carlito"/>
              <a:cs typeface="Carlito"/>
            </a:endParaRPr>
          </a:p>
        </p:txBody>
      </p:sp>
      <p:sp>
        <p:nvSpPr>
          <p:cNvPr id="3" name="object 3">
            <a:extLst>
              <a:ext uri="{FF2B5EF4-FFF2-40B4-BE49-F238E27FC236}">
                <a16:creationId xmlns:a16="http://schemas.microsoft.com/office/drawing/2014/main" id="{6105FC8E-26A0-F86F-EBF2-5D836638427E}"/>
              </a:ext>
            </a:extLst>
          </p:cNvPr>
          <p:cNvSpPr txBox="1"/>
          <p:nvPr/>
        </p:nvSpPr>
        <p:spPr>
          <a:xfrm>
            <a:off x="79375" y="4294188"/>
            <a:ext cx="8988425" cy="1489075"/>
          </a:xfrm>
          <a:prstGeom prst="rect">
            <a:avLst/>
          </a:prstGeom>
        </p:spPr>
        <p:txBody>
          <a:bodyPr lIns="0" tIns="13970" rIns="0" bIns="0">
            <a:spAutoFit/>
          </a:bodyPr>
          <a:lstStyle>
            <a:lvl1pPr marL="12700">
              <a:tabLst>
                <a:tab pos="423863" algn="l"/>
              </a:tabLst>
              <a:defRPr>
                <a:solidFill>
                  <a:schemeClr val="tx1"/>
                </a:solidFill>
                <a:latin typeface="Calibri" panose="020F0502020204030204" pitchFamily="34" charset="0"/>
              </a:defRPr>
            </a:lvl1pPr>
            <a:lvl2pPr marL="742950" indent="-285750">
              <a:tabLst>
                <a:tab pos="423863" algn="l"/>
              </a:tabLst>
              <a:defRPr>
                <a:solidFill>
                  <a:schemeClr val="tx1"/>
                </a:solidFill>
                <a:latin typeface="Calibri" panose="020F0502020204030204" pitchFamily="34" charset="0"/>
              </a:defRPr>
            </a:lvl2pPr>
            <a:lvl3pPr marL="1143000" indent="-228600">
              <a:tabLst>
                <a:tab pos="423863" algn="l"/>
              </a:tabLst>
              <a:defRPr>
                <a:solidFill>
                  <a:schemeClr val="tx1"/>
                </a:solidFill>
                <a:latin typeface="Calibri" panose="020F0502020204030204" pitchFamily="34" charset="0"/>
              </a:defRPr>
            </a:lvl3pPr>
            <a:lvl4pPr marL="1600200" indent="-228600">
              <a:tabLst>
                <a:tab pos="423863" algn="l"/>
              </a:tabLst>
              <a:defRPr>
                <a:solidFill>
                  <a:schemeClr val="tx1"/>
                </a:solidFill>
                <a:latin typeface="Calibri" panose="020F0502020204030204" pitchFamily="34" charset="0"/>
              </a:defRPr>
            </a:lvl4pPr>
            <a:lvl5pPr marL="2057400" indent="-228600">
              <a:tabLst>
                <a:tab pos="423863" algn="l"/>
              </a:tabLst>
              <a:defRPr>
                <a:solidFill>
                  <a:schemeClr val="tx1"/>
                </a:solidFill>
                <a:latin typeface="Calibri" panose="020F0502020204030204" pitchFamily="34" charset="0"/>
              </a:defRPr>
            </a:lvl5pPr>
            <a:lvl6pPr marL="2514600" indent="-228600" defTabSz="457200" fontAlgn="base">
              <a:spcBef>
                <a:spcPct val="0"/>
              </a:spcBef>
              <a:spcAft>
                <a:spcPct val="0"/>
              </a:spcAft>
              <a:tabLst>
                <a:tab pos="423863" algn="l"/>
              </a:tabLst>
              <a:defRPr>
                <a:solidFill>
                  <a:schemeClr val="tx1"/>
                </a:solidFill>
                <a:latin typeface="Calibri" panose="020F0502020204030204" pitchFamily="34" charset="0"/>
              </a:defRPr>
            </a:lvl6pPr>
            <a:lvl7pPr marL="2971800" indent="-228600" defTabSz="457200" fontAlgn="base">
              <a:spcBef>
                <a:spcPct val="0"/>
              </a:spcBef>
              <a:spcAft>
                <a:spcPct val="0"/>
              </a:spcAft>
              <a:tabLst>
                <a:tab pos="423863" algn="l"/>
              </a:tabLst>
              <a:defRPr>
                <a:solidFill>
                  <a:schemeClr val="tx1"/>
                </a:solidFill>
                <a:latin typeface="Calibri" panose="020F0502020204030204" pitchFamily="34" charset="0"/>
              </a:defRPr>
            </a:lvl7pPr>
            <a:lvl8pPr marL="3429000" indent="-228600" defTabSz="457200" fontAlgn="base">
              <a:spcBef>
                <a:spcPct val="0"/>
              </a:spcBef>
              <a:spcAft>
                <a:spcPct val="0"/>
              </a:spcAft>
              <a:tabLst>
                <a:tab pos="423863" algn="l"/>
              </a:tabLst>
              <a:defRPr>
                <a:solidFill>
                  <a:schemeClr val="tx1"/>
                </a:solidFill>
                <a:latin typeface="Calibri" panose="020F0502020204030204" pitchFamily="34" charset="0"/>
              </a:defRPr>
            </a:lvl8pPr>
            <a:lvl9pPr marL="3886200" indent="-228600" defTabSz="457200" fontAlgn="base">
              <a:spcBef>
                <a:spcPct val="0"/>
              </a:spcBef>
              <a:spcAft>
                <a:spcPct val="0"/>
              </a:spcAft>
              <a:tabLst>
                <a:tab pos="423863" algn="l"/>
              </a:tabLst>
              <a:defRPr>
                <a:solidFill>
                  <a:schemeClr val="tx1"/>
                </a:solidFill>
                <a:latin typeface="Calibri" panose="020F0502020204030204" pitchFamily="34" charset="0"/>
              </a:defRPr>
            </a:lvl9pPr>
          </a:lstStyle>
          <a:p>
            <a:pPr algn="just" eaLnBrk="1" hangingPunct="1">
              <a:spcBef>
                <a:spcPts val="113"/>
              </a:spcBef>
              <a:buClr>
                <a:srgbClr val="000000"/>
              </a:buClr>
              <a:buFont typeface="Wingdings" panose="05000000000000000000" pitchFamily="2" charset="2"/>
              <a:buChar char=""/>
            </a:pPr>
            <a:r>
              <a:rPr lang="en-US" altLang="en-US" sz="3200" b="1">
                <a:solidFill>
                  <a:srgbClr val="00AF50"/>
                </a:solidFill>
                <a:latin typeface="Carlito"/>
                <a:ea typeface="Carlito"/>
                <a:cs typeface="Carlito"/>
              </a:rPr>
              <a:t>The growth rate is very high during the first three  weeks of age and decreases thereafter at 4th and 5th  weeks of age.</a:t>
            </a:r>
            <a:endParaRPr lang="en-US" altLang="en-US" sz="3200">
              <a:latin typeface="Carlito"/>
              <a:ea typeface="Carlito"/>
              <a:cs typeface="Carlito"/>
            </a:endParaRP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3">
            <a:extLst>
              <a:ext uri="{FF2B5EF4-FFF2-40B4-BE49-F238E27FC236}">
                <a16:creationId xmlns:a16="http://schemas.microsoft.com/office/drawing/2014/main" id="{D5CD088B-E2B1-427F-BFE2-773304FAC2BF}"/>
              </a:ext>
            </a:extLst>
          </p:cNvPr>
          <p:cNvSpPr txBox="1"/>
          <p:nvPr/>
        </p:nvSpPr>
        <p:spPr>
          <a:xfrm>
            <a:off x="457200" y="1112838"/>
            <a:ext cx="8001000" cy="4940300"/>
          </a:xfrm>
          <a:prstGeom prst="rect">
            <a:avLst/>
          </a:prstGeom>
        </p:spPr>
        <p:txBody>
          <a:bodyPr lIns="0" tIns="14605" rIns="0" bIns="0">
            <a:spAutoFit/>
          </a:bodyPr>
          <a:lstStyle>
            <a:lvl1pPr marL="12700">
              <a:tabLst>
                <a:tab pos="257175" algn="l"/>
              </a:tabLst>
              <a:defRPr>
                <a:solidFill>
                  <a:schemeClr val="tx1"/>
                </a:solidFill>
                <a:latin typeface="Calibri" panose="020F0502020204030204" pitchFamily="34" charset="0"/>
              </a:defRPr>
            </a:lvl1pPr>
            <a:lvl2pPr marL="742950" indent="-285750">
              <a:tabLst>
                <a:tab pos="257175" algn="l"/>
              </a:tabLst>
              <a:defRPr>
                <a:solidFill>
                  <a:schemeClr val="tx1"/>
                </a:solidFill>
                <a:latin typeface="Calibri" panose="020F0502020204030204" pitchFamily="34" charset="0"/>
              </a:defRPr>
            </a:lvl2pPr>
            <a:lvl3pPr marL="1143000" indent="-228600">
              <a:tabLst>
                <a:tab pos="257175" algn="l"/>
              </a:tabLst>
              <a:defRPr>
                <a:solidFill>
                  <a:schemeClr val="tx1"/>
                </a:solidFill>
                <a:latin typeface="Calibri" panose="020F0502020204030204" pitchFamily="34" charset="0"/>
              </a:defRPr>
            </a:lvl3pPr>
            <a:lvl4pPr marL="1600200" indent="-228600">
              <a:tabLst>
                <a:tab pos="257175" algn="l"/>
              </a:tabLst>
              <a:defRPr>
                <a:solidFill>
                  <a:schemeClr val="tx1"/>
                </a:solidFill>
                <a:latin typeface="Calibri" panose="020F0502020204030204" pitchFamily="34" charset="0"/>
              </a:defRPr>
            </a:lvl4pPr>
            <a:lvl5pPr marL="2057400" indent="-228600">
              <a:tabLst>
                <a:tab pos="257175" algn="l"/>
              </a:tabLst>
              <a:defRPr>
                <a:solidFill>
                  <a:schemeClr val="tx1"/>
                </a:solidFill>
                <a:latin typeface="Calibri" panose="020F0502020204030204" pitchFamily="34" charset="0"/>
              </a:defRPr>
            </a:lvl5pPr>
            <a:lvl6pPr marL="2514600" indent="-228600" defTabSz="457200" fontAlgn="base">
              <a:spcBef>
                <a:spcPct val="0"/>
              </a:spcBef>
              <a:spcAft>
                <a:spcPct val="0"/>
              </a:spcAft>
              <a:tabLst>
                <a:tab pos="257175" algn="l"/>
              </a:tabLst>
              <a:defRPr>
                <a:solidFill>
                  <a:schemeClr val="tx1"/>
                </a:solidFill>
                <a:latin typeface="Calibri" panose="020F0502020204030204" pitchFamily="34" charset="0"/>
              </a:defRPr>
            </a:lvl6pPr>
            <a:lvl7pPr marL="2971800" indent="-228600" defTabSz="457200" fontAlgn="base">
              <a:spcBef>
                <a:spcPct val="0"/>
              </a:spcBef>
              <a:spcAft>
                <a:spcPct val="0"/>
              </a:spcAft>
              <a:tabLst>
                <a:tab pos="257175" algn="l"/>
              </a:tabLst>
              <a:defRPr>
                <a:solidFill>
                  <a:schemeClr val="tx1"/>
                </a:solidFill>
                <a:latin typeface="Calibri" panose="020F0502020204030204" pitchFamily="34" charset="0"/>
              </a:defRPr>
            </a:lvl7pPr>
            <a:lvl8pPr marL="3429000" indent="-228600" defTabSz="457200" fontAlgn="base">
              <a:spcBef>
                <a:spcPct val="0"/>
              </a:spcBef>
              <a:spcAft>
                <a:spcPct val="0"/>
              </a:spcAft>
              <a:tabLst>
                <a:tab pos="257175" algn="l"/>
              </a:tabLst>
              <a:defRPr>
                <a:solidFill>
                  <a:schemeClr val="tx1"/>
                </a:solidFill>
                <a:latin typeface="Calibri" panose="020F0502020204030204" pitchFamily="34" charset="0"/>
              </a:defRPr>
            </a:lvl8pPr>
            <a:lvl9pPr marL="3886200" indent="-228600" defTabSz="457200" fontAlgn="base">
              <a:spcBef>
                <a:spcPct val="0"/>
              </a:spcBef>
              <a:spcAft>
                <a:spcPct val="0"/>
              </a:spcAft>
              <a:tabLst>
                <a:tab pos="257175" algn="l"/>
              </a:tabLst>
              <a:defRPr>
                <a:solidFill>
                  <a:schemeClr val="tx1"/>
                </a:solidFill>
                <a:latin typeface="Calibri" panose="020F0502020204030204" pitchFamily="34" charset="0"/>
              </a:defRPr>
            </a:lvl9pPr>
          </a:lstStyle>
          <a:p>
            <a:pPr algn="just" eaLnBrk="1" hangingPunct="1">
              <a:spcBef>
                <a:spcPts val="113"/>
              </a:spcBef>
              <a:buSzPct val="96000"/>
              <a:buFont typeface="Wingdings" panose="05000000000000000000" pitchFamily="2" charset="2"/>
              <a:buChar char=""/>
            </a:pPr>
            <a:r>
              <a:rPr lang="en-US" altLang="en-US" sz="2000" b="1">
                <a:latin typeface="Carlito"/>
                <a:ea typeface="Carlito"/>
                <a:cs typeface="Carlito"/>
              </a:rPr>
              <a:t>Females grow faster than males and at 5</a:t>
            </a:r>
            <a:r>
              <a:rPr lang="en-US" altLang="en-US" sz="2000" b="1" baseline="30000">
                <a:latin typeface="Carlito"/>
                <a:ea typeface="Carlito"/>
                <a:cs typeface="Carlito"/>
              </a:rPr>
              <a:t>th</a:t>
            </a:r>
            <a:r>
              <a:rPr lang="en-US" altLang="en-US" sz="2000" b="1">
                <a:latin typeface="Carlito"/>
                <a:ea typeface="Carlito"/>
                <a:cs typeface="Carlito"/>
              </a:rPr>
              <a:t> week of age, the  difference is about 10-20 g.</a:t>
            </a:r>
            <a:endParaRPr lang="en-US" altLang="en-US" sz="2000">
              <a:latin typeface="Carlito"/>
              <a:ea typeface="Carlito"/>
              <a:cs typeface="Carlito"/>
            </a:endParaRPr>
          </a:p>
          <a:p>
            <a:pPr eaLnBrk="1" hangingPunct="1">
              <a:spcBef>
                <a:spcPts val="13"/>
              </a:spcBef>
              <a:buFont typeface="Wingdings" panose="05000000000000000000" pitchFamily="2" charset="2"/>
              <a:buChar char=""/>
            </a:pPr>
            <a:endParaRPr lang="en-US" altLang="en-US" sz="2000">
              <a:latin typeface="Carlito"/>
              <a:ea typeface="Carlito"/>
              <a:cs typeface="Carlito"/>
            </a:endParaRPr>
          </a:p>
          <a:p>
            <a:pPr algn="just" eaLnBrk="1" hangingPunct="1">
              <a:buSzPct val="96000"/>
              <a:buFont typeface="Wingdings" panose="05000000000000000000" pitchFamily="2" charset="2"/>
              <a:buChar char=""/>
            </a:pPr>
            <a:r>
              <a:rPr lang="en-US" altLang="en-US" sz="2000" b="1">
                <a:latin typeface="Carlito"/>
                <a:ea typeface="Carlito"/>
                <a:cs typeface="Carlito"/>
              </a:rPr>
              <a:t>They start to lay at about 6th week of age and about 50% egg  production is achieved at 42 to 49 days of age; 9-30 weeks =80% egg  production</a:t>
            </a:r>
            <a:endParaRPr lang="en-US" altLang="en-US" sz="2000">
              <a:latin typeface="Carlito"/>
              <a:ea typeface="Carlito"/>
              <a:cs typeface="Carlito"/>
            </a:endParaRPr>
          </a:p>
          <a:p>
            <a:pPr eaLnBrk="1" hangingPunct="1">
              <a:spcBef>
                <a:spcPts val="25"/>
              </a:spcBef>
              <a:buFont typeface="Wingdings" panose="05000000000000000000" pitchFamily="2" charset="2"/>
              <a:buChar char=""/>
            </a:pPr>
            <a:endParaRPr lang="en-US" altLang="en-US" sz="2000">
              <a:latin typeface="Carlito"/>
              <a:ea typeface="Carlito"/>
              <a:cs typeface="Carlito"/>
            </a:endParaRPr>
          </a:p>
          <a:p>
            <a:pPr algn="just" eaLnBrk="1" hangingPunct="1">
              <a:buSzPct val="96000"/>
              <a:buFont typeface="Wingdings" panose="05000000000000000000" pitchFamily="2" charset="2"/>
              <a:buChar char=""/>
            </a:pPr>
            <a:r>
              <a:rPr lang="en-US" altLang="en-US" sz="2000" b="1">
                <a:latin typeface="Carlito"/>
                <a:ea typeface="Carlito"/>
                <a:cs typeface="Carlito"/>
              </a:rPr>
              <a:t>Their live weight at hatch is about 6-8 g</a:t>
            </a:r>
            <a:endParaRPr lang="en-US" altLang="en-US" sz="2000">
              <a:latin typeface="Carlito"/>
              <a:ea typeface="Carlito"/>
              <a:cs typeface="Carlito"/>
            </a:endParaRPr>
          </a:p>
          <a:p>
            <a:pPr algn="just" eaLnBrk="1" hangingPunct="1">
              <a:buClr>
                <a:srgbClr val="000000"/>
              </a:buClr>
              <a:buSzPct val="96000"/>
              <a:buFont typeface="Wingdings" panose="05000000000000000000" pitchFamily="2" charset="2"/>
              <a:buChar char=""/>
            </a:pPr>
            <a:r>
              <a:rPr lang="en-US" altLang="en-US" sz="2000" b="1">
                <a:solidFill>
                  <a:srgbClr val="00AF50"/>
                </a:solidFill>
                <a:latin typeface="Carlito"/>
                <a:ea typeface="Carlito"/>
                <a:cs typeface="Carlito"/>
              </a:rPr>
              <a:t>Egg mass output as per the body weight is more than of chicken,  thus, the requirements of energy, protein and amino acids in  layer/breeder ration are higher.</a:t>
            </a:r>
            <a:endParaRPr lang="en-US" altLang="en-US" sz="2000">
              <a:latin typeface="Carlito"/>
              <a:ea typeface="Carlito"/>
              <a:cs typeface="Carlito"/>
            </a:endParaRPr>
          </a:p>
          <a:p>
            <a:pPr algn="just" eaLnBrk="1" hangingPunct="1">
              <a:buClr>
                <a:srgbClr val="000000"/>
              </a:buClr>
              <a:buSzPct val="96000"/>
              <a:buFont typeface="Wingdings" panose="05000000000000000000" pitchFamily="2" charset="2"/>
              <a:buChar char=""/>
            </a:pPr>
            <a:r>
              <a:rPr lang="en-US" altLang="en-US" sz="2000" b="1">
                <a:solidFill>
                  <a:srgbClr val="006FC0"/>
                </a:solidFill>
                <a:latin typeface="Carlito"/>
                <a:ea typeface="Carlito"/>
                <a:cs typeface="Carlito"/>
              </a:rPr>
              <a:t>Egg weight of egg line quails is about 10 g.</a:t>
            </a:r>
            <a:endParaRPr lang="en-US" altLang="en-US" sz="2000">
              <a:latin typeface="Carlito"/>
              <a:ea typeface="Carlito"/>
              <a:cs typeface="Carlito"/>
            </a:endParaRPr>
          </a:p>
          <a:p>
            <a:pPr algn="just" eaLnBrk="1" hangingPunct="1">
              <a:buClr>
                <a:srgbClr val="000000"/>
              </a:buClr>
              <a:buSzPct val="96000"/>
              <a:buFont typeface="Wingdings" panose="05000000000000000000" pitchFamily="2" charset="2"/>
              <a:buChar char=""/>
            </a:pPr>
            <a:r>
              <a:rPr lang="en-US" altLang="en-US" sz="2000" b="1">
                <a:solidFill>
                  <a:srgbClr val="FF0000"/>
                </a:solidFill>
                <a:latin typeface="Carlito"/>
                <a:ea typeface="Carlito"/>
                <a:cs typeface="Carlito"/>
              </a:rPr>
              <a:t>The 10 g egg contains 7.46 g water, 1.31 g protein, 1.12 g fat and</a:t>
            </a:r>
            <a:endParaRPr lang="en-US" altLang="en-US" sz="2000">
              <a:latin typeface="Carlito"/>
              <a:ea typeface="Carlito"/>
              <a:cs typeface="Carlito"/>
            </a:endParaRPr>
          </a:p>
          <a:p>
            <a:pPr algn="just" eaLnBrk="1" hangingPunct="1"/>
            <a:r>
              <a:rPr lang="en-US" altLang="en-US" sz="2000" b="1">
                <a:solidFill>
                  <a:srgbClr val="FF0000"/>
                </a:solidFill>
                <a:latin typeface="Carlito"/>
                <a:ea typeface="Carlito"/>
                <a:cs typeface="Carlito"/>
              </a:rPr>
              <a:t>0.11 g of total ash.</a:t>
            </a:r>
            <a:endParaRPr lang="en-US" altLang="en-US" sz="2000">
              <a:latin typeface="Carlito"/>
              <a:ea typeface="Carlito"/>
              <a:cs typeface="Carlito"/>
            </a:endParaRPr>
          </a:p>
          <a:p>
            <a:pPr algn="just" eaLnBrk="1" hangingPunct="1">
              <a:buClr>
                <a:srgbClr val="000000"/>
              </a:buClr>
              <a:buFont typeface="Wingdings" panose="05000000000000000000" pitchFamily="2" charset="2"/>
              <a:buChar char=""/>
            </a:pPr>
            <a:r>
              <a:rPr lang="en-US" altLang="en-US" sz="2000" b="1">
                <a:solidFill>
                  <a:srgbClr val="006FC0"/>
                </a:solidFill>
                <a:latin typeface="Carlito"/>
                <a:ea typeface="Carlito"/>
                <a:cs typeface="Carlito"/>
              </a:rPr>
              <a:t>The average daily feed intake is about 25 g.</a:t>
            </a:r>
            <a:endParaRPr lang="en-US" altLang="en-US" sz="2000">
              <a:latin typeface="Carlito"/>
              <a:ea typeface="Carlito"/>
              <a:cs typeface="Carlito"/>
            </a:endParaRPr>
          </a:p>
          <a:p>
            <a:pPr algn="just" eaLnBrk="1" hangingPunct="1">
              <a:buFont typeface="Wingdings" panose="05000000000000000000" pitchFamily="2" charset="2"/>
              <a:buChar char=""/>
            </a:pPr>
            <a:r>
              <a:rPr lang="en-US" altLang="en-US" sz="2000" b="1">
                <a:latin typeface="Carlito"/>
                <a:ea typeface="Carlito"/>
                <a:cs typeface="Carlito"/>
              </a:rPr>
              <a:t>The minimum daily protein requirement is less than 4.7 g and  energy is 60 kcal ME per layer.</a:t>
            </a:r>
            <a:endParaRPr lang="en-US" altLang="en-US" sz="2000">
              <a:latin typeface="Carlito"/>
              <a:ea typeface="Carlito"/>
              <a:cs typeface="Carlito"/>
            </a:endParaRPr>
          </a:p>
        </p:txBody>
      </p:sp>
      <p:sp>
        <p:nvSpPr>
          <p:cNvPr id="5" name="object 2">
            <a:extLst>
              <a:ext uri="{FF2B5EF4-FFF2-40B4-BE49-F238E27FC236}">
                <a16:creationId xmlns:a16="http://schemas.microsoft.com/office/drawing/2014/main" id="{66398EC5-E952-81BB-C1F0-36B14CDB8830}"/>
              </a:ext>
            </a:extLst>
          </p:cNvPr>
          <p:cNvSpPr txBox="1">
            <a:spLocks/>
          </p:cNvSpPr>
          <p:nvPr/>
        </p:nvSpPr>
        <p:spPr>
          <a:xfrm>
            <a:off x="228600" y="290513"/>
            <a:ext cx="2955925" cy="514350"/>
          </a:xfrm>
          <a:prstGeom prst="rect">
            <a:avLst/>
          </a:prstGeom>
        </p:spPr>
        <p:txBody>
          <a:bodyPr lIns="0" tIns="13335" rIns="0" bIns="0">
            <a:sp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marL="12700" fontAlgn="auto">
              <a:lnSpc>
                <a:spcPct val="100000"/>
              </a:lnSpc>
              <a:spcBef>
                <a:spcPts val="105"/>
              </a:spcBef>
              <a:spcAft>
                <a:spcPts val="0"/>
              </a:spcAft>
              <a:defRPr/>
            </a:pPr>
            <a:r>
              <a:rPr lang="en-IN" sz="3200" b="1" spc="-20" dirty="0"/>
              <a:t>Layer </a:t>
            </a:r>
            <a:r>
              <a:rPr lang="en-IN" sz="3200" b="1" dirty="0"/>
              <a:t>quail</a:t>
            </a:r>
            <a:r>
              <a:rPr lang="en-IN" sz="3200" b="1" spc="-130" dirty="0"/>
              <a:t> </a:t>
            </a:r>
            <a:r>
              <a:rPr lang="en-IN" sz="3200" b="1" spc="-5" dirty="0"/>
              <a:t>chicks</a:t>
            </a:r>
            <a:endParaRPr lang="en-IN" sz="3200" b="1" dirty="0"/>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object 2">
            <a:extLst>
              <a:ext uri="{FF2B5EF4-FFF2-40B4-BE49-F238E27FC236}">
                <a16:creationId xmlns:a16="http://schemas.microsoft.com/office/drawing/2014/main" id="{C467429E-010C-C174-2856-B9E858D12C3B}"/>
              </a:ext>
            </a:extLst>
          </p:cNvPr>
          <p:cNvSpPr>
            <a:spLocks noChangeArrowheads="1"/>
          </p:cNvSpPr>
          <p:nvPr/>
        </p:nvSpPr>
        <p:spPr bwMode="auto">
          <a:xfrm>
            <a:off x="468313" y="838200"/>
            <a:ext cx="8285162" cy="5486400"/>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a:p>
        </p:txBody>
      </p:sp>
      <p:sp>
        <p:nvSpPr>
          <p:cNvPr id="3" name="object 3">
            <a:extLst>
              <a:ext uri="{FF2B5EF4-FFF2-40B4-BE49-F238E27FC236}">
                <a16:creationId xmlns:a16="http://schemas.microsoft.com/office/drawing/2014/main" id="{94A0996F-AA56-B0B9-E101-355A6A6FF2AA}"/>
              </a:ext>
            </a:extLst>
          </p:cNvPr>
          <p:cNvSpPr txBox="1">
            <a:spLocks noGrp="1"/>
          </p:cNvSpPr>
          <p:nvPr>
            <p:ph type="title"/>
          </p:nvPr>
        </p:nvSpPr>
        <p:spPr>
          <a:xfrm>
            <a:off x="990600" y="152400"/>
            <a:ext cx="2971800" cy="685800"/>
          </a:xfrm>
          <a:solidFill>
            <a:srgbClr val="4F81BC"/>
          </a:solidFill>
          <a:ln w="25400">
            <a:solidFill>
              <a:srgbClr val="385D89"/>
            </a:solidFill>
          </a:ln>
        </p:spPr>
        <p:txBody>
          <a:bodyPr wrap="square" lIns="0" tIns="72390" rIns="0" bIns="0">
            <a:spAutoFit/>
          </a:bodyPr>
          <a:lstStyle/>
          <a:p>
            <a:pPr marL="632460" fontAlgn="auto">
              <a:lnSpc>
                <a:spcPct val="100000"/>
              </a:lnSpc>
              <a:spcBef>
                <a:spcPts val="570"/>
              </a:spcBef>
              <a:spcAft>
                <a:spcPts val="0"/>
              </a:spcAft>
              <a:defRPr/>
            </a:pPr>
            <a:r>
              <a:rPr sz="3200" dirty="0">
                <a:solidFill>
                  <a:schemeClr val="tx1">
                    <a:lumMod val="75000"/>
                    <a:lumOff val="25000"/>
                  </a:schemeClr>
                </a:solidFill>
              </a:rPr>
              <a:t>ICAR</a:t>
            </a:r>
            <a:r>
              <a:rPr sz="3200" spc="-45" dirty="0">
                <a:solidFill>
                  <a:schemeClr val="tx1">
                    <a:lumMod val="75000"/>
                    <a:lumOff val="25000"/>
                  </a:schemeClr>
                </a:solidFill>
              </a:rPr>
              <a:t> </a:t>
            </a:r>
            <a:r>
              <a:rPr sz="3200" spc="-5" dirty="0">
                <a:solidFill>
                  <a:schemeClr val="tx1">
                    <a:lumMod val="75000"/>
                    <a:lumOff val="25000"/>
                  </a:schemeClr>
                </a:solidFill>
              </a:rPr>
              <a:t>2013</a:t>
            </a:r>
            <a:endParaRPr sz="3200">
              <a:solidFill>
                <a:schemeClr val="tx1">
                  <a:lumMod val="75000"/>
                  <a:lumOff val="25000"/>
                </a:schemeClr>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530975" y="685800"/>
            <a:ext cx="7983144" cy="4877486"/>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304800" y="381000"/>
            <a:ext cx="8686800" cy="5818835"/>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052486" y="909592"/>
            <a:ext cx="7502121" cy="5605627"/>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993537" y="729751"/>
            <a:ext cx="5587637" cy="5288748"/>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52400" y="152399"/>
            <a:ext cx="8763000" cy="6705596"/>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2632223" y="143104"/>
            <a:ext cx="4887310" cy="6549773"/>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936495" y="205562"/>
            <a:ext cx="5272405" cy="695325"/>
          </a:xfrm>
          <a:prstGeom prst="rect">
            <a:avLst/>
          </a:prstGeom>
        </p:spPr>
        <p:txBody>
          <a:bodyPr vert="horz" wrap="square" lIns="0" tIns="12065" rIns="0" bIns="0" rtlCol="0">
            <a:spAutoFit/>
          </a:bodyPr>
          <a:lstStyle/>
          <a:p>
            <a:pPr marL="12700">
              <a:lnSpc>
                <a:spcPct val="100000"/>
              </a:lnSpc>
              <a:spcBef>
                <a:spcPts val="95"/>
              </a:spcBef>
            </a:pPr>
            <a:r>
              <a:rPr sz="4400" spc="-5" dirty="0">
                <a:latin typeface="Times New Roman"/>
                <a:cs typeface="Times New Roman"/>
              </a:rPr>
              <a:t>Efficiency</a:t>
            </a:r>
            <a:r>
              <a:rPr sz="4400" spc="-65" dirty="0">
                <a:latin typeface="Times New Roman"/>
                <a:cs typeface="Times New Roman"/>
              </a:rPr>
              <a:t> </a:t>
            </a:r>
            <a:r>
              <a:rPr sz="4400" spc="-10" dirty="0">
                <a:latin typeface="Times New Roman"/>
                <a:cs typeface="Times New Roman"/>
              </a:rPr>
              <a:t>parameters</a:t>
            </a:r>
            <a:endParaRPr sz="4400">
              <a:latin typeface="Times New Roman"/>
              <a:cs typeface="Times New Roman"/>
            </a:endParaRPr>
          </a:p>
        </p:txBody>
      </p:sp>
      <p:sp>
        <p:nvSpPr>
          <p:cNvPr id="3" name="object 3"/>
          <p:cNvSpPr/>
          <p:nvPr/>
        </p:nvSpPr>
        <p:spPr>
          <a:xfrm>
            <a:off x="1050925" y="3733800"/>
            <a:ext cx="7074401" cy="982578"/>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990600" y="1954212"/>
            <a:ext cx="7162800" cy="1007435"/>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1295400" y="5699323"/>
            <a:ext cx="4114800" cy="363140"/>
          </a:xfrm>
          <a:prstGeom prst="rect">
            <a:avLst/>
          </a:prstGeom>
          <a:blipFill>
            <a:blip r:embed="rId4" cstate="print"/>
            <a:stretch>
              <a:fillRect/>
            </a:stretch>
          </a:blipFill>
        </p:spPr>
        <p:txBody>
          <a:bodyPr wrap="square" lIns="0" tIns="0" rIns="0" bIns="0" rtlCol="0"/>
          <a:lstStyle/>
          <a:p>
            <a:endParaRPr/>
          </a:p>
        </p:txBody>
      </p:sp>
      <p:sp>
        <p:nvSpPr>
          <p:cNvPr id="6" name="object 6"/>
          <p:cNvSpPr txBox="1"/>
          <p:nvPr/>
        </p:nvSpPr>
        <p:spPr>
          <a:xfrm>
            <a:off x="460044" y="1315669"/>
            <a:ext cx="4109720" cy="514350"/>
          </a:xfrm>
          <a:prstGeom prst="rect">
            <a:avLst/>
          </a:prstGeom>
        </p:spPr>
        <p:txBody>
          <a:bodyPr vert="horz" wrap="square" lIns="0" tIns="13335" rIns="0" bIns="0" rtlCol="0">
            <a:spAutoFit/>
          </a:bodyPr>
          <a:lstStyle/>
          <a:p>
            <a:pPr marL="355600" indent="-342900">
              <a:lnSpc>
                <a:spcPct val="100000"/>
              </a:lnSpc>
              <a:spcBef>
                <a:spcPts val="105"/>
              </a:spcBef>
              <a:buFont typeface="Arial"/>
              <a:buChar char="•"/>
              <a:tabLst>
                <a:tab pos="354965" algn="l"/>
                <a:tab pos="355600" algn="l"/>
              </a:tabLst>
            </a:pPr>
            <a:r>
              <a:rPr sz="3200" b="1" dirty="0">
                <a:latin typeface="Times New Roman"/>
                <a:cs typeface="Times New Roman"/>
              </a:rPr>
              <a:t>Feed </a:t>
            </a:r>
            <a:r>
              <a:rPr sz="3200" b="1" spc="5" dirty="0">
                <a:latin typeface="Times New Roman"/>
                <a:cs typeface="Times New Roman"/>
              </a:rPr>
              <a:t>Coversion</a:t>
            </a:r>
            <a:r>
              <a:rPr sz="3200" b="1" spc="-235" dirty="0">
                <a:latin typeface="Times New Roman"/>
                <a:cs typeface="Times New Roman"/>
              </a:rPr>
              <a:t> </a:t>
            </a:r>
            <a:r>
              <a:rPr sz="3200" b="1" dirty="0">
                <a:latin typeface="Times New Roman"/>
                <a:cs typeface="Times New Roman"/>
              </a:rPr>
              <a:t>Ratio</a:t>
            </a:r>
            <a:endParaRPr sz="3200">
              <a:latin typeface="Times New Roman"/>
              <a:cs typeface="Times New Roman"/>
            </a:endParaRPr>
          </a:p>
        </p:txBody>
      </p:sp>
      <p:sp>
        <p:nvSpPr>
          <p:cNvPr id="7" name="object 7"/>
          <p:cNvSpPr txBox="1"/>
          <p:nvPr/>
        </p:nvSpPr>
        <p:spPr>
          <a:xfrm>
            <a:off x="460044" y="3072460"/>
            <a:ext cx="4086860" cy="514350"/>
          </a:xfrm>
          <a:prstGeom prst="rect">
            <a:avLst/>
          </a:prstGeom>
        </p:spPr>
        <p:txBody>
          <a:bodyPr vert="horz" wrap="square" lIns="0" tIns="13335" rIns="0" bIns="0" rtlCol="0">
            <a:spAutoFit/>
          </a:bodyPr>
          <a:lstStyle/>
          <a:p>
            <a:pPr marL="355600" indent="-342900">
              <a:lnSpc>
                <a:spcPct val="100000"/>
              </a:lnSpc>
              <a:spcBef>
                <a:spcPts val="105"/>
              </a:spcBef>
              <a:buFont typeface="Arial"/>
              <a:buChar char="•"/>
              <a:tabLst>
                <a:tab pos="354965" algn="l"/>
                <a:tab pos="355600" algn="l"/>
              </a:tabLst>
            </a:pPr>
            <a:r>
              <a:rPr sz="3200" b="1" dirty="0">
                <a:latin typeface="Times New Roman"/>
                <a:cs typeface="Times New Roman"/>
              </a:rPr>
              <a:t>Feed Efficiency</a:t>
            </a:r>
            <a:r>
              <a:rPr sz="3200" b="1" spc="-190" dirty="0">
                <a:latin typeface="Times New Roman"/>
                <a:cs typeface="Times New Roman"/>
              </a:rPr>
              <a:t> </a:t>
            </a:r>
            <a:r>
              <a:rPr sz="3200" b="1" dirty="0">
                <a:latin typeface="Times New Roman"/>
                <a:cs typeface="Times New Roman"/>
              </a:rPr>
              <a:t>Ratio</a:t>
            </a:r>
            <a:endParaRPr sz="3200">
              <a:latin typeface="Times New Roman"/>
              <a:cs typeface="Times New Roman"/>
            </a:endParaRPr>
          </a:p>
        </p:txBody>
      </p:sp>
      <p:sp>
        <p:nvSpPr>
          <p:cNvPr id="8" name="object 8"/>
          <p:cNvSpPr txBox="1"/>
          <p:nvPr/>
        </p:nvSpPr>
        <p:spPr>
          <a:xfrm>
            <a:off x="460044" y="4829378"/>
            <a:ext cx="3712845" cy="514350"/>
          </a:xfrm>
          <a:prstGeom prst="rect">
            <a:avLst/>
          </a:prstGeom>
        </p:spPr>
        <p:txBody>
          <a:bodyPr vert="horz" wrap="square" lIns="0" tIns="13335" rIns="0" bIns="0" rtlCol="0">
            <a:spAutoFit/>
          </a:bodyPr>
          <a:lstStyle/>
          <a:p>
            <a:pPr marL="355600" indent="-342900">
              <a:lnSpc>
                <a:spcPct val="100000"/>
              </a:lnSpc>
              <a:spcBef>
                <a:spcPts val="105"/>
              </a:spcBef>
              <a:buFont typeface="Arial"/>
              <a:buChar char="•"/>
              <a:tabLst>
                <a:tab pos="354965" algn="l"/>
                <a:tab pos="355600" algn="l"/>
              </a:tabLst>
            </a:pPr>
            <a:r>
              <a:rPr sz="3200" b="1" spc="5" dirty="0">
                <a:latin typeface="Times New Roman"/>
                <a:cs typeface="Times New Roman"/>
              </a:rPr>
              <a:t>Performance</a:t>
            </a:r>
            <a:r>
              <a:rPr sz="3200" b="1" spc="-215" dirty="0">
                <a:latin typeface="Times New Roman"/>
                <a:cs typeface="Times New Roman"/>
              </a:rPr>
              <a:t> </a:t>
            </a:r>
            <a:r>
              <a:rPr sz="3200" b="1" spc="-5" dirty="0">
                <a:latin typeface="Times New Roman"/>
                <a:cs typeface="Times New Roman"/>
              </a:rPr>
              <a:t>Index</a:t>
            </a:r>
            <a:endParaRPr sz="3200">
              <a:latin typeface="Times New Roman"/>
              <a:cs typeface="Times New Roman"/>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162594" y="1255450"/>
            <a:ext cx="6014414" cy="4955959"/>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077823" y="1122903"/>
            <a:ext cx="6403047" cy="4817179"/>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ADD849-4BB4-6281-1292-C6339F8303E8}"/>
              </a:ext>
            </a:extLst>
          </p:cNvPr>
          <p:cNvSpPr>
            <a:spLocks noGrp="1"/>
          </p:cNvSpPr>
          <p:nvPr>
            <p:ph type="ctrTitle"/>
          </p:nvPr>
        </p:nvSpPr>
        <p:spPr>
          <a:xfrm>
            <a:off x="685800" y="849868"/>
            <a:ext cx="7772400" cy="369332"/>
          </a:xfrm>
        </p:spPr>
        <p:txBody>
          <a:bodyPr/>
          <a:lstStyle/>
          <a:p>
            <a:pPr algn="ctr"/>
            <a:r>
              <a:rPr lang="en-US" sz="2400" b="1" spc="-5" dirty="0">
                <a:solidFill>
                  <a:srgbClr val="C00000"/>
                </a:solidFill>
                <a:latin typeface="Liberation Sans Narrow"/>
                <a:cs typeface="Liberation Sans Narrow"/>
              </a:rPr>
              <a:t>6 </a:t>
            </a:r>
            <a:r>
              <a:rPr lang="en-US" sz="2400" b="1" spc="-10" dirty="0">
                <a:solidFill>
                  <a:srgbClr val="C00000"/>
                </a:solidFill>
                <a:latin typeface="Liberation Sans Narrow"/>
                <a:cs typeface="Liberation Sans Narrow"/>
              </a:rPr>
              <a:t>Major </a:t>
            </a:r>
            <a:r>
              <a:rPr lang="en-US" sz="2400" b="1" dirty="0">
                <a:solidFill>
                  <a:srgbClr val="C00000"/>
                </a:solidFill>
                <a:latin typeface="Liberation Sans Narrow"/>
                <a:cs typeface="Liberation Sans Narrow"/>
              </a:rPr>
              <a:t>Classes </a:t>
            </a:r>
            <a:r>
              <a:rPr lang="en-US" sz="2400" b="1" spc="-5" dirty="0">
                <a:solidFill>
                  <a:srgbClr val="C00000"/>
                </a:solidFill>
                <a:latin typeface="Liberation Sans Narrow"/>
                <a:cs typeface="Liberation Sans Narrow"/>
              </a:rPr>
              <a:t>of </a:t>
            </a:r>
            <a:r>
              <a:rPr lang="en-US" sz="2400" b="1" spc="-10" dirty="0">
                <a:solidFill>
                  <a:srgbClr val="C00000"/>
                </a:solidFill>
                <a:latin typeface="Liberation Sans Narrow"/>
                <a:cs typeface="Liberation Sans Narrow"/>
              </a:rPr>
              <a:t>Nutrients</a:t>
            </a:r>
            <a:endParaRPr lang="en-IN" dirty="0"/>
          </a:p>
        </p:txBody>
      </p:sp>
      <p:sp>
        <p:nvSpPr>
          <p:cNvPr id="3" name="Subtitle 2">
            <a:extLst>
              <a:ext uri="{FF2B5EF4-FFF2-40B4-BE49-F238E27FC236}">
                <a16:creationId xmlns:a16="http://schemas.microsoft.com/office/drawing/2014/main" id="{05EB758E-8AAB-5D2C-BDEB-4D5CB5AD0914}"/>
              </a:ext>
            </a:extLst>
          </p:cNvPr>
          <p:cNvSpPr>
            <a:spLocks noGrp="1"/>
          </p:cNvSpPr>
          <p:nvPr>
            <p:ph type="subTitle" idx="1"/>
          </p:nvPr>
        </p:nvSpPr>
        <p:spPr>
          <a:xfrm>
            <a:off x="1371600" y="1752600"/>
            <a:ext cx="6400800" cy="2492990"/>
          </a:xfrm>
        </p:spPr>
        <p:txBody>
          <a:bodyPr/>
          <a:lstStyle/>
          <a:p>
            <a:pPr marL="542925" marR="5080" indent="-530860" algn="just">
              <a:buAutoNum type="arabicPeriod"/>
            </a:pPr>
            <a:r>
              <a:rPr lang="en-IN" sz="2400" b="1" spc="-5" dirty="0">
                <a:solidFill>
                  <a:schemeClr val="tx1"/>
                </a:solidFill>
                <a:latin typeface="Liberation Sans Narrow"/>
                <a:cs typeface="Liberation Sans Narrow"/>
              </a:rPr>
              <a:t>Carbohydrates</a:t>
            </a:r>
            <a:endParaRPr lang="en-IN" sz="2400" b="1" dirty="0">
              <a:solidFill>
                <a:schemeClr val="tx1"/>
              </a:solidFill>
              <a:latin typeface="Liberation Sans Narrow"/>
              <a:cs typeface="Liberation Sans Narrow"/>
            </a:endParaRPr>
          </a:p>
          <a:p>
            <a:pPr marL="542925" marR="5080" indent="-530860" algn="just">
              <a:buAutoNum type="arabicPeriod"/>
            </a:pPr>
            <a:r>
              <a:rPr lang="en-IN" sz="2400" b="1" spc="-5" dirty="0">
                <a:solidFill>
                  <a:schemeClr val="tx1"/>
                </a:solidFill>
                <a:latin typeface="Liberation Sans Narrow"/>
                <a:cs typeface="Liberation Sans Narrow"/>
              </a:rPr>
              <a:t>Protein	</a:t>
            </a:r>
          </a:p>
          <a:p>
            <a:pPr marL="542925" marR="5080" indent="-530860" algn="just">
              <a:buAutoNum type="arabicPeriod"/>
            </a:pPr>
            <a:r>
              <a:rPr lang="en-IN" sz="2400" b="1" spc="-5" dirty="0">
                <a:solidFill>
                  <a:schemeClr val="tx1"/>
                </a:solidFill>
                <a:latin typeface="Liberation Sans Narrow"/>
                <a:cs typeface="Liberation Sans Narrow"/>
              </a:rPr>
              <a:t>Fats	</a:t>
            </a:r>
          </a:p>
          <a:p>
            <a:pPr marL="542925" marR="5080" indent="-530860" algn="just">
              <a:buAutoNum type="arabicPeriod"/>
            </a:pPr>
            <a:r>
              <a:rPr lang="en-IN" sz="2400" b="1" spc="-75" dirty="0">
                <a:solidFill>
                  <a:schemeClr val="tx1"/>
                </a:solidFill>
                <a:latin typeface="Liberation Sans Narrow"/>
                <a:cs typeface="Liberation Sans Narrow"/>
              </a:rPr>
              <a:t>V</a:t>
            </a:r>
            <a:r>
              <a:rPr lang="en-IN" sz="2400" b="1" spc="-10" dirty="0">
                <a:solidFill>
                  <a:schemeClr val="tx1"/>
                </a:solidFill>
                <a:latin typeface="Liberation Sans Narrow"/>
                <a:cs typeface="Liberation Sans Narrow"/>
              </a:rPr>
              <a:t>itamins  </a:t>
            </a:r>
          </a:p>
          <a:p>
            <a:pPr marL="542925" marR="5080" indent="-530860" algn="just">
              <a:buAutoNum type="arabicPeriod"/>
            </a:pPr>
            <a:r>
              <a:rPr lang="en-IN" sz="2400" b="1" spc="-5" dirty="0">
                <a:solidFill>
                  <a:schemeClr val="tx1"/>
                </a:solidFill>
                <a:latin typeface="Liberation Sans Narrow"/>
                <a:cs typeface="Liberation Sans Narrow"/>
              </a:rPr>
              <a:t>Minerals	</a:t>
            </a:r>
          </a:p>
          <a:p>
            <a:pPr marL="542925" marR="5080" indent="-530860" algn="just">
              <a:buAutoNum type="arabicPeriod"/>
            </a:pPr>
            <a:r>
              <a:rPr lang="en-IN" sz="2400" b="1" spc="-30" dirty="0">
                <a:solidFill>
                  <a:schemeClr val="tx1"/>
                </a:solidFill>
                <a:latin typeface="Liberation Sans Narrow"/>
                <a:cs typeface="Liberation Sans Narrow"/>
              </a:rPr>
              <a:t>Water</a:t>
            </a:r>
            <a:endParaRPr lang="en-IN" sz="2400" b="1" dirty="0">
              <a:solidFill>
                <a:schemeClr val="tx1"/>
              </a:solidFill>
              <a:latin typeface="Liberation Sans Narrow"/>
              <a:cs typeface="Liberation Sans Narrow"/>
            </a:endParaRPr>
          </a:p>
          <a:p>
            <a:pPr algn="just"/>
            <a:endParaRPr lang="en-IN" dirty="0">
              <a:solidFill>
                <a:schemeClr val="tx1"/>
              </a:solidFill>
            </a:endParaRPr>
          </a:p>
        </p:txBody>
      </p:sp>
    </p:spTree>
    <p:extLst>
      <p:ext uri="{BB962C8B-B14F-4D97-AF65-F5344CB8AC3E}">
        <p14:creationId xmlns:p14="http://schemas.microsoft.com/office/powerpoint/2010/main" val="15730929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78739" y="5537"/>
            <a:ext cx="8993505" cy="6370320"/>
          </a:xfrm>
          <a:prstGeom prst="rect">
            <a:avLst/>
          </a:prstGeom>
        </p:spPr>
        <p:txBody>
          <a:bodyPr vert="horz" wrap="square" lIns="0" tIns="11430" rIns="0" bIns="0" rtlCol="0">
            <a:spAutoFit/>
          </a:bodyPr>
          <a:lstStyle/>
          <a:p>
            <a:pPr marL="12700" marR="9525">
              <a:lnSpc>
                <a:spcPct val="100400"/>
              </a:lnSpc>
              <a:spcBef>
                <a:spcPts val="90"/>
              </a:spcBef>
            </a:pPr>
            <a:r>
              <a:rPr sz="3200" spc="-5" dirty="0">
                <a:solidFill>
                  <a:srgbClr val="FF0000"/>
                </a:solidFill>
                <a:latin typeface="Carlito"/>
                <a:cs typeface="Carlito"/>
              </a:rPr>
              <a:t>The </a:t>
            </a:r>
            <a:r>
              <a:rPr sz="3200" spc="-15" dirty="0">
                <a:solidFill>
                  <a:srgbClr val="FF0000"/>
                </a:solidFill>
                <a:latin typeface="Carlito"/>
                <a:cs typeface="Carlito"/>
              </a:rPr>
              <a:t>requirement </a:t>
            </a:r>
            <a:r>
              <a:rPr sz="3200" dirty="0">
                <a:solidFill>
                  <a:srgbClr val="FF0000"/>
                </a:solidFill>
                <a:latin typeface="Carlito"/>
                <a:cs typeface="Carlito"/>
              </a:rPr>
              <a:t>of </a:t>
            </a:r>
            <a:r>
              <a:rPr sz="3200" spc="-5" dirty="0">
                <a:solidFill>
                  <a:srgbClr val="FF0000"/>
                </a:solidFill>
                <a:latin typeface="Carlito"/>
                <a:cs typeface="Carlito"/>
              </a:rPr>
              <a:t>other </a:t>
            </a:r>
            <a:r>
              <a:rPr sz="3200" spc="5" dirty="0">
                <a:solidFill>
                  <a:srgbClr val="FF0000"/>
                </a:solidFill>
                <a:latin typeface="Carlito"/>
                <a:cs typeface="Carlito"/>
              </a:rPr>
              <a:t>amino </a:t>
            </a:r>
            <a:r>
              <a:rPr sz="3200" dirty="0">
                <a:solidFill>
                  <a:srgbClr val="FF0000"/>
                </a:solidFill>
                <a:latin typeface="Carlito"/>
                <a:cs typeface="Carlito"/>
              </a:rPr>
              <a:t>acids </a:t>
            </a:r>
            <a:r>
              <a:rPr sz="3200" spc="-20" dirty="0">
                <a:solidFill>
                  <a:srgbClr val="FF0000"/>
                </a:solidFill>
                <a:latin typeface="Carlito"/>
                <a:cs typeface="Carlito"/>
              </a:rPr>
              <a:t>were </a:t>
            </a:r>
            <a:r>
              <a:rPr sz="3200" spc="-10" dirty="0">
                <a:solidFill>
                  <a:srgbClr val="FF0000"/>
                </a:solidFill>
                <a:latin typeface="Carlito"/>
                <a:cs typeface="Carlito"/>
              </a:rPr>
              <a:t>calculated  </a:t>
            </a:r>
            <a:r>
              <a:rPr sz="3200" spc="5" dirty="0">
                <a:solidFill>
                  <a:srgbClr val="FF0000"/>
                </a:solidFill>
                <a:latin typeface="Carlito"/>
                <a:cs typeface="Carlito"/>
              </a:rPr>
              <a:t>as </a:t>
            </a:r>
            <a:r>
              <a:rPr sz="3200" spc="-5" dirty="0">
                <a:solidFill>
                  <a:srgbClr val="FF0000"/>
                </a:solidFill>
                <a:latin typeface="Carlito"/>
                <a:cs typeface="Carlito"/>
              </a:rPr>
              <a:t>proportion </a:t>
            </a:r>
            <a:r>
              <a:rPr sz="3200" dirty="0">
                <a:solidFill>
                  <a:srgbClr val="FF0000"/>
                </a:solidFill>
                <a:latin typeface="Carlito"/>
                <a:cs typeface="Carlito"/>
              </a:rPr>
              <a:t>of </a:t>
            </a:r>
            <a:r>
              <a:rPr sz="3200" spc="-60" dirty="0">
                <a:solidFill>
                  <a:srgbClr val="FF0000"/>
                </a:solidFill>
                <a:latin typeface="Carlito"/>
                <a:cs typeface="Carlito"/>
              </a:rPr>
              <a:t>Lys</a:t>
            </a:r>
            <a:r>
              <a:rPr sz="3200" spc="-65" dirty="0">
                <a:solidFill>
                  <a:srgbClr val="FF0000"/>
                </a:solidFill>
                <a:latin typeface="Carlito"/>
                <a:cs typeface="Carlito"/>
              </a:rPr>
              <a:t> </a:t>
            </a:r>
            <a:r>
              <a:rPr sz="3200" spc="-15" dirty="0">
                <a:solidFill>
                  <a:srgbClr val="FF0000"/>
                </a:solidFill>
                <a:latin typeface="Carlito"/>
                <a:cs typeface="Carlito"/>
              </a:rPr>
              <a:t>requirement:</a:t>
            </a:r>
            <a:endParaRPr sz="3200">
              <a:latin typeface="Carlito"/>
              <a:cs typeface="Carlito"/>
            </a:endParaRPr>
          </a:p>
          <a:p>
            <a:pPr marL="336550" indent="-324485">
              <a:lnSpc>
                <a:spcPts val="3829"/>
              </a:lnSpc>
              <a:spcBef>
                <a:spcPts val="15"/>
              </a:spcBef>
              <a:buSzPct val="96875"/>
              <a:buFont typeface="Wingdings"/>
              <a:buChar char=""/>
              <a:tabLst>
                <a:tab pos="337185" algn="l"/>
              </a:tabLst>
            </a:pPr>
            <a:r>
              <a:rPr sz="3200" spc="-10" dirty="0">
                <a:latin typeface="Carlito"/>
                <a:cs typeface="Carlito"/>
              </a:rPr>
              <a:t>Arg</a:t>
            </a:r>
            <a:r>
              <a:rPr sz="3200" spc="-80" dirty="0">
                <a:latin typeface="Carlito"/>
                <a:cs typeface="Carlito"/>
              </a:rPr>
              <a:t> </a:t>
            </a:r>
            <a:r>
              <a:rPr sz="3200" spc="-10" dirty="0">
                <a:latin typeface="Carlito"/>
                <a:cs typeface="Carlito"/>
              </a:rPr>
              <a:t>110-114</a:t>
            </a:r>
            <a:endParaRPr sz="3200">
              <a:latin typeface="Carlito"/>
              <a:cs typeface="Carlito"/>
            </a:endParaRPr>
          </a:p>
          <a:p>
            <a:pPr marL="336550" indent="-324485">
              <a:lnSpc>
                <a:spcPts val="3829"/>
              </a:lnSpc>
              <a:buSzPct val="96875"/>
              <a:buFont typeface="Wingdings"/>
              <a:buChar char=""/>
              <a:tabLst>
                <a:tab pos="337185" algn="l"/>
              </a:tabLst>
            </a:pPr>
            <a:r>
              <a:rPr sz="3200" spc="-10" dirty="0">
                <a:latin typeface="Carlito"/>
                <a:cs typeface="Carlito"/>
              </a:rPr>
              <a:t>Ile</a:t>
            </a:r>
            <a:r>
              <a:rPr sz="3200" spc="-25" dirty="0">
                <a:latin typeface="Carlito"/>
                <a:cs typeface="Carlito"/>
              </a:rPr>
              <a:t> </a:t>
            </a:r>
            <a:r>
              <a:rPr sz="3200" spc="-10" dirty="0">
                <a:latin typeface="Carlito"/>
                <a:cs typeface="Carlito"/>
              </a:rPr>
              <a:t>73</a:t>
            </a:r>
            <a:endParaRPr sz="3200">
              <a:latin typeface="Carlito"/>
              <a:cs typeface="Carlito"/>
            </a:endParaRPr>
          </a:p>
          <a:p>
            <a:pPr marL="419734" indent="-407670">
              <a:lnSpc>
                <a:spcPct val="100000"/>
              </a:lnSpc>
              <a:spcBef>
                <a:spcPts val="15"/>
              </a:spcBef>
              <a:buSzPct val="96875"/>
              <a:buFont typeface="Wingdings"/>
              <a:buChar char=""/>
              <a:tabLst>
                <a:tab pos="420370" algn="l"/>
              </a:tabLst>
            </a:pPr>
            <a:r>
              <a:rPr sz="3200" spc="-10" dirty="0">
                <a:latin typeface="Carlito"/>
                <a:cs typeface="Carlito"/>
              </a:rPr>
              <a:t>Leu</a:t>
            </a:r>
            <a:r>
              <a:rPr sz="3200" spc="35" dirty="0">
                <a:latin typeface="Carlito"/>
                <a:cs typeface="Carlito"/>
              </a:rPr>
              <a:t> </a:t>
            </a:r>
            <a:r>
              <a:rPr sz="3200" spc="-5" dirty="0">
                <a:latin typeface="Carlito"/>
                <a:cs typeface="Carlito"/>
              </a:rPr>
              <a:t>109</a:t>
            </a:r>
            <a:endParaRPr sz="3200">
              <a:latin typeface="Carlito"/>
              <a:cs typeface="Carlito"/>
            </a:endParaRPr>
          </a:p>
          <a:p>
            <a:pPr marL="419734" indent="-407670">
              <a:lnSpc>
                <a:spcPts val="3829"/>
              </a:lnSpc>
              <a:spcBef>
                <a:spcPts val="10"/>
              </a:spcBef>
              <a:buSzPct val="96875"/>
              <a:buFont typeface="Wingdings"/>
              <a:buChar char=""/>
              <a:tabLst>
                <a:tab pos="420370" algn="l"/>
              </a:tabLst>
            </a:pPr>
            <a:r>
              <a:rPr sz="3200" spc="-55" dirty="0">
                <a:latin typeface="Carlito"/>
                <a:cs typeface="Carlito"/>
              </a:rPr>
              <a:t>Val</a:t>
            </a:r>
            <a:r>
              <a:rPr sz="3200" spc="-20" dirty="0">
                <a:latin typeface="Carlito"/>
                <a:cs typeface="Carlito"/>
              </a:rPr>
              <a:t> </a:t>
            </a:r>
            <a:r>
              <a:rPr sz="3200" spc="-5" dirty="0">
                <a:latin typeface="Carlito"/>
                <a:cs typeface="Carlito"/>
              </a:rPr>
              <a:t>82</a:t>
            </a:r>
            <a:endParaRPr sz="3200">
              <a:latin typeface="Carlito"/>
              <a:cs typeface="Carlito"/>
            </a:endParaRPr>
          </a:p>
          <a:p>
            <a:pPr marL="419734" indent="-407670">
              <a:lnSpc>
                <a:spcPts val="3829"/>
              </a:lnSpc>
              <a:buSzPct val="96875"/>
              <a:buFont typeface="Wingdings"/>
              <a:buChar char=""/>
              <a:tabLst>
                <a:tab pos="420370" algn="l"/>
              </a:tabLst>
            </a:pPr>
            <a:r>
              <a:rPr sz="3200" dirty="0">
                <a:latin typeface="Carlito"/>
                <a:cs typeface="Carlito"/>
              </a:rPr>
              <a:t>Phe</a:t>
            </a:r>
            <a:r>
              <a:rPr sz="3200" spc="-15" dirty="0">
                <a:latin typeface="Carlito"/>
                <a:cs typeface="Carlito"/>
              </a:rPr>
              <a:t> </a:t>
            </a:r>
            <a:r>
              <a:rPr sz="3200" spc="-10" dirty="0">
                <a:latin typeface="Carlito"/>
                <a:cs typeface="Carlito"/>
              </a:rPr>
              <a:t>65</a:t>
            </a:r>
            <a:endParaRPr sz="3200">
              <a:latin typeface="Carlito"/>
              <a:cs typeface="Carlito"/>
            </a:endParaRPr>
          </a:p>
          <a:p>
            <a:pPr marL="419734" indent="-407670">
              <a:lnSpc>
                <a:spcPct val="100000"/>
              </a:lnSpc>
              <a:spcBef>
                <a:spcPts val="15"/>
              </a:spcBef>
              <a:buSzPct val="96875"/>
              <a:buFont typeface="Wingdings"/>
              <a:buChar char=""/>
              <a:tabLst>
                <a:tab pos="420370" algn="l"/>
              </a:tabLst>
            </a:pPr>
            <a:r>
              <a:rPr sz="3200" spc="-10" dirty="0">
                <a:latin typeface="Carlito"/>
                <a:cs typeface="Carlito"/>
              </a:rPr>
              <a:t>His</a:t>
            </a:r>
            <a:r>
              <a:rPr sz="3200" spc="30" dirty="0">
                <a:latin typeface="Carlito"/>
                <a:cs typeface="Carlito"/>
              </a:rPr>
              <a:t> </a:t>
            </a:r>
            <a:r>
              <a:rPr sz="3200" spc="-10" dirty="0">
                <a:latin typeface="Carlito"/>
                <a:cs typeface="Carlito"/>
              </a:rPr>
              <a:t>32</a:t>
            </a:r>
            <a:endParaRPr sz="3200">
              <a:latin typeface="Carlito"/>
              <a:cs typeface="Carlito"/>
            </a:endParaRPr>
          </a:p>
          <a:p>
            <a:pPr marL="336550" indent="-324485">
              <a:lnSpc>
                <a:spcPts val="3829"/>
              </a:lnSpc>
              <a:spcBef>
                <a:spcPts val="15"/>
              </a:spcBef>
              <a:buSzPct val="96875"/>
              <a:buFont typeface="Wingdings"/>
              <a:buChar char=""/>
              <a:tabLst>
                <a:tab pos="337185" algn="l"/>
              </a:tabLst>
            </a:pPr>
            <a:r>
              <a:rPr sz="3200" spc="-80" dirty="0">
                <a:latin typeface="Carlito"/>
                <a:cs typeface="Carlito"/>
              </a:rPr>
              <a:t>Trp</a:t>
            </a:r>
            <a:r>
              <a:rPr sz="3200" spc="-5" dirty="0">
                <a:latin typeface="Carlito"/>
                <a:cs typeface="Carlito"/>
              </a:rPr>
              <a:t> </a:t>
            </a:r>
            <a:r>
              <a:rPr sz="3200" dirty="0">
                <a:latin typeface="Carlito"/>
                <a:cs typeface="Carlito"/>
              </a:rPr>
              <a:t>18%.</a:t>
            </a:r>
            <a:endParaRPr sz="3200">
              <a:latin typeface="Carlito"/>
              <a:cs typeface="Carlito"/>
            </a:endParaRPr>
          </a:p>
          <a:p>
            <a:pPr marL="12700" marR="5080">
              <a:lnSpc>
                <a:spcPts val="3860"/>
              </a:lnSpc>
              <a:spcBef>
                <a:spcPts val="100"/>
              </a:spcBef>
              <a:tabLst>
                <a:tab pos="2299335" algn="l"/>
                <a:tab pos="2780030" algn="l"/>
                <a:tab pos="4518025" algn="l"/>
                <a:tab pos="5702935" algn="l"/>
                <a:tab pos="6521450" algn="l"/>
                <a:tab pos="7303770" algn="l"/>
              </a:tabLst>
            </a:pPr>
            <a:r>
              <a:rPr sz="3200" spc="-90" dirty="0">
                <a:solidFill>
                  <a:srgbClr val="C00000"/>
                </a:solidFill>
                <a:latin typeface="Carlito"/>
                <a:cs typeface="Carlito"/>
              </a:rPr>
              <a:t>R</a:t>
            </a:r>
            <a:r>
              <a:rPr sz="3200" spc="-15" dirty="0">
                <a:solidFill>
                  <a:srgbClr val="C00000"/>
                </a:solidFill>
                <a:latin typeface="Carlito"/>
                <a:cs typeface="Carlito"/>
              </a:rPr>
              <a:t>e</a:t>
            </a:r>
            <a:r>
              <a:rPr sz="3200" spc="-5" dirty="0">
                <a:solidFill>
                  <a:srgbClr val="C00000"/>
                </a:solidFill>
                <a:latin typeface="Carlito"/>
                <a:cs typeface="Carlito"/>
              </a:rPr>
              <a:t>q</a:t>
            </a:r>
            <a:r>
              <a:rPr sz="3200" spc="10" dirty="0">
                <a:solidFill>
                  <a:srgbClr val="C00000"/>
                </a:solidFill>
                <a:latin typeface="Carlito"/>
                <a:cs typeface="Carlito"/>
              </a:rPr>
              <a:t>u</a:t>
            </a:r>
            <a:r>
              <a:rPr sz="3200" spc="-15" dirty="0">
                <a:solidFill>
                  <a:srgbClr val="C00000"/>
                </a:solidFill>
                <a:latin typeface="Carlito"/>
                <a:cs typeface="Carlito"/>
              </a:rPr>
              <a:t>i</a:t>
            </a:r>
            <a:r>
              <a:rPr sz="3200" spc="-40" dirty="0">
                <a:solidFill>
                  <a:srgbClr val="C00000"/>
                </a:solidFill>
                <a:latin typeface="Carlito"/>
                <a:cs typeface="Carlito"/>
              </a:rPr>
              <a:t>r</a:t>
            </a:r>
            <a:r>
              <a:rPr sz="3200" spc="-15" dirty="0">
                <a:solidFill>
                  <a:srgbClr val="C00000"/>
                </a:solidFill>
                <a:latin typeface="Carlito"/>
                <a:cs typeface="Carlito"/>
              </a:rPr>
              <a:t>e</a:t>
            </a:r>
            <a:r>
              <a:rPr sz="3200" spc="5" dirty="0">
                <a:solidFill>
                  <a:srgbClr val="C00000"/>
                </a:solidFill>
                <a:latin typeface="Carlito"/>
                <a:cs typeface="Carlito"/>
              </a:rPr>
              <a:t>m</a:t>
            </a:r>
            <a:r>
              <a:rPr sz="3200" spc="-20" dirty="0">
                <a:solidFill>
                  <a:srgbClr val="C00000"/>
                </a:solidFill>
                <a:latin typeface="Carlito"/>
                <a:cs typeface="Carlito"/>
              </a:rPr>
              <a:t>e</a:t>
            </a:r>
            <a:r>
              <a:rPr sz="3200" spc="-35" dirty="0">
                <a:solidFill>
                  <a:srgbClr val="C00000"/>
                </a:solidFill>
                <a:latin typeface="Carlito"/>
                <a:cs typeface="Carlito"/>
              </a:rPr>
              <a:t>n</a:t>
            </a:r>
            <a:r>
              <a:rPr sz="3200" dirty="0">
                <a:solidFill>
                  <a:srgbClr val="C00000"/>
                </a:solidFill>
                <a:latin typeface="Carlito"/>
                <a:cs typeface="Carlito"/>
              </a:rPr>
              <a:t>t	of	</a:t>
            </a:r>
            <a:r>
              <a:rPr sz="3200" spc="-5" dirty="0">
                <a:solidFill>
                  <a:srgbClr val="C00000"/>
                </a:solidFill>
                <a:latin typeface="Carlito"/>
                <a:cs typeface="Carlito"/>
              </a:rPr>
              <a:t>di</a:t>
            </a:r>
            <a:r>
              <a:rPr sz="3200" spc="-45" dirty="0">
                <a:solidFill>
                  <a:srgbClr val="C00000"/>
                </a:solidFill>
                <a:latin typeface="Carlito"/>
                <a:cs typeface="Carlito"/>
              </a:rPr>
              <a:t>g</a:t>
            </a:r>
            <a:r>
              <a:rPr sz="3200" spc="-15" dirty="0">
                <a:solidFill>
                  <a:srgbClr val="C00000"/>
                </a:solidFill>
                <a:latin typeface="Carlito"/>
                <a:cs typeface="Carlito"/>
              </a:rPr>
              <a:t>e</a:t>
            </a:r>
            <a:r>
              <a:rPr sz="3200" spc="-30" dirty="0">
                <a:solidFill>
                  <a:srgbClr val="C00000"/>
                </a:solidFill>
                <a:latin typeface="Carlito"/>
                <a:cs typeface="Carlito"/>
              </a:rPr>
              <a:t>s</a:t>
            </a:r>
            <a:r>
              <a:rPr sz="3200" spc="35" dirty="0">
                <a:solidFill>
                  <a:srgbClr val="C00000"/>
                </a:solidFill>
                <a:latin typeface="Carlito"/>
                <a:cs typeface="Carlito"/>
              </a:rPr>
              <a:t>t</a:t>
            </a:r>
            <a:r>
              <a:rPr sz="3200" spc="-15" dirty="0">
                <a:solidFill>
                  <a:srgbClr val="C00000"/>
                </a:solidFill>
                <a:latin typeface="Carlito"/>
                <a:cs typeface="Carlito"/>
              </a:rPr>
              <a:t>i</a:t>
            </a:r>
            <a:r>
              <a:rPr sz="3200" spc="-5" dirty="0">
                <a:solidFill>
                  <a:srgbClr val="C00000"/>
                </a:solidFill>
                <a:latin typeface="Carlito"/>
                <a:cs typeface="Carlito"/>
              </a:rPr>
              <a:t>bl</a:t>
            </a:r>
            <a:r>
              <a:rPr sz="3200" dirty="0">
                <a:solidFill>
                  <a:srgbClr val="C00000"/>
                </a:solidFill>
                <a:latin typeface="Carlito"/>
                <a:cs typeface="Carlito"/>
              </a:rPr>
              <a:t>e	</a:t>
            </a:r>
            <a:r>
              <a:rPr sz="3200" spc="5" dirty="0">
                <a:solidFill>
                  <a:srgbClr val="C00000"/>
                </a:solidFill>
                <a:latin typeface="Carlito"/>
                <a:cs typeface="Carlito"/>
              </a:rPr>
              <a:t>am</a:t>
            </a:r>
            <a:r>
              <a:rPr sz="3200" spc="-25" dirty="0">
                <a:solidFill>
                  <a:srgbClr val="C00000"/>
                </a:solidFill>
                <a:latin typeface="Carlito"/>
                <a:cs typeface="Carlito"/>
              </a:rPr>
              <a:t>i</a:t>
            </a:r>
            <a:r>
              <a:rPr sz="3200" spc="-5" dirty="0">
                <a:solidFill>
                  <a:srgbClr val="C00000"/>
                </a:solidFill>
                <a:latin typeface="Carlito"/>
                <a:cs typeface="Carlito"/>
              </a:rPr>
              <a:t>n</a:t>
            </a:r>
            <a:r>
              <a:rPr sz="3200" dirty="0">
                <a:solidFill>
                  <a:srgbClr val="C00000"/>
                </a:solidFill>
                <a:latin typeface="Carlito"/>
                <a:cs typeface="Carlito"/>
              </a:rPr>
              <a:t>o	</a:t>
            </a:r>
            <a:r>
              <a:rPr sz="3200" spc="5" dirty="0">
                <a:solidFill>
                  <a:srgbClr val="C00000"/>
                </a:solidFill>
                <a:latin typeface="Carlito"/>
                <a:cs typeface="Carlito"/>
              </a:rPr>
              <a:t>a</a:t>
            </a:r>
            <a:r>
              <a:rPr sz="3200" spc="10" dirty="0">
                <a:solidFill>
                  <a:srgbClr val="C00000"/>
                </a:solidFill>
                <a:latin typeface="Carlito"/>
                <a:cs typeface="Carlito"/>
              </a:rPr>
              <a:t>c</a:t>
            </a:r>
            <a:r>
              <a:rPr sz="3200" spc="-15" dirty="0">
                <a:solidFill>
                  <a:srgbClr val="C00000"/>
                </a:solidFill>
                <a:latin typeface="Carlito"/>
                <a:cs typeface="Carlito"/>
              </a:rPr>
              <a:t>i</a:t>
            </a:r>
            <a:r>
              <a:rPr sz="3200" dirty="0">
                <a:solidFill>
                  <a:srgbClr val="C00000"/>
                </a:solidFill>
                <a:latin typeface="Carlito"/>
                <a:cs typeface="Carlito"/>
              </a:rPr>
              <a:t>d	</a:t>
            </a:r>
            <a:r>
              <a:rPr sz="3200" spc="-25" dirty="0">
                <a:solidFill>
                  <a:srgbClr val="C00000"/>
                </a:solidFill>
                <a:latin typeface="Carlito"/>
                <a:cs typeface="Carlito"/>
              </a:rPr>
              <a:t>wa</a:t>
            </a:r>
            <a:r>
              <a:rPr sz="3200" dirty="0">
                <a:solidFill>
                  <a:srgbClr val="C00000"/>
                </a:solidFill>
                <a:latin typeface="Carlito"/>
                <a:cs typeface="Carlito"/>
              </a:rPr>
              <a:t>s	</a:t>
            </a:r>
            <a:r>
              <a:rPr sz="3200" spc="-30" dirty="0">
                <a:solidFill>
                  <a:srgbClr val="C00000"/>
                </a:solidFill>
                <a:latin typeface="Carlito"/>
                <a:cs typeface="Carlito"/>
              </a:rPr>
              <a:t>c</a:t>
            </a:r>
            <a:r>
              <a:rPr sz="3200" spc="5" dirty="0">
                <a:solidFill>
                  <a:srgbClr val="C00000"/>
                </a:solidFill>
                <a:latin typeface="Carlito"/>
                <a:cs typeface="Carlito"/>
              </a:rPr>
              <a:t>a</a:t>
            </a:r>
            <a:r>
              <a:rPr sz="3200" spc="-15" dirty="0">
                <a:solidFill>
                  <a:srgbClr val="C00000"/>
                </a:solidFill>
                <a:latin typeface="Carlito"/>
                <a:cs typeface="Carlito"/>
              </a:rPr>
              <a:t>l</a:t>
            </a:r>
            <a:r>
              <a:rPr sz="3200" spc="10" dirty="0">
                <a:solidFill>
                  <a:srgbClr val="C00000"/>
                </a:solidFill>
                <a:latin typeface="Carlito"/>
                <a:cs typeface="Carlito"/>
              </a:rPr>
              <a:t>c</a:t>
            </a:r>
            <a:r>
              <a:rPr sz="3200" spc="-5" dirty="0">
                <a:solidFill>
                  <a:srgbClr val="C00000"/>
                </a:solidFill>
                <a:latin typeface="Carlito"/>
                <a:cs typeface="Carlito"/>
              </a:rPr>
              <a:t>ul</a:t>
            </a:r>
            <a:r>
              <a:rPr sz="3200" spc="-35" dirty="0">
                <a:solidFill>
                  <a:srgbClr val="C00000"/>
                </a:solidFill>
                <a:latin typeface="Carlito"/>
                <a:cs typeface="Carlito"/>
              </a:rPr>
              <a:t>a</a:t>
            </a:r>
            <a:r>
              <a:rPr sz="3200" spc="-30" dirty="0">
                <a:solidFill>
                  <a:srgbClr val="C00000"/>
                </a:solidFill>
                <a:latin typeface="Carlito"/>
                <a:cs typeface="Carlito"/>
              </a:rPr>
              <a:t>t</a:t>
            </a:r>
            <a:r>
              <a:rPr sz="3200" spc="-15" dirty="0">
                <a:solidFill>
                  <a:srgbClr val="C00000"/>
                </a:solidFill>
                <a:latin typeface="Carlito"/>
                <a:cs typeface="Carlito"/>
              </a:rPr>
              <a:t>e</a:t>
            </a:r>
            <a:r>
              <a:rPr sz="3200" dirty="0">
                <a:solidFill>
                  <a:srgbClr val="C00000"/>
                </a:solidFill>
                <a:latin typeface="Carlito"/>
                <a:cs typeface="Carlito"/>
              </a:rPr>
              <a:t>d  based on </a:t>
            </a:r>
            <a:r>
              <a:rPr sz="3200" spc="5" dirty="0">
                <a:solidFill>
                  <a:srgbClr val="C00000"/>
                </a:solidFill>
                <a:latin typeface="Carlito"/>
                <a:cs typeface="Carlito"/>
              </a:rPr>
              <a:t>the </a:t>
            </a:r>
            <a:r>
              <a:rPr sz="3200" spc="-15" dirty="0">
                <a:solidFill>
                  <a:srgbClr val="C00000"/>
                </a:solidFill>
                <a:latin typeface="Carlito"/>
                <a:cs typeface="Carlito"/>
              </a:rPr>
              <a:t>digestibility</a:t>
            </a:r>
            <a:r>
              <a:rPr sz="3200" spc="35" dirty="0">
                <a:solidFill>
                  <a:srgbClr val="C00000"/>
                </a:solidFill>
                <a:latin typeface="Carlito"/>
                <a:cs typeface="Carlito"/>
              </a:rPr>
              <a:t> </a:t>
            </a:r>
            <a:r>
              <a:rPr sz="3200" spc="-15" dirty="0">
                <a:solidFill>
                  <a:srgbClr val="C00000"/>
                </a:solidFill>
                <a:latin typeface="Carlito"/>
                <a:cs typeface="Carlito"/>
              </a:rPr>
              <a:t>coefficients:</a:t>
            </a:r>
            <a:endParaRPr sz="3200">
              <a:latin typeface="Carlito"/>
              <a:cs typeface="Carlito"/>
            </a:endParaRPr>
          </a:p>
          <a:p>
            <a:pPr marL="12700">
              <a:lnSpc>
                <a:spcPts val="3704"/>
              </a:lnSpc>
              <a:tabLst>
                <a:tab pos="638810" algn="l"/>
                <a:tab pos="1288415" algn="l"/>
                <a:tab pos="2272030" algn="l"/>
                <a:tab pos="3113405" algn="l"/>
                <a:tab pos="4097020" algn="l"/>
                <a:tab pos="4806315" algn="l"/>
                <a:tab pos="5789930" algn="l"/>
                <a:tab pos="6512559" algn="l"/>
                <a:tab pos="7701915" algn="l"/>
                <a:tab pos="8250555" algn="l"/>
              </a:tabLst>
            </a:pPr>
            <a:r>
              <a:rPr sz="3200" spc="-80" dirty="0">
                <a:latin typeface="Carlito"/>
                <a:cs typeface="Carlito"/>
              </a:rPr>
              <a:t>f</a:t>
            </a:r>
            <a:r>
              <a:rPr sz="3200" spc="-5" dirty="0">
                <a:latin typeface="Carlito"/>
                <a:cs typeface="Carlito"/>
              </a:rPr>
              <a:t>o</a:t>
            </a:r>
            <a:r>
              <a:rPr sz="3200" dirty="0">
                <a:latin typeface="Carlito"/>
                <a:cs typeface="Carlito"/>
              </a:rPr>
              <a:t>r	</a:t>
            </a:r>
            <a:r>
              <a:rPr sz="3200" spc="-125" dirty="0">
                <a:latin typeface="Carlito"/>
                <a:cs typeface="Carlito"/>
              </a:rPr>
              <a:t>L</a:t>
            </a:r>
            <a:r>
              <a:rPr sz="3200" spc="-50" dirty="0">
                <a:latin typeface="Carlito"/>
                <a:cs typeface="Carlito"/>
              </a:rPr>
              <a:t>y</a:t>
            </a:r>
            <a:r>
              <a:rPr sz="3200" dirty="0">
                <a:latin typeface="Carlito"/>
                <a:cs typeface="Carlito"/>
              </a:rPr>
              <a:t>s	</a:t>
            </a:r>
            <a:r>
              <a:rPr sz="3200" spc="-5" dirty="0">
                <a:latin typeface="Carlito"/>
                <a:cs typeface="Carlito"/>
              </a:rPr>
              <a:t>0</a:t>
            </a:r>
            <a:r>
              <a:rPr sz="3200" spc="-20" dirty="0">
                <a:latin typeface="Carlito"/>
                <a:cs typeface="Carlito"/>
              </a:rPr>
              <a:t>.</a:t>
            </a:r>
            <a:r>
              <a:rPr sz="3200" spc="-10" dirty="0">
                <a:latin typeface="Carlito"/>
                <a:cs typeface="Carlito"/>
              </a:rPr>
              <a:t>90</a:t>
            </a:r>
            <a:r>
              <a:rPr sz="3200" dirty="0">
                <a:latin typeface="Carlito"/>
                <a:cs typeface="Carlito"/>
              </a:rPr>
              <a:t>;	</a:t>
            </a:r>
            <a:r>
              <a:rPr sz="3200" spc="5" dirty="0">
                <a:latin typeface="Carlito"/>
                <a:cs typeface="Carlito"/>
              </a:rPr>
              <a:t>M</a:t>
            </a:r>
            <a:r>
              <a:rPr sz="3200" spc="-20" dirty="0">
                <a:latin typeface="Carlito"/>
                <a:cs typeface="Carlito"/>
              </a:rPr>
              <a:t>e</a:t>
            </a:r>
            <a:r>
              <a:rPr sz="3200" dirty="0">
                <a:latin typeface="Carlito"/>
                <a:cs typeface="Carlito"/>
              </a:rPr>
              <a:t>t	</a:t>
            </a:r>
            <a:r>
              <a:rPr sz="3200" spc="-5" dirty="0">
                <a:latin typeface="Carlito"/>
                <a:cs typeface="Carlito"/>
              </a:rPr>
              <a:t>0</a:t>
            </a:r>
            <a:r>
              <a:rPr sz="3200" spc="-20" dirty="0">
                <a:latin typeface="Carlito"/>
                <a:cs typeface="Carlito"/>
              </a:rPr>
              <a:t>.</a:t>
            </a:r>
            <a:r>
              <a:rPr sz="3200" spc="-10" dirty="0">
                <a:latin typeface="Carlito"/>
                <a:cs typeface="Carlito"/>
              </a:rPr>
              <a:t>9</a:t>
            </a:r>
            <a:r>
              <a:rPr sz="3200" spc="-5" dirty="0">
                <a:latin typeface="Carlito"/>
                <a:cs typeface="Carlito"/>
              </a:rPr>
              <a:t>0</a:t>
            </a:r>
            <a:r>
              <a:rPr sz="3200" dirty="0">
                <a:latin typeface="Carlito"/>
                <a:cs typeface="Carlito"/>
              </a:rPr>
              <a:t>;	</a:t>
            </a:r>
            <a:r>
              <a:rPr sz="3200" spc="-15" dirty="0">
                <a:latin typeface="Carlito"/>
                <a:cs typeface="Carlito"/>
              </a:rPr>
              <a:t>T</a:t>
            </a:r>
            <a:r>
              <a:rPr sz="3200" spc="-5" dirty="0">
                <a:latin typeface="Carlito"/>
                <a:cs typeface="Carlito"/>
              </a:rPr>
              <a:t>h</a:t>
            </a:r>
            <a:r>
              <a:rPr sz="3200" dirty="0">
                <a:latin typeface="Carlito"/>
                <a:cs typeface="Carlito"/>
              </a:rPr>
              <a:t>r	</a:t>
            </a:r>
            <a:r>
              <a:rPr sz="3200" spc="-5" dirty="0">
                <a:latin typeface="Carlito"/>
                <a:cs typeface="Carlito"/>
              </a:rPr>
              <a:t>0</a:t>
            </a:r>
            <a:r>
              <a:rPr sz="3200" spc="-20" dirty="0">
                <a:latin typeface="Carlito"/>
                <a:cs typeface="Carlito"/>
              </a:rPr>
              <a:t>.</a:t>
            </a:r>
            <a:r>
              <a:rPr sz="3200" spc="-10" dirty="0">
                <a:latin typeface="Carlito"/>
                <a:cs typeface="Carlito"/>
              </a:rPr>
              <a:t>84</a:t>
            </a:r>
            <a:r>
              <a:rPr sz="3200" dirty="0">
                <a:latin typeface="Carlito"/>
                <a:cs typeface="Carlito"/>
              </a:rPr>
              <a:t>;	</a:t>
            </a:r>
            <a:r>
              <a:rPr sz="3200" spc="15" dirty="0">
                <a:latin typeface="Carlito"/>
                <a:cs typeface="Carlito"/>
              </a:rPr>
              <a:t>A</a:t>
            </a:r>
            <a:r>
              <a:rPr sz="3200" spc="-40" dirty="0">
                <a:latin typeface="Carlito"/>
                <a:cs typeface="Carlito"/>
              </a:rPr>
              <a:t>r</a:t>
            </a:r>
            <a:r>
              <a:rPr sz="3200" dirty="0">
                <a:latin typeface="Carlito"/>
                <a:cs typeface="Carlito"/>
              </a:rPr>
              <a:t>g	</a:t>
            </a:r>
            <a:r>
              <a:rPr sz="3200" spc="-10" dirty="0">
                <a:latin typeface="Carlito"/>
                <a:cs typeface="Carlito"/>
              </a:rPr>
              <a:t>0</a:t>
            </a:r>
            <a:r>
              <a:rPr sz="3200" spc="-5" dirty="0">
                <a:latin typeface="Carlito"/>
                <a:cs typeface="Carlito"/>
              </a:rPr>
              <a:t>0</a:t>
            </a:r>
            <a:r>
              <a:rPr sz="3200" spc="-20" dirty="0">
                <a:latin typeface="Carlito"/>
                <a:cs typeface="Carlito"/>
              </a:rPr>
              <a:t>.</a:t>
            </a:r>
            <a:r>
              <a:rPr sz="3200" spc="-10" dirty="0">
                <a:latin typeface="Carlito"/>
                <a:cs typeface="Carlito"/>
              </a:rPr>
              <a:t>9</a:t>
            </a:r>
            <a:r>
              <a:rPr sz="3200" spc="-5" dirty="0">
                <a:latin typeface="Carlito"/>
                <a:cs typeface="Carlito"/>
              </a:rPr>
              <a:t>2</a:t>
            </a:r>
            <a:r>
              <a:rPr sz="3200" dirty="0">
                <a:latin typeface="Carlito"/>
                <a:cs typeface="Carlito"/>
              </a:rPr>
              <a:t>;	</a:t>
            </a:r>
            <a:r>
              <a:rPr sz="3200" spc="-20" dirty="0">
                <a:latin typeface="Carlito"/>
                <a:cs typeface="Carlito"/>
              </a:rPr>
              <a:t>I</a:t>
            </a:r>
            <a:r>
              <a:rPr sz="3200" spc="-15" dirty="0">
                <a:latin typeface="Carlito"/>
                <a:cs typeface="Carlito"/>
              </a:rPr>
              <a:t>l</a:t>
            </a:r>
            <a:r>
              <a:rPr sz="3200" dirty="0">
                <a:latin typeface="Carlito"/>
                <a:cs typeface="Carlito"/>
              </a:rPr>
              <a:t>e	</a:t>
            </a:r>
            <a:r>
              <a:rPr sz="3200" spc="-10" dirty="0">
                <a:latin typeface="Carlito"/>
                <a:cs typeface="Carlito"/>
              </a:rPr>
              <a:t>0</a:t>
            </a:r>
            <a:r>
              <a:rPr sz="3200" spc="-20" dirty="0">
                <a:latin typeface="Carlito"/>
                <a:cs typeface="Carlito"/>
              </a:rPr>
              <a:t>.</a:t>
            </a:r>
            <a:r>
              <a:rPr sz="3200" spc="30" dirty="0">
                <a:latin typeface="Carlito"/>
                <a:cs typeface="Carlito"/>
              </a:rPr>
              <a:t>88</a:t>
            </a:r>
            <a:endParaRPr sz="3200">
              <a:latin typeface="Carlito"/>
              <a:cs typeface="Carlito"/>
            </a:endParaRPr>
          </a:p>
          <a:p>
            <a:pPr marL="12700">
              <a:lnSpc>
                <a:spcPts val="3829"/>
              </a:lnSpc>
            </a:pPr>
            <a:r>
              <a:rPr sz="3200" spc="-10" dirty="0">
                <a:latin typeface="Carlito"/>
                <a:cs typeface="Carlito"/>
              </a:rPr>
              <a:t>Leu 0.93; </a:t>
            </a:r>
            <a:r>
              <a:rPr sz="3200" spc="-55" dirty="0">
                <a:latin typeface="Carlito"/>
                <a:cs typeface="Carlito"/>
              </a:rPr>
              <a:t>Val </a:t>
            </a:r>
            <a:r>
              <a:rPr sz="3200" spc="-10" dirty="0">
                <a:latin typeface="Carlito"/>
                <a:cs typeface="Carlito"/>
              </a:rPr>
              <a:t>0.87; </a:t>
            </a:r>
            <a:r>
              <a:rPr sz="3200" dirty="0">
                <a:latin typeface="Carlito"/>
                <a:cs typeface="Carlito"/>
              </a:rPr>
              <a:t>Phe </a:t>
            </a:r>
            <a:r>
              <a:rPr sz="3200" spc="-10" dirty="0">
                <a:latin typeface="Carlito"/>
                <a:cs typeface="Carlito"/>
              </a:rPr>
              <a:t>0.89; His 0.88 </a:t>
            </a:r>
            <a:r>
              <a:rPr sz="3200" dirty="0">
                <a:latin typeface="Carlito"/>
                <a:cs typeface="Carlito"/>
              </a:rPr>
              <a:t>and </a:t>
            </a:r>
            <a:r>
              <a:rPr sz="3200" spc="-80" dirty="0">
                <a:latin typeface="Carlito"/>
                <a:cs typeface="Carlito"/>
              </a:rPr>
              <a:t>Trp</a:t>
            </a:r>
            <a:r>
              <a:rPr sz="3200" spc="310" dirty="0">
                <a:latin typeface="Carlito"/>
                <a:cs typeface="Carlito"/>
              </a:rPr>
              <a:t> </a:t>
            </a:r>
            <a:r>
              <a:rPr sz="3200" spc="-5" dirty="0">
                <a:latin typeface="Carlito"/>
                <a:cs typeface="Carlito"/>
              </a:rPr>
              <a:t>0.91%.</a:t>
            </a:r>
            <a:endParaRPr sz="3200">
              <a:latin typeface="Carlito"/>
              <a:cs typeface="Carlito"/>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78739" y="10109"/>
            <a:ext cx="8992235" cy="6616065"/>
          </a:xfrm>
          <a:prstGeom prst="rect">
            <a:avLst/>
          </a:prstGeom>
        </p:spPr>
        <p:txBody>
          <a:bodyPr vert="horz" wrap="square" lIns="0" tIns="14605" rIns="0" bIns="0" rtlCol="0">
            <a:spAutoFit/>
          </a:bodyPr>
          <a:lstStyle/>
          <a:p>
            <a:pPr marL="3475354">
              <a:lnSpc>
                <a:spcPct val="100000"/>
              </a:lnSpc>
              <a:spcBef>
                <a:spcPts val="115"/>
              </a:spcBef>
            </a:pPr>
            <a:r>
              <a:rPr sz="2400" b="1" spc="20" dirty="0">
                <a:solidFill>
                  <a:srgbClr val="C00000"/>
                </a:solidFill>
                <a:latin typeface="Carlito"/>
                <a:cs typeface="Carlito"/>
              </a:rPr>
              <a:t>Egg </a:t>
            </a:r>
            <a:r>
              <a:rPr sz="2400" b="1" spc="-15" dirty="0">
                <a:solidFill>
                  <a:srgbClr val="C00000"/>
                </a:solidFill>
                <a:latin typeface="Carlito"/>
                <a:cs typeface="Carlito"/>
              </a:rPr>
              <a:t>Type</a:t>
            </a:r>
            <a:r>
              <a:rPr sz="2400" b="1" spc="-165" dirty="0">
                <a:solidFill>
                  <a:srgbClr val="C00000"/>
                </a:solidFill>
                <a:latin typeface="Carlito"/>
                <a:cs typeface="Carlito"/>
              </a:rPr>
              <a:t> </a:t>
            </a:r>
            <a:r>
              <a:rPr sz="2400" b="1" dirty="0">
                <a:solidFill>
                  <a:srgbClr val="C00000"/>
                </a:solidFill>
                <a:latin typeface="Carlito"/>
                <a:cs typeface="Carlito"/>
              </a:rPr>
              <a:t>Pullets</a:t>
            </a:r>
            <a:endParaRPr sz="2400">
              <a:latin typeface="Carlito"/>
              <a:cs typeface="Carlito"/>
            </a:endParaRPr>
          </a:p>
          <a:p>
            <a:pPr marL="12700">
              <a:lnSpc>
                <a:spcPct val="100000"/>
              </a:lnSpc>
            </a:pPr>
            <a:r>
              <a:rPr sz="2400" dirty="0">
                <a:solidFill>
                  <a:srgbClr val="6F2F9F"/>
                </a:solidFill>
                <a:latin typeface="Carlito"/>
                <a:cs typeface="Carlito"/>
              </a:rPr>
              <a:t>Hens </a:t>
            </a:r>
            <a:r>
              <a:rPr sz="2400" spc="-5" dirty="0">
                <a:solidFill>
                  <a:srgbClr val="6F2F9F"/>
                </a:solidFill>
                <a:latin typeface="Carlito"/>
                <a:cs typeface="Carlito"/>
              </a:rPr>
              <a:t>may </a:t>
            </a:r>
            <a:r>
              <a:rPr sz="2400" dirty="0">
                <a:solidFill>
                  <a:srgbClr val="6F2F9F"/>
                </a:solidFill>
                <a:latin typeface="Carlito"/>
                <a:cs typeface="Carlito"/>
              </a:rPr>
              <a:t>be </a:t>
            </a:r>
            <a:r>
              <a:rPr sz="2400" spc="-10" dirty="0">
                <a:solidFill>
                  <a:srgbClr val="6F2F9F"/>
                </a:solidFill>
                <a:latin typeface="Carlito"/>
                <a:cs typeface="Carlito"/>
              </a:rPr>
              <a:t>typed </a:t>
            </a:r>
            <a:r>
              <a:rPr sz="2400" spc="-20" dirty="0">
                <a:solidFill>
                  <a:srgbClr val="6F2F9F"/>
                </a:solidFill>
                <a:latin typeface="Carlito"/>
                <a:cs typeface="Carlito"/>
              </a:rPr>
              <a:t>for </a:t>
            </a:r>
            <a:r>
              <a:rPr sz="2400" spc="-10" dirty="0">
                <a:solidFill>
                  <a:srgbClr val="6F2F9F"/>
                </a:solidFill>
                <a:latin typeface="Carlito"/>
                <a:cs typeface="Carlito"/>
              </a:rPr>
              <a:t>production </a:t>
            </a:r>
            <a:r>
              <a:rPr sz="2400" spc="-5" dirty="0">
                <a:solidFill>
                  <a:srgbClr val="6F2F9F"/>
                </a:solidFill>
                <a:latin typeface="Carlito"/>
                <a:cs typeface="Carlito"/>
              </a:rPr>
              <a:t>of:</a:t>
            </a:r>
            <a:endParaRPr sz="2400">
              <a:latin typeface="Carlito"/>
              <a:cs typeface="Carlito"/>
            </a:endParaRPr>
          </a:p>
          <a:p>
            <a:pPr marL="318770" indent="-306705">
              <a:lnSpc>
                <a:spcPct val="100000"/>
              </a:lnSpc>
              <a:buFont typeface="Wingdings"/>
              <a:buChar char=""/>
              <a:tabLst>
                <a:tab pos="319405" algn="l"/>
              </a:tabLst>
            </a:pPr>
            <a:r>
              <a:rPr sz="2400" spc="-35" dirty="0">
                <a:latin typeface="Carlito"/>
                <a:cs typeface="Carlito"/>
              </a:rPr>
              <a:t>Table </a:t>
            </a:r>
            <a:r>
              <a:rPr sz="2400" spc="15" dirty="0">
                <a:latin typeface="Carlito"/>
                <a:cs typeface="Carlito"/>
              </a:rPr>
              <a:t>eggs </a:t>
            </a:r>
            <a:r>
              <a:rPr sz="2400" spc="-15" dirty="0">
                <a:latin typeface="Carlito"/>
                <a:cs typeface="Carlito"/>
              </a:rPr>
              <a:t>(laying</a:t>
            </a:r>
            <a:r>
              <a:rPr sz="2400" spc="-75" dirty="0">
                <a:latin typeface="Carlito"/>
                <a:cs typeface="Carlito"/>
              </a:rPr>
              <a:t> </a:t>
            </a:r>
            <a:r>
              <a:rPr sz="2400" spc="-10" dirty="0">
                <a:latin typeface="Carlito"/>
                <a:cs typeface="Carlito"/>
              </a:rPr>
              <a:t>hens)</a:t>
            </a:r>
            <a:endParaRPr sz="2400">
              <a:latin typeface="Carlito"/>
              <a:cs typeface="Carlito"/>
            </a:endParaRPr>
          </a:p>
          <a:p>
            <a:pPr marL="256540" indent="-244475">
              <a:lnSpc>
                <a:spcPct val="100000"/>
              </a:lnSpc>
              <a:spcBef>
                <a:spcPts val="5"/>
              </a:spcBef>
              <a:buFont typeface="Wingdings"/>
              <a:buChar char=""/>
              <a:tabLst>
                <a:tab pos="257175" algn="l"/>
              </a:tabLst>
            </a:pPr>
            <a:r>
              <a:rPr sz="2400" spc="-15" dirty="0">
                <a:latin typeface="Carlito"/>
                <a:cs typeface="Carlito"/>
              </a:rPr>
              <a:t>Settable </a:t>
            </a:r>
            <a:r>
              <a:rPr sz="2400" spc="15" dirty="0">
                <a:latin typeface="Carlito"/>
                <a:cs typeface="Carlito"/>
              </a:rPr>
              <a:t>eggs </a:t>
            </a:r>
            <a:r>
              <a:rPr sz="2400" spc="-15" dirty="0">
                <a:latin typeface="Carlito"/>
                <a:cs typeface="Carlito"/>
              </a:rPr>
              <a:t>(breeding</a:t>
            </a:r>
            <a:r>
              <a:rPr sz="2400" spc="-50" dirty="0">
                <a:latin typeface="Carlito"/>
                <a:cs typeface="Carlito"/>
              </a:rPr>
              <a:t> </a:t>
            </a:r>
            <a:r>
              <a:rPr sz="2400" spc="-10" dirty="0">
                <a:latin typeface="Carlito"/>
                <a:cs typeface="Carlito"/>
              </a:rPr>
              <a:t>hens)</a:t>
            </a:r>
            <a:endParaRPr sz="2400">
              <a:latin typeface="Carlito"/>
              <a:cs typeface="Carlito"/>
            </a:endParaRPr>
          </a:p>
          <a:p>
            <a:pPr marL="76200">
              <a:lnSpc>
                <a:spcPct val="100000"/>
              </a:lnSpc>
            </a:pPr>
            <a:r>
              <a:rPr sz="2400" spc="-10" dirty="0">
                <a:solidFill>
                  <a:srgbClr val="FF0000"/>
                </a:solidFill>
                <a:latin typeface="Carlito"/>
                <a:cs typeface="Carlito"/>
              </a:rPr>
              <a:t>Replacement pullets </a:t>
            </a:r>
            <a:r>
              <a:rPr sz="2400" spc="-15" dirty="0">
                <a:solidFill>
                  <a:srgbClr val="FF0000"/>
                </a:solidFill>
                <a:latin typeface="Carlito"/>
                <a:cs typeface="Carlito"/>
              </a:rPr>
              <a:t>are generally </a:t>
            </a:r>
            <a:r>
              <a:rPr sz="2400" spc="-20" dirty="0">
                <a:solidFill>
                  <a:srgbClr val="FF0000"/>
                </a:solidFill>
                <a:latin typeface="Carlito"/>
                <a:cs typeface="Carlito"/>
              </a:rPr>
              <a:t>reared </a:t>
            </a:r>
            <a:r>
              <a:rPr sz="2400" spc="-5" dirty="0">
                <a:solidFill>
                  <a:srgbClr val="FF0000"/>
                </a:solidFill>
                <a:latin typeface="Carlito"/>
                <a:cs typeface="Carlito"/>
              </a:rPr>
              <a:t>in </a:t>
            </a:r>
            <a:r>
              <a:rPr sz="2400" spc="-15" dirty="0">
                <a:solidFill>
                  <a:srgbClr val="FF0000"/>
                </a:solidFill>
                <a:latin typeface="Carlito"/>
                <a:cs typeface="Carlito"/>
              </a:rPr>
              <a:t>three</a:t>
            </a:r>
            <a:r>
              <a:rPr sz="2400" spc="204" dirty="0">
                <a:solidFill>
                  <a:srgbClr val="FF0000"/>
                </a:solidFill>
                <a:latin typeface="Carlito"/>
                <a:cs typeface="Carlito"/>
              </a:rPr>
              <a:t> </a:t>
            </a:r>
            <a:r>
              <a:rPr sz="2400" spc="-5" dirty="0">
                <a:solidFill>
                  <a:srgbClr val="FF0000"/>
                </a:solidFill>
                <a:latin typeface="Carlito"/>
                <a:cs typeface="Carlito"/>
              </a:rPr>
              <a:t>phases:</a:t>
            </a:r>
            <a:endParaRPr sz="2400">
              <a:latin typeface="Carlito"/>
              <a:cs typeface="Carlito"/>
            </a:endParaRPr>
          </a:p>
          <a:p>
            <a:pPr marL="154305" indent="-142240">
              <a:lnSpc>
                <a:spcPct val="100000"/>
              </a:lnSpc>
              <a:spcBef>
                <a:spcPts val="5"/>
              </a:spcBef>
              <a:buSzPct val="95833"/>
              <a:buFont typeface="Wingdings"/>
              <a:buChar char=""/>
              <a:tabLst>
                <a:tab pos="154940" algn="l"/>
              </a:tabLst>
            </a:pPr>
            <a:r>
              <a:rPr sz="2400" spc="-15" dirty="0">
                <a:latin typeface="Carlito"/>
                <a:cs typeface="Carlito"/>
              </a:rPr>
              <a:t>Starter </a:t>
            </a:r>
            <a:r>
              <a:rPr sz="2400" spc="5" dirty="0">
                <a:latin typeface="Carlito"/>
                <a:cs typeface="Carlito"/>
              </a:rPr>
              <a:t>(0-8 </a:t>
            </a:r>
            <a:r>
              <a:rPr sz="2400" spc="-20" dirty="0">
                <a:latin typeface="Carlito"/>
                <a:cs typeface="Carlito"/>
              </a:rPr>
              <a:t>weeks </a:t>
            </a:r>
            <a:r>
              <a:rPr sz="2400" spc="-5" dirty="0">
                <a:latin typeface="Carlito"/>
                <a:cs typeface="Carlito"/>
              </a:rPr>
              <a:t>of</a:t>
            </a:r>
            <a:r>
              <a:rPr sz="2400" spc="15" dirty="0">
                <a:latin typeface="Carlito"/>
                <a:cs typeface="Carlito"/>
              </a:rPr>
              <a:t> </a:t>
            </a:r>
            <a:r>
              <a:rPr sz="2400" spc="-5" dirty="0">
                <a:latin typeface="Carlito"/>
                <a:cs typeface="Carlito"/>
              </a:rPr>
              <a:t>age)</a:t>
            </a:r>
            <a:endParaRPr sz="2400">
              <a:latin typeface="Carlito"/>
              <a:cs typeface="Carlito"/>
            </a:endParaRPr>
          </a:p>
          <a:p>
            <a:pPr marL="154305" indent="-142240">
              <a:lnSpc>
                <a:spcPct val="100000"/>
              </a:lnSpc>
              <a:buSzPct val="95833"/>
              <a:buFont typeface="Wingdings"/>
              <a:buChar char=""/>
              <a:tabLst>
                <a:tab pos="154940" algn="l"/>
              </a:tabLst>
            </a:pPr>
            <a:r>
              <a:rPr sz="2400" spc="-15" dirty="0">
                <a:latin typeface="Carlito"/>
                <a:cs typeface="Carlito"/>
              </a:rPr>
              <a:t>Grower </a:t>
            </a:r>
            <a:r>
              <a:rPr sz="2400" spc="5" dirty="0">
                <a:latin typeface="Carlito"/>
                <a:cs typeface="Carlito"/>
              </a:rPr>
              <a:t>(8-20 </a:t>
            </a:r>
            <a:r>
              <a:rPr sz="2400" spc="-20" dirty="0">
                <a:latin typeface="Carlito"/>
                <a:cs typeface="Carlito"/>
              </a:rPr>
              <a:t>weeks </a:t>
            </a:r>
            <a:r>
              <a:rPr sz="2400" spc="-5" dirty="0">
                <a:latin typeface="Carlito"/>
                <a:cs typeface="Carlito"/>
              </a:rPr>
              <a:t>of</a:t>
            </a:r>
            <a:r>
              <a:rPr sz="2400" spc="-20" dirty="0">
                <a:latin typeface="Carlito"/>
                <a:cs typeface="Carlito"/>
              </a:rPr>
              <a:t> </a:t>
            </a:r>
            <a:r>
              <a:rPr sz="2400" spc="-5" dirty="0">
                <a:latin typeface="Carlito"/>
                <a:cs typeface="Carlito"/>
              </a:rPr>
              <a:t>age)</a:t>
            </a:r>
            <a:endParaRPr sz="2400">
              <a:latin typeface="Carlito"/>
              <a:cs typeface="Carlito"/>
            </a:endParaRPr>
          </a:p>
          <a:p>
            <a:pPr marL="154305" indent="-142240">
              <a:lnSpc>
                <a:spcPct val="100000"/>
              </a:lnSpc>
              <a:spcBef>
                <a:spcPts val="5"/>
              </a:spcBef>
              <a:buSzPct val="95833"/>
              <a:buFont typeface="Wingdings"/>
              <a:buChar char=""/>
              <a:tabLst>
                <a:tab pos="154940" algn="l"/>
              </a:tabLst>
            </a:pPr>
            <a:r>
              <a:rPr sz="2400" spc="-20" dirty="0">
                <a:latin typeface="Carlito"/>
                <a:cs typeface="Carlito"/>
              </a:rPr>
              <a:t>Layer </a:t>
            </a:r>
            <a:r>
              <a:rPr sz="2400" dirty="0">
                <a:latin typeface="Carlito"/>
                <a:cs typeface="Carlito"/>
              </a:rPr>
              <a:t>(20 </a:t>
            </a:r>
            <a:r>
              <a:rPr sz="2400" spc="-20" dirty="0">
                <a:latin typeface="Carlito"/>
                <a:cs typeface="Carlito"/>
              </a:rPr>
              <a:t>weeks </a:t>
            </a:r>
            <a:r>
              <a:rPr sz="2400" spc="-5" dirty="0">
                <a:latin typeface="Carlito"/>
                <a:cs typeface="Carlito"/>
              </a:rPr>
              <a:t>or</a:t>
            </a:r>
            <a:r>
              <a:rPr sz="2400" spc="25" dirty="0">
                <a:latin typeface="Carlito"/>
                <a:cs typeface="Carlito"/>
              </a:rPr>
              <a:t> </a:t>
            </a:r>
            <a:r>
              <a:rPr sz="2400" spc="-10" dirty="0">
                <a:latin typeface="Carlito"/>
                <a:cs typeface="Carlito"/>
              </a:rPr>
              <a:t>above).</a:t>
            </a:r>
            <a:endParaRPr sz="2400">
              <a:latin typeface="Carlito"/>
              <a:cs typeface="Carlito"/>
            </a:endParaRPr>
          </a:p>
          <a:p>
            <a:pPr marL="12700" marR="8890">
              <a:lnSpc>
                <a:spcPct val="100000"/>
              </a:lnSpc>
              <a:tabLst>
                <a:tab pos="5121910" algn="l"/>
                <a:tab pos="6649720" algn="l"/>
                <a:tab pos="8735695" algn="l"/>
              </a:tabLst>
            </a:pPr>
            <a:r>
              <a:rPr sz="2400" spc="-25" dirty="0">
                <a:latin typeface="Carlito"/>
                <a:cs typeface="Carlito"/>
              </a:rPr>
              <a:t>F</a:t>
            </a:r>
            <a:r>
              <a:rPr sz="2400" spc="-10" dirty="0">
                <a:latin typeface="Carlito"/>
                <a:cs typeface="Carlito"/>
              </a:rPr>
              <a:t>o</a:t>
            </a:r>
            <a:r>
              <a:rPr sz="2400" dirty="0">
                <a:latin typeface="Carlito"/>
                <a:cs typeface="Carlito"/>
              </a:rPr>
              <a:t>r </a:t>
            </a:r>
            <a:r>
              <a:rPr sz="2400" spc="-90" dirty="0">
                <a:latin typeface="Carlito"/>
                <a:cs typeface="Carlito"/>
              </a:rPr>
              <a:t> </a:t>
            </a:r>
            <a:r>
              <a:rPr sz="2400" spc="20" dirty="0">
                <a:latin typeface="Carlito"/>
                <a:cs typeface="Carlito"/>
              </a:rPr>
              <a:t>m</a:t>
            </a:r>
            <a:r>
              <a:rPr sz="2400" spc="-10" dirty="0">
                <a:latin typeface="Carlito"/>
                <a:cs typeface="Carlito"/>
              </a:rPr>
              <a:t>ee</a:t>
            </a:r>
            <a:r>
              <a:rPr sz="2400" spc="-20" dirty="0">
                <a:latin typeface="Carlito"/>
                <a:cs typeface="Carlito"/>
              </a:rPr>
              <a:t>t</a:t>
            </a:r>
            <a:r>
              <a:rPr sz="2400" spc="-15" dirty="0">
                <a:latin typeface="Carlito"/>
                <a:cs typeface="Carlito"/>
              </a:rPr>
              <a:t>i</a:t>
            </a:r>
            <a:r>
              <a:rPr sz="2400" dirty="0">
                <a:latin typeface="Carlito"/>
                <a:cs typeface="Carlito"/>
              </a:rPr>
              <a:t>n</a:t>
            </a:r>
            <a:r>
              <a:rPr sz="2400" spc="5" dirty="0">
                <a:latin typeface="Carlito"/>
                <a:cs typeface="Carlito"/>
              </a:rPr>
              <a:t>g</a:t>
            </a:r>
            <a:r>
              <a:rPr sz="2400" dirty="0">
                <a:latin typeface="Carlito"/>
                <a:cs typeface="Carlito"/>
              </a:rPr>
              <a:t> </a:t>
            </a:r>
            <a:r>
              <a:rPr sz="2400" spc="-100" dirty="0">
                <a:latin typeface="Carlito"/>
                <a:cs typeface="Carlito"/>
              </a:rPr>
              <a:t> </a:t>
            </a:r>
            <a:r>
              <a:rPr sz="2400" spc="-20" dirty="0">
                <a:latin typeface="Carlito"/>
                <a:cs typeface="Carlito"/>
              </a:rPr>
              <a:t>t</a:t>
            </a:r>
            <a:r>
              <a:rPr sz="2400" dirty="0">
                <a:latin typeface="Carlito"/>
                <a:cs typeface="Carlito"/>
              </a:rPr>
              <a:t>h</a:t>
            </a:r>
            <a:r>
              <a:rPr sz="2400" spc="5" dirty="0">
                <a:latin typeface="Carlito"/>
                <a:cs typeface="Carlito"/>
              </a:rPr>
              <a:t>e</a:t>
            </a:r>
            <a:r>
              <a:rPr sz="2400" dirty="0">
                <a:latin typeface="Carlito"/>
                <a:cs typeface="Carlito"/>
              </a:rPr>
              <a:t> </a:t>
            </a:r>
            <a:r>
              <a:rPr sz="2400" spc="-95" dirty="0">
                <a:latin typeface="Carlito"/>
                <a:cs typeface="Carlito"/>
              </a:rPr>
              <a:t> </a:t>
            </a:r>
            <a:r>
              <a:rPr sz="2400" dirty="0">
                <a:latin typeface="Carlito"/>
                <a:cs typeface="Carlito"/>
              </a:rPr>
              <a:t>n</a:t>
            </a:r>
            <a:r>
              <a:rPr sz="2400" spc="-10" dirty="0">
                <a:latin typeface="Carlito"/>
                <a:cs typeface="Carlito"/>
              </a:rPr>
              <a:t>u</a:t>
            </a:r>
            <a:r>
              <a:rPr sz="2400" spc="-20" dirty="0">
                <a:latin typeface="Carlito"/>
                <a:cs typeface="Carlito"/>
              </a:rPr>
              <a:t>t</a:t>
            </a:r>
            <a:r>
              <a:rPr sz="2400" spc="-15" dirty="0">
                <a:latin typeface="Carlito"/>
                <a:cs typeface="Carlito"/>
              </a:rPr>
              <a:t>rie</a:t>
            </a:r>
            <a:r>
              <a:rPr sz="2400" spc="-40" dirty="0">
                <a:latin typeface="Carlito"/>
                <a:cs typeface="Carlito"/>
              </a:rPr>
              <a:t>n</a:t>
            </a:r>
            <a:r>
              <a:rPr sz="2400" dirty="0">
                <a:latin typeface="Carlito"/>
                <a:cs typeface="Carlito"/>
              </a:rPr>
              <a:t>t </a:t>
            </a:r>
            <a:r>
              <a:rPr sz="2400" spc="-90" dirty="0">
                <a:latin typeface="Carlito"/>
                <a:cs typeface="Carlito"/>
              </a:rPr>
              <a:t> </a:t>
            </a:r>
            <a:r>
              <a:rPr sz="2400" spc="-50" dirty="0">
                <a:latin typeface="Carlito"/>
                <a:cs typeface="Carlito"/>
              </a:rPr>
              <a:t>r</a:t>
            </a:r>
            <a:r>
              <a:rPr sz="2400" spc="-10" dirty="0">
                <a:latin typeface="Carlito"/>
                <a:cs typeface="Carlito"/>
              </a:rPr>
              <a:t>e</a:t>
            </a:r>
            <a:r>
              <a:rPr sz="2400" dirty="0">
                <a:latin typeface="Carlito"/>
                <a:cs typeface="Carlito"/>
              </a:rPr>
              <a:t>q</a:t>
            </a:r>
            <a:r>
              <a:rPr sz="2400" spc="25" dirty="0">
                <a:latin typeface="Carlito"/>
                <a:cs typeface="Carlito"/>
              </a:rPr>
              <a:t>u</a:t>
            </a:r>
            <a:r>
              <a:rPr sz="2400" spc="-15" dirty="0">
                <a:latin typeface="Carlito"/>
                <a:cs typeface="Carlito"/>
              </a:rPr>
              <a:t>i</a:t>
            </a:r>
            <a:r>
              <a:rPr sz="2400" spc="-50" dirty="0">
                <a:latin typeface="Carlito"/>
                <a:cs typeface="Carlito"/>
              </a:rPr>
              <a:t>r</a:t>
            </a:r>
            <a:r>
              <a:rPr sz="2400" spc="-10" dirty="0">
                <a:latin typeface="Carlito"/>
                <a:cs typeface="Carlito"/>
              </a:rPr>
              <a:t>e</a:t>
            </a:r>
            <a:r>
              <a:rPr sz="2400" spc="20" dirty="0">
                <a:latin typeface="Carlito"/>
                <a:cs typeface="Carlito"/>
              </a:rPr>
              <a:t>m</a:t>
            </a:r>
            <a:r>
              <a:rPr sz="2400" spc="25" dirty="0">
                <a:latin typeface="Carlito"/>
                <a:cs typeface="Carlito"/>
              </a:rPr>
              <a:t>e</a:t>
            </a:r>
            <a:r>
              <a:rPr sz="2400" spc="-40" dirty="0">
                <a:latin typeface="Carlito"/>
                <a:cs typeface="Carlito"/>
              </a:rPr>
              <a:t>n</a:t>
            </a:r>
            <a:r>
              <a:rPr sz="2400" spc="-20" dirty="0">
                <a:latin typeface="Carlito"/>
                <a:cs typeface="Carlito"/>
              </a:rPr>
              <a:t>t</a:t>
            </a:r>
            <a:r>
              <a:rPr sz="2400" dirty="0">
                <a:latin typeface="Carlito"/>
                <a:cs typeface="Carlito"/>
              </a:rPr>
              <a:t>,	p</a:t>
            </a:r>
            <a:r>
              <a:rPr sz="2400" spc="-10" dirty="0">
                <a:latin typeface="Carlito"/>
                <a:cs typeface="Carlito"/>
              </a:rPr>
              <a:t>ar</a:t>
            </a:r>
            <a:r>
              <a:rPr sz="2400" spc="-20" dirty="0">
                <a:latin typeface="Carlito"/>
                <a:cs typeface="Carlito"/>
              </a:rPr>
              <a:t>t</a:t>
            </a:r>
            <a:r>
              <a:rPr sz="2400" spc="-15" dirty="0">
                <a:latin typeface="Carlito"/>
                <a:cs typeface="Carlito"/>
              </a:rPr>
              <a:t>ic</a:t>
            </a:r>
            <a:r>
              <a:rPr sz="2400" dirty="0">
                <a:latin typeface="Carlito"/>
                <a:cs typeface="Carlito"/>
              </a:rPr>
              <a:t>u</a:t>
            </a:r>
            <a:r>
              <a:rPr sz="2400" spc="-25" dirty="0">
                <a:latin typeface="Carlito"/>
                <a:cs typeface="Carlito"/>
              </a:rPr>
              <a:t>l</a:t>
            </a:r>
            <a:r>
              <a:rPr sz="2400" spc="5" dirty="0">
                <a:latin typeface="Carlito"/>
                <a:cs typeface="Carlito"/>
              </a:rPr>
              <a:t>a</a:t>
            </a:r>
            <a:r>
              <a:rPr sz="2400" spc="15" dirty="0">
                <a:latin typeface="Carlito"/>
                <a:cs typeface="Carlito"/>
              </a:rPr>
              <a:t>r</a:t>
            </a:r>
            <a:r>
              <a:rPr sz="2400" spc="-15" dirty="0">
                <a:latin typeface="Carlito"/>
                <a:cs typeface="Carlito"/>
              </a:rPr>
              <a:t>l</a:t>
            </a:r>
            <a:r>
              <a:rPr sz="2400" spc="5" dirty="0">
                <a:latin typeface="Carlito"/>
                <a:cs typeface="Carlito"/>
              </a:rPr>
              <a:t>y</a:t>
            </a:r>
            <a:r>
              <a:rPr sz="2400" dirty="0">
                <a:latin typeface="Carlito"/>
                <a:cs typeface="Carlito"/>
              </a:rPr>
              <a:t>	</a:t>
            </a:r>
            <a:r>
              <a:rPr sz="2400" spc="-20" dirty="0">
                <a:latin typeface="Carlito"/>
                <a:cs typeface="Carlito"/>
              </a:rPr>
              <a:t>t</a:t>
            </a:r>
            <a:r>
              <a:rPr sz="2400" dirty="0">
                <a:latin typeface="Carlito"/>
                <a:cs typeface="Carlito"/>
              </a:rPr>
              <a:t>h</a:t>
            </a:r>
            <a:r>
              <a:rPr sz="2400" spc="-45" dirty="0">
                <a:latin typeface="Carlito"/>
                <a:cs typeface="Carlito"/>
              </a:rPr>
              <a:t>a</a:t>
            </a:r>
            <a:r>
              <a:rPr sz="2400" dirty="0">
                <a:latin typeface="Carlito"/>
                <a:cs typeface="Carlito"/>
              </a:rPr>
              <a:t>t </a:t>
            </a:r>
            <a:r>
              <a:rPr sz="2400" spc="-90" dirty="0">
                <a:latin typeface="Carlito"/>
                <a:cs typeface="Carlito"/>
              </a:rPr>
              <a:t> </a:t>
            </a:r>
            <a:r>
              <a:rPr sz="2400" spc="-10" dirty="0">
                <a:latin typeface="Carlito"/>
                <a:cs typeface="Carlito"/>
              </a:rPr>
              <a:t>o</a:t>
            </a:r>
            <a:r>
              <a:rPr sz="2400" dirty="0">
                <a:latin typeface="Carlito"/>
                <a:cs typeface="Carlito"/>
              </a:rPr>
              <a:t>f </a:t>
            </a:r>
            <a:r>
              <a:rPr sz="2400" spc="-95" dirty="0">
                <a:latin typeface="Carlito"/>
                <a:cs typeface="Carlito"/>
              </a:rPr>
              <a:t> </a:t>
            </a:r>
            <a:r>
              <a:rPr sz="2400" spc="-45" dirty="0">
                <a:latin typeface="Carlito"/>
                <a:cs typeface="Carlito"/>
              </a:rPr>
              <a:t>c</a:t>
            </a:r>
            <a:r>
              <a:rPr sz="2400" spc="5" dirty="0">
                <a:latin typeface="Carlito"/>
                <a:cs typeface="Carlito"/>
              </a:rPr>
              <a:t>a</a:t>
            </a:r>
            <a:r>
              <a:rPr sz="2400" spc="-20" dirty="0">
                <a:latin typeface="Carlito"/>
                <a:cs typeface="Carlito"/>
              </a:rPr>
              <a:t>l</a:t>
            </a:r>
            <a:r>
              <a:rPr sz="2400" spc="25" dirty="0">
                <a:latin typeface="Carlito"/>
                <a:cs typeface="Carlito"/>
              </a:rPr>
              <a:t>c</a:t>
            </a:r>
            <a:r>
              <a:rPr sz="2400" spc="-15" dirty="0">
                <a:latin typeface="Carlito"/>
                <a:cs typeface="Carlito"/>
              </a:rPr>
              <a:t>i</a:t>
            </a:r>
            <a:r>
              <a:rPr sz="2400" dirty="0">
                <a:latin typeface="Carlito"/>
                <a:cs typeface="Carlito"/>
              </a:rPr>
              <a:t>u</a:t>
            </a:r>
            <a:r>
              <a:rPr sz="2400" spc="5" dirty="0">
                <a:latin typeface="Carlito"/>
                <a:cs typeface="Carlito"/>
              </a:rPr>
              <a:t>m</a:t>
            </a:r>
            <a:r>
              <a:rPr sz="2400" dirty="0">
                <a:latin typeface="Carlito"/>
                <a:cs typeface="Carlito"/>
              </a:rPr>
              <a:t>	</a:t>
            </a:r>
            <a:r>
              <a:rPr sz="2400" spc="-40" dirty="0">
                <a:latin typeface="Carlito"/>
                <a:cs typeface="Carlito"/>
              </a:rPr>
              <a:t>at  </a:t>
            </a:r>
            <a:r>
              <a:rPr sz="2400" spc="-10" dirty="0">
                <a:latin typeface="Carlito"/>
                <a:cs typeface="Carlito"/>
              </a:rPr>
              <a:t>onset </a:t>
            </a:r>
            <a:r>
              <a:rPr sz="2400" spc="-5" dirty="0">
                <a:latin typeface="Carlito"/>
                <a:cs typeface="Carlito"/>
              </a:rPr>
              <a:t>of </a:t>
            </a:r>
            <a:r>
              <a:rPr sz="2400" spc="-60" dirty="0">
                <a:latin typeface="Carlito"/>
                <a:cs typeface="Carlito"/>
              </a:rPr>
              <a:t>lay, </a:t>
            </a:r>
            <a:r>
              <a:rPr sz="2400" spc="-15" dirty="0">
                <a:latin typeface="Carlito"/>
                <a:cs typeface="Carlito"/>
              </a:rPr>
              <a:t>pre-lay </a:t>
            </a:r>
            <a:r>
              <a:rPr sz="2400" spc="-5" dirty="0">
                <a:latin typeface="Carlito"/>
                <a:cs typeface="Carlito"/>
              </a:rPr>
              <a:t>phase </a:t>
            </a:r>
            <a:r>
              <a:rPr sz="2400" dirty="0">
                <a:latin typeface="Carlito"/>
                <a:cs typeface="Carlito"/>
              </a:rPr>
              <a:t>(17/18 </a:t>
            </a:r>
            <a:r>
              <a:rPr sz="2400" spc="-135" dirty="0">
                <a:latin typeface="Arial"/>
                <a:cs typeface="Arial"/>
              </a:rPr>
              <a:t>– </a:t>
            </a:r>
            <a:r>
              <a:rPr sz="2400" spc="5" dirty="0">
                <a:latin typeface="Carlito"/>
                <a:cs typeface="Carlito"/>
              </a:rPr>
              <a:t>20 </a:t>
            </a:r>
            <a:r>
              <a:rPr sz="2400" spc="-20" dirty="0">
                <a:latin typeface="Carlito"/>
                <a:cs typeface="Carlito"/>
              </a:rPr>
              <a:t>weeks) </a:t>
            </a:r>
            <a:r>
              <a:rPr sz="2400" spc="-5" dirty="0">
                <a:latin typeface="Carlito"/>
                <a:cs typeface="Carlito"/>
              </a:rPr>
              <a:t>is</a:t>
            </a:r>
            <a:r>
              <a:rPr sz="2400" spc="20" dirty="0">
                <a:latin typeface="Carlito"/>
                <a:cs typeface="Carlito"/>
              </a:rPr>
              <a:t> </a:t>
            </a:r>
            <a:r>
              <a:rPr sz="2400" spc="-10" dirty="0">
                <a:latin typeface="Carlito"/>
                <a:cs typeface="Carlito"/>
              </a:rPr>
              <a:t>recommended.</a:t>
            </a:r>
            <a:endParaRPr sz="2400">
              <a:latin typeface="Carlito"/>
              <a:cs typeface="Carlito"/>
            </a:endParaRPr>
          </a:p>
          <a:p>
            <a:pPr marL="12700" marR="4866640">
              <a:lnSpc>
                <a:spcPct val="100000"/>
              </a:lnSpc>
              <a:spcBef>
                <a:spcPts val="5"/>
              </a:spcBef>
            </a:pPr>
            <a:r>
              <a:rPr sz="2400" spc="-10" dirty="0">
                <a:solidFill>
                  <a:srgbClr val="C00000"/>
                </a:solidFill>
                <a:latin typeface="Carlito"/>
                <a:cs typeface="Carlito"/>
              </a:rPr>
              <a:t>Laying </a:t>
            </a:r>
            <a:r>
              <a:rPr sz="2400" dirty="0">
                <a:solidFill>
                  <a:srgbClr val="C00000"/>
                </a:solidFill>
                <a:latin typeface="Carlito"/>
                <a:cs typeface="Carlito"/>
              </a:rPr>
              <a:t>phase </a:t>
            </a:r>
            <a:r>
              <a:rPr sz="2400" spc="-5" dirty="0">
                <a:solidFill>
                  <a:srgbClr val="C00000"/>
                </a:solidFill>
                <a:latin typeface="Carlito"/>
                <a:cs typeface="Carlito"/>
              </a:rPr>
              <a:t>is </a:t>
            </a:r>
            <a:r>
              <a:rPr sz="2400" spc="-15" dirty="0">
                <a:solidFill>
                  <a:srgbClr val="C00000"/>
                </a:solidFill>
                <a:latin typeface="Carlito"/>
                <a:cs typeface="Carlito"/>
              </a:rPr>
              <a:t>often </a:t>
            </a:r>
            <a:r>
              <a:rPr sz="2400" spc="-10" dirty="0">
                <a:solidFill>
                  <a:srgbClr val="C00000"/>
                </a:solidFill>
                <a:latin typeface="Carlito"/>
                <a:cs typeface="Carlito"/>
              </a:rPr>
              <a:t>divided </a:t>
            </a:r>
            <a:r>
              <a:rPr sz="2400" spc="-25" dirty="0">
                <a:solidFill>
                  <a:srgbClr val="C00000"/>
                </a:solidFill>
                <a:latin typeface="Carlito"/>
                <a:cs typeface="Carlito"/>
              </a:rPr>
              <a:t>into  </a:t>
            </a:r>
            <a:r>
              <a:rPr sz="2400" dirty="0">
                <a:solidFill>
                  <a:srgbClr val="00AF50"/>
                </a:solidFill>
                <a:latin typeface="Carlito"/>
                <a:cs typeface="Carlito"/>
              </a:rPr>
              <a:t>Phase I </a:t>
            </a:r>
            <a:r>
              <a:rPr sz="2400" spc="5" dirty="0">
                <a:solidFill>
                  <a:srgbClr val="00AF50"/>
                </a:solidFill>
                <a:latin typeface="Carlito"/>
                <a:cs typeface="Carlito"/>
              </a:rPr>
              <a:t>(20-30</a:t>
            </a:r>
            <a:r>
              <a:rPr sz="2400" spc="-135" dirty="0">
                <a:solidFill>
                  <a:srgbClr val="00AF50"/>
                </a:solidFill>
                <a:latin typeface="Carlito"/>
                <a:cs typeface="Carlito"/>
              </a:rPr>
              <a:t> </a:t>
            </a:r>
            <a:r>
              <a:rPr sz="2400" spc="-15" dirty="0">
                <a:solidFill>
                  <a:srgbClr val="00AF50"/>
                </a:solidFill>
                <a:latin typeface="Carlito"/>
                <a:cs typeface="Carlito"/>
              </a:rPr>
              <a:t>weeks)</a:t>
            </a:r>
            <a:endParaRPr sz="2400">
              <a:latin typeface="Carlito"/>
              <a:cs typeface="Carlito"/>
            </a:endParaRPr>
          </a:p>
          <a:p>
            <a:pPr marL="12700">
              <a:lnSpc>
                <a:spcPct val="100000"/>
              </a:lnSpc>
            </a:pPr>
            <a:r>
              <a:rPr sz="2400" dirty="0">
                <a:solidFill>
                  <a:srgbClr val="006FC0"/>
                </a:solidFill>
                <a:latin typeface="Carlito"/>
                <a:cs typeface="Carlito"/>
              </a:rPr>
              <a:t>Phase II </a:t>
            </a:r>
            <a:r>
              <a:rPr sz="2400" spc="-5" dirty="0">
                <a:solidFill>
                  <a:srgbClr val="006FC0"/>
                </a:solidFill>
                <a:latin typeface="Carlito"/>
                <a:cs typeface="Carlito"/>
              </a:rPr>
              <a:t>(&gt;30</a:t>
            </a:r>
            <a:r>
              <a:rPr sz="2400" spc="-95" dirty="0">
                <a:solidFill>
                  <a:srgbClr val="006FC0"/>
                </a:solidFill>
                <a:latin typeface="Carlito"/>
                <a:cs typeface="Carlito"/>
              </a:rPr>
              <a:t> </a:t>
            </a:r>
            <a:r>
              <a:rPr sz="2400" spc="-15" dirty="0">
                <a:solidFill>
                  <a:srgbClr val="006FC0"/>
                </a:solidFill>
                <a:latin typeface="Carlito"/>
                <a:cs typeface="Carlito"/>
              </a:rPr>
              <a:t>weeks).</a:t>
            </a:r>
            <a:endParaRPr sz="2400">
              <a:latin typeface="Carlito"/>
              <a:cs typeface="Carlito"/>
            </a:endParaRPr>
          </a:p>
          <a:p>
            <a:pPr marL="12700" marR="5080" algn="just">
              <a:lnSpc>
                <a:spcPct val="100000"/>
              </a:lnSpc>
            </a:pPr>
            <a:r>
              <a:rPr sz="2400" spc="5" dirty="0">
                <a:latin typeface="Carlito"/>
                <a:cs typeface="Carlito"/>
              </a:rPr>
              <a:t>In </a:t>
            </a:r>
            <a:r>
              <a:rPr sz="2400" spc="-15" dirty="0">
                <a:latin typeface="Carlito"/>
                <a:cs typeface="Carlito"/>
              </a:rPr>
              <a:t>certain </a:t>
            </a:r>
            <a:r>
              <a:rPr sz="2400" spc="-10" dirty="0">
                <a:latin typeface="Carlito"/>
                <a:cs typeface="Carlito"/>
              </a:rPr>
              <a:t>countries, </a:t>
            </a:r>
            <a:r>
              <a:rPr sz="2400" spc="5" dirty="0">
                <a:latin typeface="Carlito"/>
                <a:cs typeface="Carlito"/>
              </a:rPr>
              <a:t>a </a:t>
            </a:r>
            <a:r>
              <a:rPr sz="2400" spc="-5" dirty="0">
                <a:latin typeface="Carlito"/>
                <a:cs typeface="Carlito"/>
              </a:rPr>
              <a:t>five-phase </a:t>
            </a:r>
            <a:r>
              <a:rPr sz="2400" spc="-10" dirty="0">
                <a:latin typeface="Carlito"/>
                <a:cs typeface="Carlito"/>
              </a:rPr>
              <a:t>feeding </a:t>
            </a:r>
            <a:r>
              <a:rPr sz="2400" spc="-25" dirty="0">
                <a:latin typeface="Carlito"/>
                <a:cs typeface="Carlito"/>
              </a:rPr>
              <a:t>system </a:t>
            </a:r>
            <a:r>
              <a:rPr sz="2400" spc="-5" dirty="0">
                <a:latin typeface="Carlito"/>
                <a:cs typeface="Carlito"/>
              </a:rPr>
              <a:t>is </a:t>
            </a:r>
            <a:r>
              <a:rPr sz="2400" spc="-10" dirty="0">
                <a:latin typeface="Carlito"/>
                <a:cs typeface="Carlito"/>
              </a:rPr>
              <a:t>followed </a:t>
            </a:r>
            <a:r>
              <a:rPr sz="2400" dirty="0">
                <a:latin typeface="Carlito"/>
                <a:cs typeface="Carlito"/>
              </a:rPr>
              <a:t>viz. </a:t>
            </a:r>
            <a:r>
              <a:rPr sz="2400" spc="-15" dirty="0">
                <a:latin typeface="Carlito"/>
                <a:cs typeface="Carlito"/>
              </a:rPr>
              <a:t>starter  </a:t>
            </a:r>
            <a:r>
              <a:rPr sz="2400" dirty="0">
                <a:latin typeface="Carlito"/>
                <a:cs typeface="Carlito"/>
              </a:rPr>
              <a:t>(0-6 </a:t>
            </a:r>
            <a:r>
              <a:rPr sz="2400" spc="-20" dirty="0">
                <a:latin typeface="Carlito"/>
                <a:cs typeface="Carlito"/>
              </a:rPr>
              <a:t>weeks </a:t>
            </a:r>
            <a:r>
              <a:rPr sz="2400" spc="-5" dirty="0">
                <a:latin typeface="Carlito"/>
                <a:cs typeface="Carlito"/>
              </a:rPr>
              <a:t>of </a:t>
            </a:r>
            <a:r>
              <a:rPr sz="2400" spc="-10" dirty="0">
                <a:latin typeface="Carlito"/>
                <a:cs typeface="Carlito"/>
              </a:rPr>
              <a:t>age), </a:t>
            </a:r>
            <a:r>
              <a:rPr sz="2400" spc="-15" dirty="0">
                <a:latin typeface="Carlito"/>
                <a:cs typeface="Carlito"/>
              </a:rPr>
              <a:t>grower </a:t>
            </a:r>
            <a:r>
              <a:rPr sz="2400" dirty="0">
                <a:latin typeface="Carlito"/>
                <a:cs typeface="Carlito"/>
              </a:rPr>
              <a:t>I </a:t>
            </a:r>
            <a:r>
              <a:rPr sz="2400" spc="-5" dirty="0">
                <a:latin typeface="Carlito"/>
                <a:cs typeface="Carlito"/>
              </a:rPr>
              <a:t>(6-12 </a:t>
            </a:r>
            <a:r>
              <a:rPr sz="2400" spc="-20" dirty="0">
                <a:latin typeface="Carlito"/>
                <a:cs typeface="Carlito"/>
              </a:rPr>
              <a:t>weeks </a:t>
            </a:r>
            <a:r>
              <a:rPr sz="2400" spc="-5" dirty="0">
                <a:latin typeface="Carlito"/>
                <a:cs typeface="Carlito"/>
              </a:rPr>
              <a:t>of </a:t>
            </a:r>
            <a:r>
              <a:rPr sz="2400" spc="-10" dirty="0">
                <a:latin typeface="Carlito"/>
                <a:cs typeface="Carlito"/>
              </a:rPr>
              <a:t>age), </a:t>
            </a:r>
            <a:r>
              <a:rPr sz="2400" spc="-15" dirty="0">
                <a:latin typeface="Carlito"/>
                <a:cs typeface="Carlito"/>
              </a:rPr>
              <a:t>grower </a:t>
            </a:r>
            <a:r>
              <a:rPr sz="2400" dirty="0">
                <a:latin typeface="Carlito"/>
                <a:cs typeface="Carlito"/>
              </a:rPr>
              <a:t>II </a:t>
            </a:r>
            <a:r>
              <a:rPr sz="2400" spc="-10" dirty="0">
                <a:latin typeface="Carlito"/>
                <a:cs typeface="Carlito"/>
              </a:rPr>
              <a:t>(12-18 </a:t>
            </a:r>
            <a:r>
              <a:rPr sz="2400" spc="-20" dirty="0">
                <a:latin typeface="Carlito"/>
                <a:cs typeface="Carlito"/>
              </a:rPr>
              <a:t>weeks  </a:t>
            </a:r>
            <a:r>
              <a:rPr sz="2400" spc="-5" dirty="0">
                <a:latin typeface="Carlito"/>
                <a:cs typeface="Carlito"/>
              </a:rPr>
              <a:t>of </a:t>
            </a:r>
            <a:r>
              <a:rPr sz="2400" spc="-10" dirty="0">
                <a:latin typeface="Carlito"/>
                <a:cs typeface="Carlito"/>
              </a:rPr>
              <a:t>age), </a:t>
            </a:r>
            <a:r>
              <a:rPr sz="2400" spc="-15" dirty="0">
                <a:latin typeface="Carlito"/>
                <a:cs typeface="Carlito"/>
              </a:rPr>
              <a:t>grower </a:t>
            </a:r>
            <a:r>
              <a:rPr sz="2400" dirty="0">
                <a:latin typeface="Carlito"/>
                <a:cs typeface="Carlito"/>
              </a:rPr>
              <a:t>III </a:t>
            </a:r>
            <a:r>
              <a:rPr sz="2400" spc="-5" dirty="0">
                <a:latin typeface="Carlito"/>
                <a:cs typeface="Carlito"/>
              </a:rPr>
              <a:t>(18-to </a:t>
            </a:r>
            <a:r>
              <a:rPr sz="2400" spc="-10" dirty="0">
                <a:latin typeface="Carlito"/>
                <a:cs typeface="Carlito"/>
              </a:rPr>
              <a:t>1st </a:t>
            </a:r>
            <a:r>
              <a:rPr sz="2400" spc="15" dirty="0">
                <a:latin typeface="Carlito"/>
                <a:cs typeface="Carlito"/>
              </a:rPr>
              <a:t>egg) </a:t>
            </a:r>
            <a:r>
              <a:rPr sz="2400" dirty="0">
                <a:latin typeface="Carlito"/>
                <a:cs typeface="Carlito"/>
              </a:rPr>
              <a:t>and </a:t>
            </a:r>
            <a:r>
              <a:rPr sz="2400" spc="-20" dirty="0">
                <a:latin typeface="Carlito"/>
                <a:cs typeface="Carlito"/>
              </a:rPr>
              <a:t>layer </a:t>
            </a:r>
            <a:r>
              <a:rPr sz="2400" dirty="0">
                <a:latin typeface="Carlito"/>
                <a:cs typeface="Carlito"/>
              </a:rPr>
              <a:t>(20 </a:t>
            </a:r>
            <a:r>
              <a:rPr sz="2400" spc="-20" dirty="0">
                <a:latin typeface="Carlito"/>
                <a:cs typeface="Carlito"/>
              </a:rPr>
              <a:t>weeks </a:t>
            </a:r>
            <a:r>
              <a:rPr sz="2400" spc="-5" dirty="0">
                <a:latin typeface="Carlito"/>
                <a:cs typeface="Carlito"/>
              </a:rPr>
              <a:t>or</a:t>
            </a:r>
            <a:r>
              <a:rPr sz="2400" spc="-120" dirty="0">
                <a:latin typeface="Carlito"/>
                <a:cs typeface="Carlito"/>
              </a:rPr>
              <a:t> </a:t>
            </a:r>
            <a:r>
              <a:rPr sz="2400" spc="-10" dirty="0">
                <a:latin typeface="Carlito"/>
                <a:cs typeface="Carlito"/>
              </a:rPr>
              <a:t>above).</a:t>
            </a:r>
            <a:endParaRPr sz="2400">
              <a:latin typeface="Carlito"/>
              <a:cs typeface="Carlito"/>
            </a:endParaRPr>
          </a:p>
          <a:p>
            <a:pPr marL="12700" marR="7620" indent="68580" algn="just">
              <a:lnSpc>
                <a:spcPct val="100000"/>
              </a:lnSpc>
              <a:spcBef>
                <a:spcPts val="10"/>
              </a:spcBef>
            </a:pPr>
            <a:r>
              <a:rPr sz="2400" spc="-10" dirty="0">
                <a:solidFill>
                  <a:srgbClr val="006FC0"/>
                </a:solidFill>
                <a:latin typeface="Carlito"/>
                <a:cs typeface="Carlito"/>
              </a:rPr>
              <a:t>Nutrition </a:t>
            </a:r>
            <a:r>
              <a:rPr sz="2400" dirty="0">
                <a:solidFill>
                  <a:srgbClr val="006FC0"/>
                </a:solidFill>
                <a:latin typeface="Carlito"/>
                <a:cs typeface="Carlito"/>
              </a:rPr>
              <a:t>and </a:t>
            </a:r>
            <a:r>
              <a:rPr sz="2400" spc="-15" dirty="0">
                <a:solidFill>
                  <a:srgbClr val="006FC0"/>
                </a:solidFill>
                <a:latin typeface="Carlito"/>
                <a:cs typeface="Carlito"/>
              </a:rPr>
              <a:t>feeding </a:t>
            </a:r>
            <a:r>
              <a:rPr sz="2400" spc="-5" dirty="0">
                <a:solidFill>
                  <a:srgbClr val="006FC0"/>
                </a:solidFill>
                <a:latin typeface="Carlito"/>
                <a:cs typeface="Carlito"/>
              </a:rPr>
              <a:t>in early part of </a:t>
            </a:r>
            <a:r>
              <a:rPr sz="2400" spc="-20" dirty="0">
                <a:solidFill>
                  <a:srgbClr val="006FC0"/>
                </a:solidFill>
                <a:latin typeface="Carlito"/>
                <a:cs typeface="Carlito"/>
              </a:rPr>
              <a:t>life </a:t>
            </a:r>
            <a:r>
              <a:rPr sz="2400" spc="-5" dirty="0">
                <a:solidFill>
                  <a:srgbClr val="006FC0"/>
                </a:solidFill>
                <a:latin typeface="Carlito"/>
                <a:cs typeface="Carlito"/>
              </a:rPr>
              <a:t>influence subsequent </a:t>
            </a:r>
            <a:r>
              <a:rPr sz="2400" spc="-15" dirty="0">
                <a:solidFill>
                  <a:srgbClr val="006FC0"/>
                </a:solidFill>
                <a:latin typeface="Carlito"/>
                <a:cs typeface="Carlito"/>
              </a:rPr>
              <a:t>laying  </a:t>
            </a:r>
            <a:r>
              <a:rPr sz="2400" spc="-10" dirty="0">
                <a:solidFill>
                  <a:srgbClr val="006FC0"/>
                </a:solidFill>
                <a:latin typeface="Carlito"/>
                <a:cs typeface="Carlito"/>
              </a:rPr>
              <a:t>performance</a:t>
            </a:r>
            <a:endParaRPr sz="2400">
              <a:latin typeface="Carlito"/>
              <a:cs typeface="Carlito"/>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609600" y="228600"/>
            <a:ext cx="8077200" cy="6477000"/>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228600" y="838200"/>
            <a:ext cx="8915399" cy="5867400"/>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307644" y="169290"/>
            <a:ext cx="1100455" cy="332740"/>
          </a:xfrm>
          <a:prstGeom prst="rect">
            <a:avLst/>
          </a:prstGeom>
        </p:spPr>
        <p:txBody>
          <a:bodyPr vert="horz" wrap="square" lIns="0" tIns="14604" rIns="0" bIns="0" rtlCol="0">
            <a:spAutoFit/>
          </a:bodyPr>
          <a:lstStyle/>
          <a:p>
            <a:pPr marL="12700">
              <a:lnSpc>
                <a:spcPct val="100000"/>
              </a:lnSpc>
              <a:spcBef>
                <a:spcPts val="114"/>
              </a:spcBef>
            </a:pPr>
            <a:r>
              <a:rPr sz="2000" b="0" spc="5" dirty="0">
                <a:solidFill>
                  <a:srgbClr val="000000"/>
                </a:solidFill>
                <a:latin typeface="Carlito"/>
                <a:cs typeface="Carlito"/>
              </a:rPr>
              <a:t>IC</a:t>
            </a:r>
            <a:r>
              <a:rPr sz="2000" b="0" spc="-10" dirty="0">
                <a:solidFill>
                  <a:srgbClr val="000000"/>
                </a:solidFill>
                <a:latin typeface="Carlito"/>
                <a:cs typeface="Carlito"/>
              </a:rPr>
              <a:t>AR</a:t>
            </a:r>
            <a:r>
              <a:rPr sz="2000" b="0" spc="-5" dirty="0">
                <a:solidFill>
                  <a:srgbClr val="000000"/>
                </a:solidFill>
                <a:latin typeface="Carlito"/>
                <a:cs typeface="Carlito"/>
              </a:rPr>
              <a:t>-</a:t>
            </a:r>
            <a:r>
              <a:rPr sz="2000" b="0" spc="-10" dirty="0">
                <a:solidFill>
                  <a:srgbClr val="000000"/>
                </a:solidFill>
                <a:latin typeface="Carlito"/>
                <a:cs typeface="Carlito"/>
              </a:rPr>
              <a:t>2013</a:t>
            </a:r>
            <a:endParaRPr sz="2000">
              <a:latin typeface="Carlito"/>
              <a:cs typeface="Carlito"/>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467182" y="1219200"/>
            <a:ext cx="8295817" cy="4876800"/>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383844" y="245440"/>
            <a:ext cx="2064385" cy="333375"/>
          </a:xfrm>
          <a:prstGeom prst="rect">
            <a:avLst/>
          </a:prstGeom>
        </p:spPr>
        <p:txBody>
          <a:bodyPr vert="horz" wrap="square" lIns="0" tIns="14604" rIns="0" bIns="0" rtlCol="0">
            <a:spAutoFit/>
          </a:bodyPr>
          <a:lstStyle/>
          <a:p>
            <a:pPr marL="12700">
              <a:lnSpc>
                <a:spcPct val="100000"/>
              </a:lnSpc>
              <a:spcBef>
                <a:spcPts val="114"/>
              </a:spcBef>
            </a:pPr>
            <a:r>
              <a:rPr sz="2000" b="0" spc="-50" dirty="0">
                <a:solidFill>
                  <a:srgbClr val="000000"/>
                </a:solidFill>
                <a:latin typeface="Carlito"/>
                <a:cs typeface="Carlito"/>
              </a:rPr>
              <a:t>ICAR-</a:t>
            </a:r>
            <a:r>
              <a:rPr sz="2000" b="0" spc="-50" dirty="0">
                <a:solidFill>
                  <a:srgbClr val="000000"/>
                </a:solidFill>
                <a:latin typeface="Arial"/>
                <a:cs typeface="Arial"/>
              </a:rPr>
              <a:t>2013</a:t>
            </a:r>
            <a:r>
              <a:rPr sz="2000" b="0" spc="-190" dirty="0">
                <a:solidFill>
                  <a:srgbClr val="000000"/>
                </a:solidFill>
                <a:latin typeface="Arial"/>
                <a:cs typeface="Arial"/>
              </a:rPr>
              <a:t> </a:t>
            </a:r>
            <a:r>
              <a:rPr sz="2000" b="0" spc="-235" dirty="0">
                <a:solidFill>
                  <a:srgbClr val="000000"/>
                </a:solidFill>
                <a:latin typeface="Arial"/>
                <a:cs typeface="Arial"/>
              </a:rPr>
              <a:t>Cont…….</a:t>
            </a:r>
            <a:endParaRPr sz="2000">
              <a:latin typeface="Arial"/>
              <a:cs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1033" y="308658"/>
            <a:ext cx="8816094" cy="6549340"/>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78739" y="16586"/>
            <a:ext cx="1100455" cy="333375"/>
          </a:xfrm>
          <a:prstGeom prst="rect">
            <a:avLst/>
          </a:prstGeom>
        </p:spPr>
        <p:txBody>
          <a:bodyPr vert="horz" wrap="square" lIns="0" tIns="14604" rIns="0" bIns="0" rtlCol="0">
            <a:spAutoFit/>
          </a:bodyPr>
          <a:lstStyle/>
          <a:p>
            <a:pPr marL="12700">
              <a:lnSpc>
                <a:spcPct val="100000"/>
              </a:lnSpc>
              <a:spcBef>
                <a:spcPts val="114"/>
              </a:spcBef>
            </a:pPr>
            <a:r>
              <a:rPr sz="2000" b="0" spc="5" dirty="0">
                <a:solidFill>
                  <a:srgbClr val="000000"/>
                </a:solidFill>
                <a:latin typeface="Carlito"/>
                <a:cs typeface="Carlito"/>
              </a:rPr>
              <a:t>IC</a:t>
            </a:r>
            <a:r>
              <a:rPr sz="2000" b="0" spc="-10" dirty="0">
                <a:solidFill>
                  <a:srgbClr val="000000"/>
                </a:solidFill>
                <a:latin typeface="Carlito"/>
                <a:cs typeface="Carlito"/>
              </a:rPr>
              <a:t>A</a:t>
            </a:r>
            <a:r>
              <a:rPr sz="2000" b="0" spc="-5" dirty="0">
                <a:solidFill>
                  <a:srgbClr val="000000"/>
                </a:solidFill>
                <a:latin typeface="Carlito"/>
                <a:cs typeface="Carlito"/>
              </a:rPr>
              <a:t>R-</a:t>
            </a:r>
            <a:r>
              <a:rPr sz="2000" b="0" spc="-10" dirty="0">
                <a:solidFill>
                  <a:srgbClr val="000000"/>
                </a:solidFill>
                <a:latin typeface="Carlito"/>
                <a:cs typeface="Carlito"/>
              </a:rPr>
              <a:t>2013</a:t>
            </a:r>
            <a:endParaRPr sz="2000">
              <a:latin typeface="Carlito"/>
              <a:cs typeface="Carlito"/>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63339" y="762000"/>
            <a:ext cx="8740743" cy="5764936"/>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78739" y="45161"/>
            <a:ext cx="1101725" cy="333375"/>
          </a:xfrm>
          <a:prstGeom prst="rect">
            <a:avLst/>
          </a:prstGeom>
        </p:spPr>
        <p:txBody>
          <a:bodyPr vert="horz" wrap="square" lIns="0" tIns="14604" rIns="0" bIns="0" rtlCol="0">
            <a:spAutoFit/>
          </a:bodyPr>
          <a:lstStyle/>
          <a:p>
            <a:pPr marL="12700">
              <a:lnSpc>
                <a:spcPct val="100000"/>
              </a:lnSpc>
              <a:spcBef>
                <a:spcPts val="114"/>
              </a:spcBef>
            </a:pPr>
            <a:r>
              <a:rPr sz="2000" spc="-50" dirty="0">
                <a:latin typeface="Carlito"/>
                <a:cs typeface="Carlito"/>
              </a:rPr>
              <a:t>ICAR-</a:t>
            </a:r>
            <a:r>
              <a:rPr sz="2000" spc="-50" dirty="0">
                <a:latin typeface="Arial"/>
                <a:cs typeface="Arial"/>
              </a:rPr>
              <a:t>2013</a:t>
            </a:r>
            <a:endParaRPr sz="2000">
              <a:latin typeface="Arial"/>
              <a:cs typeface="Arial"/>
            </a:endParaRPr>
          </a:p>
        </p:txBody>
      </p:sp>
      <p:sp>
        <p:nvSpPr>
          <p:cNvPr id="4" name="object 4"/>
          <p:cNvSpPr txBox="1">
            <a:spLocks noGrp="1"/>
          </p:cNvSpPr>
          <p:nvPr>
            <p:ph type="title"/>
          </p:nvPr>
        </p:nvSpPr>
        <p:spPr>
          <a:xfrm>
            <a:off x="1321975" y="45161"/>
            <a:ext cx="869315" cy="333375"/>
          </a:xfrm>
          <a:prstGeom prst="rect">
            <a:avLst/>
          </a:prstGeom>
        </p:spPr>
        <p:txBody>
          <a:bodyPr vert="horz" wrap="square" lIns="0" tIns="14604" rIns="0" bIns="0" rtlCol="0">
            <a:spAutoFit/>
          </a:bodyPr>
          <a:lstStyle/>
          <a:p>
            <a:pPr marL="12700">
              <a:lnSpc>
                <a:spcPct val="100000"/>
              </a:lnSpc>
              <a:spcBef>
                <a:spcPts val="114"/>
              </a:spcBef>
            </a:pPr>
            <a:r>
              <a:rPr sz="2000" b="0" spc="-270" dirty="0">
                <a:solidFill>
                  <a:srgbClr val="000000"/>
                </a:solidFill>
                <a:latin typeface="Arial"/>
                <a:cs typeface="Arial"/>
              </a:rPr>
              <a:t>Cont……</a:t>
            </a:r>
            <a:endParaRPr sz="2000">
              <a:latin typeface="Arial"/>
              <a:cs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228600" y="1177698"/>
            <a:ext cx="8610600" cy="5146901"/>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460044" y="321640"/>
            <a:ext cx="937260" cy="333375"/>
          </a:xfrm>
          <a:prstGeom prst="rect">
            <a:avLst/>
          </a:prstGeom>
        </p:spPr>
        <p:txBody>
          <a:bodyPr vert="horz" wrap="square" lIns="0" tIns="14604" rIns="0" bIns="0" rtlCol="0">
            <a:spAutoFit/>
          </a:bodyPr>
          <a:lstStyle/>
          <a:p>
            <a:pPr marL="12700">
              <a:lnSpc>
                <a:spcPct val="100000"/>
              </a:lnSpc>
              <a:spcBef>
                <a:spcPts val="114"/>
              </a:spcBef>
            </a:pPr>
            <a:r>
              <a:rPr sz="2000" b="0" spc="-5" dirty="0">
                <a:solidFill>
                  <a:srgbClr val="000000"/>
                </a:solidFill>
                <a:latin typeface="Carlito"/>
                <a:cs typeface="Carlito"/>
              </a:rPr>
              <a:t>BIS-2007</a:t>
            </a:r>
            <a:endParaRPr sz="2000">
              <a:latin typeface="Carlito"/>
              <a:cs typeface="Carlito"/>
            </a:endParaRPr>
          </a:p>
        </p:txBody>
      </p:sp>
      <p:graphicFrame>
        <p:nvGraphicFramePr>
          <p:cNvPr id="4" name="object 4"/>
          <p:cNvGraphicFramePr>
            <a:graphicFrameLocks noGrp="1"/>
          </p:cNvGraphicFramePr>
          <p:nvPr/>
        </p:nvGraphicFramePr>
        <p:xfrm>
          <a:off x="898499" y="770001"/>
          <a:ext cx="7773667" cy="388949"/>
        </p:xfrm>
        <a:graphic>
          <a:graphicData uri="http://schemas.openxmlformats.org/drawingml/2006/table">
            <a:tbl>
              <a:tblPr firstRow="1" bandRow="1">
                <a:tableStyleId>{2D5ABB26-0587-4C30-8999-92F81FD0307C}</a:tableStyleId>
              </a:tblPr>
              <a:tblGrid>
                <a:gridCol w="777240">
                  <a:extLst>
                    <a:ext uri="{9D8B030D-6E8A-4147-A177-3AD203B41FA5}">
                      <a16:colId xmlns:a16="http://schemas.microsoft.com/office/drawing/2014/main" val="20000"/>
                    </a:ext>
                  </a:extLst>
                </a:gridCol>
                <a:gridCol w="1571624">
                  <a:extLst>
                    <a:ext uri="{9D8B030D-6E8A-4147-A177-3AD203B41FA5}">
                      <a16:colId xmlns:a16="http://schemas.microsoft.com/office/drawing/2014/main" val="20001"/>
                    </a:ext>
                  </a:extLst>
                </a:gridCol>
                <a:gridCol w="1694814">
                  <a:extLst>
                    <a:ext uri="{9D8B030D-6E8A-4147-A177-3AD203B41FA5}">
                      <a16:colId xmlns:a16="http://schemas.microsoft.com/office/drawing/2014/main" val="20002"/>
                    </a:ext>
                  </a:extLst>
                </a:gridCol>
                <a:gridCol w="3729989">
                  <a:extLst>
                    <a:ext uri="{9D8B030D-6E8A-4147-A177-3AD203B41FA5}">
                      <a16:colId xmlns:a16="http://schemas.microsoft.com/office/drawing/2014/main" val="20003"/>
                    </a:ext>
                  </a:extLst>
                </a:gridCol>
              </a:tblGrid>
              <a:tr h="194322">
                <a:tc>
                  <a:txBody>
                    <a:bodyPr/>
                    <a:lstStyle/>
                    <a:p>
                      <a:pPr marL="31750">
                        <a:lnSpc>
                          <a:spcPts val="1335"/>
                        </a:lnSpc>
                      </a:pPr>
                      <a:r>
                        <a:rPr sz="1400" b="1" spc="5" dirty="0">
                          <a:latin typeface="Carlito"/>
                          <a:cs typeface="Carlito"/>
                        </a:rPr>
                        <a:t>Broilers:</a:t>
                      </a:r>
                      <a:endParaRPr sz="1400">
                        <a:latin typeface="Carlito"/>
                        <a:cs typeface="Carlito"/>
                      </a:endParaRPr>
                    </a:p>
                  </a:txBody>
                  <a:tcPr marL="0" marR="0" marT="0" marB="0"/>
                </a:tc>
                <a:tc>
                  <a:txBody>
                    <a:bodyPr/>
                    <a:lstStyle/>
                    <a:p>
                      <a:pPr marL="143510">
                        <a:lnSpc>
                          <a:spcPts val="1335"/>
                        </a:lnSpc>
                      </a:pPr>
                      <a:r>
                        <a:rPr sz="1400" b="1" spc="5" dirty="0">
                          <a:latin typeface="Carlito"/>
                          <a:cs typeface="Carlito"/>
                        </a:rPr>
                        <a:t>Pre-Starter: 1-7</a:t>
                      </a:r>
                      <a:r>
                        <a:rPr sz="1400" b="1" spc="-190" dirty="0">
                          <a:latin typeface="Carlito"/>
                          <a:cs typeface="Carlito"/>
                        </a:rPr>
                        <a:t> </a:t>
                      </a:r>
                      <a:r>
                        <a:rPr sz="1400" b="1" dirty="0">
                          <a:latin typeface="Carlito"/>
                          <a:cs typeface="Carlito"/>
                        </a:rPr>
                        <a:t>d;</a:t>
                      </a:r>
                      <a:endParaRPr sz="1400">
                        <a:latin typeface="Carlito"/>
                        <a:cs typeface="Carlito"/>
                      </a:endParaRPr>
                    </a:p>
                  </a:txBody>
                  <a:tcPr marL="0" marR="0" marT="0" marB="0"/>
                </a:tc>
                <a:tc>
                  <a:txBody>
                    <a:bodyPr/>
                    <a:lstStyle/>
                    <a:p>
                      <a:pPr marR="259079" algn="r">
                        <a:lnSpc>
                          <a:spcPts val="1335"/>
                        </a:lnSpc>
                      </a:pPr>
                      <a:r>
                        <a:rPr sz="1400" b="1" dirty="0">
                          <a:latin typeface="Carlito"/>
                          <a:cs typeface="Carlito"/>
                        </a:rPr>
                        <a:t>Starter</a:t>
                      </a:r>
                      <a:r>
                        <a:rPr sz="1400" b="1" spc="-120" dirty="0">
                          <a:latin typeface="Carlito"/>
                          <a:cs typeface="Carlito"/>
                        </a:rPr>
                        <a:t> </a:t>
                      </a:r>
                      <a:r>
                        <a:rPr sz="1400" b="1" spc="5" dirty="0">
                          <a:latin typeface="Carlito"/>
                          <a:cs typeface="Carlito"/>
                        </a:rPr>
                        <a:t>8-21d;</a:t>
                      </a:r>
                      <a:endParaRPr sz="1400">
                        <a:latin typeface="Carlito"/>
                        <a:cs typeface="Carlito"/>
                      </a:endParaRPr>
                    </a:p>
                  </a:txBody>
                  <a:tcPr marL="0" marR="0" marT="0" marB="0"/>
                </a:tc>
                <a:tc>
                  <a:txBody>
                    <a:bodyPr/>
                    <a:lstStyle/>
                    <a:p>
                      <a:pPr marL="992505">
                        <a:lnSpc>
                          <a:spcPts val="1335"/>
                        </a:lnSpc>
                      </a:pPr>
                      <a:r>
                        <a:rPr sz="1400" b="1" spc="5" dirty="0">
                          <a:latin typeface="Carlito"/>
                          <a:cs typeface="Carlito"/>
                        </a:rPr>
                        <a:t>Finisher:</a:t>
                      </a:r>
                      <a:r>
                        <a:rPr sz="1400" b="1" spc="-100" dirty="0">
                          <a:latin typeface="Carlito"/>
                          <a:cs typeface="Carlito"/>
                        </a:rPr>
                        <a:t> </a:t>
                      </a:r>
                      <a:r>
                        <a:rPr sz="1400" b="1" spc="5" dirty="0">
                          <a:latin typeface="Carlito"/>
                          <a:cs typeface="Carlito"/>
                        </a:rPr>
                        <a:t>22d-market</a:t>
                      </a:r>
                      <a:endParaRPr sz="1400">
                        <a:latin typeface="Carlito"/>
                        <a:cs typeface="Carlito"/>
                      </a:endParaRPr>
                    </a:p>
                  </a:txBody>
                  <a:tcPr marL="0" marR="0" marT="0" marB="0"/>
                </a:tc>
                <a:extLst>
                  <a:ext uri="{0D108BD9-81ED-4DB2-BD59-A6C34878D82A}">
                    <a16:rowId xmlns:a16="http://schemas.microsoft.com/office/drawing/2014/main" val="10000"/>
                  </a:ext>
                </a:extLst>
              </a:tr>
              <a:tr h="194627">
                <a:tc>
                  <a:txBody>
                    <a:bodyPr/>
                    <a:lstStyle/>
                    <a:p>
                      <a:pPr marL="31750">
                        <a:lnSpc>
                          <a:spcPts val="1430"/>
                        </a:lnSpc>
                      </a:pPr>
                      <a:r>
                        <a:rPr sz="1400" b="1" spc="-10" dirty="0">
                          <a:latin typeface="Carlito"/>
                          <a:cs typeface="Carlito"/>
                        </a:rPr>
                        <a:t>Layers:</a:t>
                      </a:r>
                      <a:endParaRPr sz="1400">
                        <a:latin typeface="Carlito"/>
                        <a:cs typeface="Carlito"/>
                      </a:endParaRPr>
                    </a:p>
                  </a:txBody>
                  <a:tcPr marL="0" marR="0" marT="0" marB="0"/>
                </a:tc>
                <a:tc>
                  <a:txBody>
                    <a:bodyPr/>
                    <a:lstStyle/>
                    <a:p>
                      <a:pPr marL="116839">
                        <a:lnSpc>
                          <a:spcPts val="1430"/>
                        </a:lnSpc>
                      </a:pPr>
                      <a:r>
                        <a:rPr sz="1400" b="1" dirty="0">
                          <a:latin typeface="Carlito"/>
                          <a:cs typeface="Carlito"/>
                        </a:rPr>
                        <a:t>Starter: </a:t>
                      </a:r>
                      <a:r>
                        <a:rPr sz="1400" b="1" spc="10" dirty="0">
                          <a:latin typeface="Carlito"/>
                          <a:cs typeface="Carlito"/>
                        </a:rPr>
                        <a:t>0-8</a:t>
                      </a:r>
                      <a:r>
                        <a:rPr sz="1400" b="1" spc="-100" dirty="0">
                          <a:latin typeface="Carlito"/>
                          <a:cs typeface="Carlito"/>
                        </a:rPr>
                        <a:t> </a:t>
                      </a:r>
                      <a:r>
                        <a:rPr sz="1400" b="1" dirty="0">
                          <a:latin typeface="Carlito"/>
                          <a:cs typeface="Carlito"/>
                        </a:rPr>
                        <a:t>wks;</a:t>
                      </a:r>
                      <a:endParaRPr sz="1400">
                        <a:latin typeface="Carlito"/>
                        <a:cs typeface="Carlito"/>
                      </a:endParaRPr>
                    </a:p>
                  </a:txBody>
                  <a:tcPr marL="0" marR="0" marT="0" marB="0"/>
                </a:tc>
                <a:tc>
                  <a:txBody>
                    <a:bodyPr/>
                    <a:lstStyle/>
                    <a:p>
                      <a:pPr marR="227329" algn="r">
                        <a:lnSpc>
                          <a:spcPts val="1430"/>
                        </a:lnSpc>
                      </a:pPr>
                      <a:r>
                        <a:rPr sz="1400" b="1" dirty="0">
                          <a:latin typeface="Carlito"/>
                          <a:cs typeface="Carlito"/>
                        </a:rPr>
                        <a:t>Grower: </a:t>
                      </a:r>
                      <a:r>
                        <a:rPr sz="1400" b="1" spc="10" dirty="0">
                          <a:latin typeface="Carlito"/>
                          <a:cs typeface="Carlito"/>
                        </a:rPr>
                        <a:t>9-20</a:t>
                      </a:r>
                      <a:r>
                        <a:rPr sz="1400" b="1" spc="-170" dirty="0">
                          <a:latin typeface="Carlito"/>
                          <a:cs typeface="Carlito"/>
                        </a:rPr>
                        <a:t> </a:t>
                      </a:r>
                      <a:r>
                        <a:rPr sz="1400" b="1" dirty="0">
                          <a:latin typeface="Carlito"/>
                          <a:cs typeface="Carlito"/>
                        </a:rPr>
                        <a:t>wks;</a:t>
                      </a:r>
                      <a:endParaRPr sz="1400">
                        <a:latin typeface="Carlito"/>
                        <a:cs typeface="Carlito"/>
                      </a:endParaRPr>
                    </a:p>
                  </a:txBody>
                  <a:tcPr marL="0" marR="0" marT="0" marB="0"/>
                </a:tc>
                <a:tc>
                  <a:txBody>
                    <a:bodyPr/>
                    <a:lstStyle/>
                    <a:p>
                      <a:pPr marL="234950">
                        <a:lnSpc>
                          <a:spcPts val="1430"/>
                        </a:lnSpc>
                        <a:tabLst>
                          <a:tab pos="2285365" algn="l"/>
                        </a:tabLst>
                      </a:pPr>
                      <a:r>
                        <a:rPr sz="1400" b="1" spc="-15" dirty="0">
                          <a:latin typeface="Carlito"/>
                          <a:cs typeface="Carlito"/>
                        </a:rPr>
                        <a:t>Layer: </a:t>
                      </a:r>
                      <a:r>
                        <a:rPr sz="1400" b="1" dirty="0">
                          <a:latin typeface="Carlito"/>
                          <a:cs typeface="Carlito"/>
                        </a:rPr>
                        <a:t>Phase </a:t>
                      </a:r>
                      <a:r>
                        <a:rPr sz="1400" b="1" spc="-10" dirty="0">
                          <a:latin typeface="Carlito"/>
                          <a:cs typeface="Carlito"/>
                        </a:rPr>
                        <a:t>I:</a:t>
                      </a:r>
                      <a:r>
                        <a:rPr sz="1400" b="1" spc="15" dirty="0">
                          <a:latin typeface="Carlito"/>
                          <a:cs typeface="Carlito"/>
                        </a:rPr>
                        <a:t> </a:t>
                      </a:r>
                      <a:r>
                        <a:rPr sz="1400" b="1" spc="10" dirty="0">
                          <a:latin typeface="Carlito"/>
                          <a:cs typeface="Carlito"/>
                        </a:rPr>
                        <a:t>21-45</a:t>
                      </a:r>
                      <a:r>
                        <a:rPr sz="1400" b="1" spc="-10" dirty="0">
                          <a:latin typeface="Carlito"/>
                          <a:cs typeface="Carlito"/>
                        </a:rPr>
                        <a:t> </a:t>
                      </a:r>
                      <a:r>
                        <a:rPr sz="1400" b="1" dirty="0">
                          <a:latin typeface="Carlito"/>
                          <a:cs typeface="Carlito"/>
                        </a:rPr>
                        <a:t>wks;	Phase I </a:t>
                      </a:r>
                      <a:r>
                        <a:rPr sz="1400" b="1" spc="-10" dirty="0">
                          <a:latin typeface="Carlito"/>
                          <a:cs typeface="Carlito"/>
                        </a:rPr>
                        <a:t>I:</a:t>
                      </a:r>
                      <a:r>
                        <a:rPr sz="1400" b="1" spc="-90" dirty="0">
                          <a:latin typeface="Carlito"/>
                          <a:cs typeface="Carlito"/>
                        </a:rPr>
                        <a:t> </a:t>
                      </a:r>
                      <a:r>
                        <a:rPr sz="1400" b="1" spc="5" dirty="0">
                          <a:latin typeface="Carlito"/>
                          <a:cs typeface="Carlito"/>
                        </a:rPr>
                        <a:t>46-72wks</a:t>
                      </a:r>
                      <a:endParaRPr sz="1400">
                        <a:latin typeface="Carlito"/>
                        <a:cs typeface="Carlito"/>
                      </a:endParaRPr>
                    </a:p>
                  </a:txBody>
                  <a:tcPr marL="0" marR="0" marT="0" marB="0"/>
                </a:tc>
                <a:extLst>
                  <a:ext uri="{0D108BD9-81ED-4DB2-BD59-A6C34878D82A}">
                    <a16:rowId xmlns:a16="http://schemas.microsoft.com/office/drawing/2014/main" val="10001"/>
                  </a:ext>
                </a:extLst>
              </a:tr>
            </a:tbl>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304800" y="1066800"/>
            <a:ext cx="8686800" cy="5398928"/>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917549" y="169290"/>
            <a:ext cx="937260" cy="332740"/>
          </a:xfrm>
          <a:prstGeom prst="rect">
            <a:avLst/>
          </a:prstGeom>
        </p:spPr>
        <p:txBody>
          <a:bodyPr vert="horz" wrap="square" lIns="0" tIns="14604" rIns="0" bIns="0" rtlCol="0">
            <a:spAutoFit/>
          </a:bodyPr>
          <a:lstStyle/>
          <a:p>
            <a:pPr marL="12700">
              <a:lnSpc>
                <a:spcPct val="100000"/>
              </a:lnSpc>
              <a:spcBef>
                <a:spcPts val="114"/>
              </a:spcBef>
            </a:pPr>
            <a:r>
              <a:rPr sz="2000" spc="-55" dirty="0">
                <a:latin typeface="Carlito"/>
                <a:cs typeface="Carlito"/>
              </a:rPr>
              <a:t>BIS-</a:t>
            </a:r>
            <a:r>
              <a:rPr sz="2000" spc="-55" dirty="0">
                <a:latin typeface="Arial"/>
                <a:cs typeface="Arial"/>
              </a:rPr>
              <a:t>2007</a:t>
            </a:r>
            <a:endParaRPr sz="2000">
              <a:latin typeface="Arial"/>
              <a:cs typeface="Arial"/>
            </a:endParaRPr>
          </a:p>
        </p:txBody>
      </p:sp>
      <p:sp>
        <p:nvSpPr>
          <p:cNvPr id="4" name="object 4"/>
          <p:cNvSpPr txBox="1">
            <a:spLocks noGrp="1"/>
          </p:cNvSpPr>
          <p:nvPr>
            <p:ph type="title"/>
          </p:nvPr>
        </p:nvSpPr>
        <p:spPr>
          <a:xfrm>
            <a:off x="1996128" y="169290"/>
            <a:ext cx="729615" cy="332740"/>
          </a:xfrm>
          <a:prstGeom prst="rect">
            <a:avLst/>
          </a:prstGeom>
        </p:spPr>
        <p:txBody>
          <a:bodyPr vert="horz" wrap="square" lIns="0" tIns="14604" rIns="0" bIns="0" rtlCol="0">
            <a:spAutoFit/>
          </a:bodyPr>
          <a:lstStyle/>
          <a:p>
            <a:pPr marL="12700">
              <a:lnSpc>
                <a:spcPct val="100000"/>
              </a:lnSpc>
              <a:spcBef>
                <a:spcPts val="114"/>
              </a:spcBef>
            </a:pPr>
            <a:r>
              <a:rPr sz="2000" b="0" spc="-140" dirty="0">
                <a:solidFill>
                  <a:srgbClr val="000000"/>
                </a:solidFill>
                <a:latin typeface="Arial"/>
                <a:cs typeface="Arial"/>
              </a:rPr>
              <a:t>c</a:t>
            </a:r>
            <a:r>
              <a:rPr sz="2000" b="0" spc="-35" dirty="0">
                <a:solidFill>
                  <a:srgbClr val="000000"/>
                </a:solidFill>
                <a:latin typeface="Arial"/>
                <a:cs typeface="Arial"/>
              </a:rPr>
              <a:t>o</a:t>
            </a:r>
            <a:r>
              <a:rPr sz="2000" b="0" spc="-110" dirty="0">
                <a:solidFill>
                  <a:srgbClr val="000000"/>
                </a:solidFill>
                <a:latin typeface="Arial"/>
                <a:cs typeface="Arial"/>
              </a:rPr>
              <a:t>n</a:t>
            </a:r>
            <a:r>
              <a:rPr sz="2000" b="0" spc="120" dirty="0">
                <a:solidFill>
                  <a:srgbClr val="000000"/>
                </a:solidFill>
                <a:latin typeface="Arial"/>
                <a:cs typeface="Arial"/>
              </a:rPr>
              <a:t>t</a:t>
            </a:r>
            <a:r>
              <a:rPr sz="2000" b="0" spc="-605" dirty="0">
                <a:solidFill>
                  <a:srgbClr val="000000"/>
                </a:solidFill>
                <a:latin typeface="Arial"/>
                <a:cs typeface="Arial"/>
              </a:rPr>
              <a:t>…</a:t>
            </a:r>
            <a:r>
              <a:rPr sz="2000" b="0" spc="-50" dirty="0">
                <a:solidFill>
                  <a:srgbClr val="000000"/>
                </a:solidFill>
                <a:latin typeface="Arial"/>
                <a:cs typeface="Arial"/>
              </a:rPr>
              <a:t>.</a:t>
            </a:r>
            <a:endParaRPr sz="2000">
              <a:latin typeface="Arial"/>
              <a:cs typeface="Aria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462310" y="869852"/>
            <a:ext cx="8374333" cy="5130688"/>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581400" y="635810"/>
            <a:ext cx="1600200" cy="507190"/>
          </a:xfrm>
          <a:prstGeom prst="rect">
            <a:avLst/>
          </a:prstGeom>
        </p:spPr>
        <p:txBody>
          <a:bodyPr vert="horz" wrap="square" lIns="0" tIns="14605" rIns="0" bIns="0" rtlCol="0">
            <a:spAutoFit/>
          </a:bodyPr>
          <a:lstStyle/>
          <a:p>
            <a:pPr marL="12700" algn="ctr">
              <a:lnSpc>
                <a:spcPct val="100000"/>
              </a:lnSpc>
              <a:spcBef>
                <a:spcPts val="115"/>
              </a:spcBef>
            </a:pPr>
            <a:r>
              <a:rPr sz="3200" spc="-55" dirty="0">
                <a:latin typeface="Times New Roman" panose="02020603050405020304" pitchFamily="18" charset="0"/>
                <a:cs typeface="Times New Roman" panose="02020603050405020304" pitchFamily="18" charset="0"/>
              </a:rPr>
              <a:t>W</a:t>
            </a:r>
            <a:r>
              <a:rPr sz="3200" spc="-40" dirty="0">
                <a:latin typeface="Times New Roman" panose="02020603050405020304" pitchFamily="18" charset="0"/>
                <a:cs typeface="Times New Roman" panose="02020603050405020304" pitchFamily="18" charset="0"/>
              </a:rPr>
              <a:t>a</a:t>
            </a:r>
            <a:r>
              <a:rPr sz="3200" spc="-45" dirty="0">
                <a:latin typeface="Times New Roman" panose="02020603050405020304" pitchFamily="18" charset="0"/>
                <a:cs typeface="Times New Roman" panose="02020603050405020304" pitchFamily="18" charset="0"/>
              </a:rPr>
              <a:t>t</a:t>
            </a:r>
            <a:r>
              <a:rPr sz="3200" spc="10" dirty="0">
                <a:latin typeface="Times New Roman" panose="02020603050405020304" pitchFamily="18" charset="0"/>
                <a:cs typeface="Times New Roman" panose="02020603050405020304" pitchFamily="18" charset="0"/>
              </a:rPr>
              <a:t>e</a:t>
            </a:r>
            <a:r>
              <a:rPr sz="3200" spc="5" dirty="0">
                <a:latin typeface="Times New Roman" panose="02020603050405020304" pitchFamily="18" charset="0"/>
                <a:cs typeface="Times New Roman" panose="02020603050405020304" pitchFamily="18" charset="0"/>
              </a:rPr>
              <a:t>r</a:t>
            </a:r>
          </a:p>
        </p:txBody>
      </p:sp>
      <p:sp>
        <p:nvSpPr>
          <p:cNvPr id="3" name="object 3"/>
          <p:cNvSpPr txBox="1"/>
          <p:nvPr/>
        </p:nvSpPr>
        <p:spPr>
          <a:xfrm>
            <a:off x="230187" y="1454859"/>
            <a:ext cx="8685213" cy="4260141"/>
          </a:xfrm>
          <a:prstGeom prst="rect">
            <a:avLst/>
          </a:prstGeom>
        </p:spPr>
        <p:txBody>
          <a:bodyPr vert="horz" wrap="square" lIns="0" tIns="195580" rIns="0" bIns="0" rtlCol="0">
            <a:spAutoFit/>
          </a:bodyPr>
          <a:lstStyle/>
          <a:p>
            <a:pPr marL="534988" indent="-358775" algn="just">
              <a:lnSpc>
                <a:spcPct val="100000"/>
              </a:lnSpc>
              <a:buFont typeface="Wingdings" panose="05000000000000000000" pitchFamily="2" charset="2"/>
              <a:buChar char="ü"/>
            </a:pPr>
            <a:r>
              <a:rPr sz="2400" spc="5" dirty="0">
                <a:latin typeface="Times New Roman" panose="02020603050405020304" pitchFamily="18" charset="0"/>
                <a:cs typeface="Times New Roman" panose="02020603050405020304" pitchFamily="18" charset="0"/>
              </a:rPr>
              <a:t>The </a:t>
            </a:r>
            <a:r>
              <a:rPr sz="2400" spc="-25" dirty="0">
                <a:latin typeface="Times New Roman" panose="02020603050405020304" pitchFamily="18" charset="0"/>
                <a:cs typeface="Times New Roman" panose="02020603050405020304" pitchFamily="18" charset="0"/>
              </a:rPr>
              <a:t>water </a:t>
            </a:r>
            <a:r>
              <a:rPr sz="2400" spc="-15" dirty="0">
                <a:latin typeface="Times New Roman" panose="02020603050405020304" pitchFamily="18" charset="0"/>
                <a:cs typeface="Times New Roman" panose="02020603050405020304" pitchFamily="18" charset="0"/>
              </a:rPr>
              <a:t>requirement </a:t>
            </a:r>
            <a:r>
              <a:rPr sz="2400" spc="-5" dirty="0">
                <a:latin typeface="Times New Roman" panose="02020603050405020304" pitchFamily="18" charset="0"/>
                <a:cs typeface="Times New Roman" panose="02020603050405020304" pitchFamily="18" charset="0"/>
              </a:rPr>
              <a:t>is </a:t>
            </a:r>
            <a:r>
              <a:rPr sz="2400" spc="-10" dirty="0">
                <a:latin typeface="Times New Roman" panose="02020603050405020304" pitchFamily="18" charset="0"/>
                <a:cs typeface="Times New Roman" panose="02020603050405020304" pitchFamily="18" charset="0"/>
              </a:rPr>
              <a:t>dependent</a:t>
            </a:r>
            <a:r>
              <a:rPr sz="2400" spc="100" dirty="0">
                <a:latin typeface="Times New Roman" panose="02020603050405020304" pitchFamily="18" charset="0"/>
                <a:cs typeface="Times New Roman" panose="02020603050405020304" pitchFamily="18" charset="0"/>
              </a:rPr>
              <a:t> </a:t>
            </a:r>
            <a:r>
              <a:rPr sz="2400" spc="-10" dirty="0">
                <a:latin typeface="Times New Roman" panose="02020603050405020304" pitchFamily="18" charset="0"/>
                <a:cs typeface="Times New Roman" panose="02020603050405020304" pitchFamily="18" charset="0"/>
              </a:rPr>
              <a:t>on</a:t>
            </a:r>
            <a:endParaRPr sz="2400" dirty="0">
              <a:latin typeface="Times New Roman" panose="02020603050405020304" pitchFamily="18" charset="0"/>
              <a:cs typeface="Times New Roman" panose="02020603050405020304" pitchFamily="18" charset="0"/>
            </a:endParaRPr>
          </a:p>
          <a:p>
            <a:pPr marL="758190" indent="-288925" algn="just">
              <a:lnSpc>
                <a:spcPct val="100000"/>
              </a:lnSpc>
              <a:buAutoNum type="romanLcPeriod"/>
              <a:tabLst>
                <a:tab pos="757555" algn="l"/>
                <a:tab pos="758825" algn="l"/>
              </a:tabLst>
            </a:pPr>
            <a:r>
              <a:rPr sz="2400" dirty="0">
                <a:solidFill>
                  <a:srgbClr val="FF0000"/>
                </a:solidFill>
                <a:latin typeface="Times New Roman" panose="02020603050405020304" pitchFamily="18" charset="0"/>
                <a:cs typeface="Times New Roman" panose="02020603050405020304" pitchFamily="18" charset="0"/>
              </a:rPr>
              <a:t>Age</a:t>
            </a:r>
          </a:p>
          <a:p>
            <a:pPr marL="469900" marR="4794885" algn="just">
              <a:lnSpc>
                <a:spcPct val="100000"/>
              </a:lnSpc>
              <a:buAutoNum type="romanLcPeriod"/>
              <a:tabLst>
                <a:tab pos="758825" algn="l"/>
              </a:tabLst>
            </a:pPr>
            <a:r>
              <a:rPr lang="en-IN" sz="2400" spc="-5" dirty="0">
                <a:solidFill>
                  <a:srgbClr val="FF0000"/>
                </a:solidFill>
                <a:latin typeface="Times New Roman" panose="02020603050405020304" pitchFamily="18" charset="0"/>
                <a:cs typeface="Times New Roman" panose="02020603050405020304" pitchFamily="18" charset="0"/>
              </a:rPr>
              <a:t> </a:t>
            </a:r>
            <a:r>
              <a:rPr sz="2400" spc="-5" dirty="0">
                <a:solidFill>
                  <a:srgbClr val="FF0000"/>
                </a:solidFill>
                <a:latin typeface="Times New Roman" panose="02020603050405020304" pitchFamily="18" charset="0"/>
                <a:cs typeface="Times New Roman" panose="02020603050405020304" pitchFamily="18" charset="0"/>
              </a:rPr>
              <a:t>Functional </a:t>
            </a:r>
            <a:r>
              <a:rPr sz="2400" spc="-25" dirty="0">
                <a:solidFill>
                  <a:srgbClr val="FF0000"/>
                </a:solidFill>
                <a:latin typeface="Times New Roman" panose="02020603050405020304" pitchFamily="18" charset="0"/>
                <a:cs typeface="Times New Roman" panose="02020603050405020304" pitchFamily="18" charset="0"/>
              </a:rPr>
              <a:t>status </a:t>
            </a:r>
            <a:endParaRPr lang="en-IN" sz="2400" spc="-25" dirty="0">
              <a:solidFill>
                <a:srgbClr val="FF0000"/>
              </a:solidFill>
              <a:latin typeface="Times New Roman" panose="02020603050405020304" pitchFamily="18" charset="0"/>
              <a:cs typeface="Times New Roman" panose="02020603050405020304" pitchFamily="18" charset="0"/>
            </a:endParaRPr>
          </a:p>
          <a:p>
            <a:pPr marL="469900" marR="4794885" algn="just">
              <a:lnSpc>
                <a:spcPct val="100000"/>
              </a:lnSpc>
              <a:buAutoNum type="romanLcPeriod"/>
              <a:tabLst>
                <a:tab pos="758825" algn="l"/>
              </a:tabLst>
            </a:pPr>
            <a:r>
              <a:rPr sz="2400" spc="-25" dirty="0">
                <a:solidFill>
                  <a:srgbClr val="FF0000"/>
                </a:solidFill>
                <a:latin typeface="Times New Roman" panose="02020603050405020304" pitchFamily="18" charset="0"/>
                <a:cs typeface="Times New Roman" panose="02020603050405020304" pitchFamily="18" charset="0"/>
              </a:rPr>
              <a:t> </a:t>
            </a:r>
            <a:r>
              <a:rPr sz="2400" spc="-15" dirty="0">
                <a:solidFill>
                  <a:srgbClr val="FF0000"/>
                </a:solidFill>
                <a:latin typeface="Times New Roman" panose="02020603050405020304" pitchFamily="18" charset="0"/>
                <a:cs typeface="Times New Roman" panose="02020603050405020304" pitchFamily="18" charset="0"/>
              </a:rPr>
              <a:t>Environmental </a:t>
            </a:r>
            <a:r>
              <a:rPr sz="2400" spc="-20" dirty="0">
                <a:solidFill>
                  <a:srgbClr val="FF0000"/>
                </a:solidFill>
                <a:latin typeface="Times New Roman" panose="02020603050405020304" pitchFamily="18" charset="0"/>
                <a:cs typeface="Times New Roman" panose="02020603050405020304" pitchFamily="18" charset="0"/>
              </a:rPr>
              <a:t>temperature</a:t>
            </a:r>
            <a:endParaRPr lang="en-IN" sz="2400" spc="-20" dirty="0">
              <a:solidFill>
                <a:srgbClr val="FF0000"/>
              </a:solidFill>
              <a:latin typeface="Times New Roman" panose="02020603050405020304" pitchFamily="18" charset="0"/>
              <a:cs typeface="Times New Roman" panose="02020603050405020304" pitchFamily="18" charset="0"/>
            </a:endParaRPr>
          </a:p>
          <a:p>
            <a:pPr marL="469900" marR="4794885" algn="just">
              <a:lnSpc>
                <a:spcPct val="100000"/>
              </a:lnSpc>
              <a:tabLst>
                <a:tab pos="758825" algn="l"/>
              </a:tabLst>
            </a:pPr>
            <a:endParaRPr lang="en-IN" sz="2400" dirty="0">
              <a:solidFill>
                <a:srgbClr val="FF0000"/>
              </a:solidFill>
              <a:latin typeface="Times New Roman" panose="02020603050405020304" pitchFamily="18" charset="0"/>
              <a:cs typeface="Times New Roman" panose="02020603050405020304" pitchFamily="18" charset="0"/>
            </a:endParaRPr>
          </a:p>
          <a:p>
            <a:pPr marL="355600" indent="-342900" algn="just">
              <a:lnSpc>
                <a:spcPct val="100000"/>
              </a:lnSpc>
              <a:buFont typeface="Wingdings" panose="05000000000000000000" pitchFamily="2" charset="2"/>
              <a:buChar char="v"/>
            </a:pPr>
            <a:r>
              <a:rPr sz="2400" spc="-30" dirty="0">
                <a:latin typeface="Times New Roman" panose="02020603050405020304" pitchFamily="18" charset="0"/>
                <a:cs typeface="Times New Roman" panose="02020603050405020304" pitchFamily="18" charset="0"/>
              </a:rPr>
              <a:t>Water</a:t>
            </a:r>
            <a:r>
              <a:rPr sz="2400" spc="135" dirty="0">
                <a:latin typeface="Times New Roman" panose="02020603050405020304" pitchFamily="18" charset="0"/>
                <a:cs typeface="Times New Roman" panose="02020603050405020304" pitchFamily="18" charset="0"/>
              </a:rPr>
              <a:t> </a:t>
            </a:r>
            <a:r>
              <a:rPr sz="2400" spc="-5" dirty="0">
                <a:latin typeface="Times New Roman" panose="02020603050405020304" pitchFamily="18" charset="0"/>
                <a:cs typeface="Times New Roman" panose="02020603050405020304" pitchFamily="18" charset="0"/>
              </a:rPr>
              <a:t>is</a:t>
            </a:r>
            <a:r>
              <a:rPr sz="2400" spc="135" dirty="0">
                <a:latin typeface="Times New Roman" panose="02020603050405020304" pitchFamily="18" charset="0"/>
                <a:cs typeface="Times New Roman" panose="02020603050405020304" pitchFamily="18" charset="0"/>
              </a:rPr>
              <a:t> </a:t>
            </a:r>
            <a:r>
              <a:rPr sz="2400" spc="-10" dirty="0">
                <a:latin typeface="Times New Roman" panose="02020603050405020304" pitchFamily="18" charset="0"/>
                <a:cs typeface="Times New Roman" panose="02020603050405020304" pitchFamily="18" charset="0"/>
              </a:rPr>
              <a:t>given</a:t>
            </a:r>
            <a:r>
              <a:rPr sz="2400" spc="140" dirty="0">
                <a:latin typeface="Times New Roman" panose="02020603050405020304" pitchFamily="18" charset="0"/>
                <a:cs typeface="Times New Roman" panose="02020603050405020304" pitchFamily="18" charset="0"/>
              </a:rPr>
              <a:t> </a:t>
            </a:r>
            <a:r>
              <a:rPr sz="2400" spc="-25" dirty="0">
                <a:latin typeface="Times New Roman" panose="02020603050405020304" pitchFamily="18" charset="0"/>
                <a:cs typeface="Times New Roman" panose="02020603050405020304" pitchFamily="18" charset="0"/>
              </a:rPr>
              <a:t>to</a:t>
            </a:r>
            <a:r>
              <a:rPr sz="2400" spc="140" dirty="0">
                <a:latin typeface="Times New Roman" panose="02020603050405020304" pitchFamily="18" charset="0"/>
                <a:cs typeface="Times New Roman" panose="02020603050405020304" pitchFamily="18" charset="0"/>
              </a:rPr>
              <a:t> </a:t>
            </a:r>
            <a:r>
              <a:rPr sz="2400" spc="5" dirty="0">
                <a:latin typeface="Times New Roman" panose="02020603050405020304" pitchFamily="18" charset="0"/>
                <a:cs typeface="Times New Roman" panose="02020603050405020304" pitchFamily="18" charset="0"/>
              </a:rPr>
              <a:t>the</a:t>
            </a:r>
            <a:r>
              <a:rPr sz="2400" spc="135" dirty="0">
                <a:latin typeface="Times New Roman" panose="02020603050405020304" pitchFamily="18" charset="0"/>
                <a:cs typeface="Times New Roman" panose="02020603050405020304" pitchFamily="18" charset="0"/>
              </a:rPr>
              <a:t> </a:t>
            </a:r>
            <a:r>
              <a:rPr sz="2400" spc="-15" dirty="0">
                <a:latin typeface="Times New Roman" panose="02020603050405020304" pitchFamily="18" charset="0"/>
                <a:cs typeface="Times New Roman" panose="02020603050405020304" pitchFamily="18" charset="0"/>
              </a:rPr>
              <a:t>birds</a:t>
            </a:r>
            <a:r>
              <a:rPr sz="2400" spc="135" dirty="0">
                <a:latin typeface="Times New Roman" panose="02020603050405020304" pitchFamily="18" charset="0"/>
                <a:cs typeface="Times New Roman" panose="02020603050405020304" pitchFamily="18" charset="0"/>
              </a:rPr>
              <a:t> </a:t>
            </a:r>
            <a:r>
              <a:rPr sz="2400" i="1" spc="10" dirty="0">
                <a:latin typeface="Times New Roman" panose="02020603050405020304" pitchFamily="18" charset="0"/>
                <a:cs typeface="Times New Roman" panose="02020603050405020304" pitchFamily="18" charset="0"/>
              </a:rPr>
              <a:t>ad</a:t>
            </a:r>
            <a:r>
              <a:rPr sz="2400" i="1" spc="130" dirty="0">
                <a:latin typeface="Times New Roman" panose="02020603050405020304" pitchFamily="18" charset="0"/>
                <a:cs typeface="Times New Roman" panose="02020603050405020304" pitchFamily="18" charset="0"/>
              </a:rPr>
              <a:t> </a:t>
            </a:r>
            <a:r>
              <a:rPr sz="2400" i="1" dirty="0">
                <a:latin typeface="Times New Roman" panose="02020603050405020304" pitchFamily="18" charset="0"/>
                <a:cs typeface="Times New Roman" panose="02020603050405020304" pitchFamily="18" charset="0"/>
              </a:rPr>
              <a:t>libitum.</a:t>
            </a:r>
            <a:r>
              <a:rPr sz="2400" i="1" spc="150" dirty="0">
                <a:latin typeface="Times New Roman" panose="02020603050405020304" pitchFamily="18" charset="0"/>
                <a:cs typeface="Times New Roman" panose="02020603050405020304" pitchFamily="18" charset="0"/>
              </a:rPr>
              <a:t> </a:t>
            </a:r>
            <a:endParaRPr lang="en-IN" sz="2400" i="1" spc="150" dirty="0">
              <a:latin typeface="Times New Roman" panose="02020603050405020304" pitchFamily="18" charset="0"/>
              <a:cs typeface="Times New Roman" panose="02020603050405020304" pitchFamily="18" charset="0"/>
            </a:endParaRPr>
          </a:p>
          <a:p>
            <a:pPr marL="355600" indent="-342900" algn="just">
              <a:lnSpc>
                <a:spcPct val="100000"/>
              </a:lnSpc>
              <a:buFont typeface="Wingdings" panose="05000000000000000000" pitchFamily="2" charset="2"/>
              <a:buChar char="v"/>
            </a:pPr>
            <a:r>
              <a:rPr lang="en-IN" sz="2400" spc="-30" dirty="0">
                <a:latin typeface="Times New Roman" panose="02020603050405020304" pitchFamily="18" charset="0"/>
                <a:cs typeface="Times New Roman" panose="02020603050405020304" pitchFamily="18" charset="0"/>
              </a:rPr>
              <a:t>B</a:t>
            </a:r>
            <a:r>
              <a:rPr sz="2400" spc="-15" dirty="0" err="1">
                <a:latin typeface="Times New Roman" panose="02020603050405020304" pitchFamily="18" charset="0"/>
                <a:cs typeface="Times New Roman" panose="02020603050405020304" pitchFamily="18" charset="0"/>
              </a:rPr>
              <a:t>irds</a:t>
            </a:r>
            <a:r>
              <a:rPr sz="2400" spc="135" dirty="0">
                <a:latin typeface="Times New Roman" panose="02020603050405020304" pitchFamily="18" charset="0"/>
                <a:cs typeface="Times New Roman" panose="02020603050405020304" pitchFamily="18" charset="0"/>
              </a:rPr>
              <a:t> </a:t>
            </a:r>
            <a:r>
              <a:rPr sz="2400" spc="-5" dirty="0">
                <a:latin typeface="Times New Roman" panose="02020603050405020304" pitchFamily="18" charset="0"/>
                <a:cs typeface="Times New Roman" panose="02020603050405020304" pitchFamily="18" charset="0"/>
              </a:rPr>
              <a:t>drink</a:t>
            </a:r>
            <a:r>
              <a:rPr sz="2400" spc="130" dirty="0">
                <a:latin typeface="Times New Roman" panose="02020603050405020304" pitchFamily="18" charset="0"/>
                <a:cs typeface="Times New Roman" panose="02020603050405020304" pitchFamily="18" charset="0"/>
              </a:rPr>
              <a:t> </a:t>
            </a:r>
            <a:r>
              <a:rPr sz="2400" spc="-20" dirty="0">
                <a:latin typeface="Times New Roman" panose="02020603050405020304" pitchFamily="18" charset="0"/>
                <a:cs typeface="Times New Roman" panose="02020603050405020304" pitchFamily="18" charset="0"/>
              </a:rPr>
              <a:t>water</a:t>
            </a:r>
            <a:r>
              <a:rPr sz="2400" spc="140" dirty="0">
                <a:latin typeface="Times New Roman" panose="02020603050405020304" pitchFamily="18" charset="0"/>
                <a:cs typeface="Times New Roman" panose="02020603050405020304" pitchFamily="18" charset="0"/>
              </a:rPr>
              <a:t> </a:t>
            </a:r>
            <a:r>
              <a:rPr sz="2400" dirty="0">
                <a:latin typeface="Times New Roman" panose="02020603050405020304" pitchFamily="18" charset="0"/>
                <a:cs typeface="Times New Roman" panose="02020603050405020304" pitchFamily="18" charset="0"/>
              </a:rPr>
              <a:t>double</a:t>
            </a:r>
            <a:r>
              <a:rPr lang="en-IN" sz="2400" dirty="0">
                <a:latin typeface="Times New Roman" panose="02020603050405020304" pitchFamily="18" charset="0"/>
                <a:cs typeface="Times New Roman" panose="02020603050405020304" pitchFamily="18" charset="0"/>
              </a:rPr>
              <a:t> </a:t>
            </a:r>
            <a:r>
              <a:rPr sz="2400" spc="-5" dirty="0">
                <a:latin typeface="Times New Roman" panose="02020603050405020304" pitchFamily="18" charset="0"/>
                <a:cs typeface="Times New Roman" panose="02020603050405020304" pitchFamily="18" charset="0"/>
              </a:rPr>
              <a:t>the </a:t>
            </a:r>
            <a:r>
              <a:rPr sz="2400" spc="-10" dirty="0">
                <a:latin typeface="Times New Roman" panose="02020603050405020304" pitchFamily="18" charset="0"/>
                <a:cs typeface="Times New Roman" panose="02020603050405020304" pitchFamily="18" charset="0"/>
              </a:rPr>
              <a:t>quantity </a:t>
            </a:r>
            <a:r>
              <a:rPr sz="2400" spc="15" dirty="0">
                <a:latin typeface="Times New Roman" panose="02020603050405020304" pitchFamily="18" charset="0"/>
                <a:cs typeface="Times New Roman" panose="02020603050405020304" pitchFamily="18" charset="0"/>
              </a:rPr>
              <a:t>of </a:t>
            </a:r>
            <a:r>
              <a:rPr sz="2400" spc="-15" dirty="0">
                <a:latin typeface="Times New Roman" panose="02020603050405020304" pitchFamily="18" charset="0"/>
                <a:cs typeface="Times New Roman" panose="02020603050405020304" pitchFamily="18" charset="0"/>
              </a:rPr>
              <a:t>feed</a:t>
            </a:r>
            <a:r>
              <a:rPr lang="en-IN" sz="2400" spc="-15" dirty="0">
                <a:latin typeface="Times New Roman" panose="02020603050405020304" pitchFamily="18" charset="0"/>
                <a:cs typeface="Times New Roman" panose="02020603050405020304" pitchFamily="18" charset="0"/>
              </a:rPr>
              <a:t> (2:1)</a:t>
            </a:r>
            <a:r>
              <a:rPr sz="2400" spc="-15" dirty="0">
                <a:latin typeface="Times New Roman" panose="02020603050405020304" pitchFamily="18" charset="0"/>
                <a:cs typeface="Times New Roman" panose="02020603050405020304" pitchFamily="18" charset="0"/>
              </a:rPr>
              <a:t>. </a:t>
            </a:r>
            <a:r>
              <a:rPr sz="2400" spc="5" dirty="0">
                <a:latin typeface="Times New Roman" panose="02020603050405020304" pitchFamily="18" charset="0"/>
                <a:cs typeface="Times New Roman" panose="02020603050405020304" pitchFamily="18" charset="0"/>
              </a:rPr>
              <a:t>In </a:t>
            </a:r>
            <a:r>
              <a:rPr sz="2400" spc="-30" dirty="0">
                <a:latin typeface="Times New Roman" panose="02020603050405020304" pitchFamily="18" charset="0"/>
                <a:cs typeface="Times New Roman" panose="02020603050405020304" pitchFamily="18" charset="0"/>
              </a:rPr>
              <a:t>summer</a:t>
            </a:r>
            <a:r>
              <a:rPr lang="en-IN" sz="2400" spc="-30" dirty="0">
                <a:latin typeface="Times New Roman" panose="02020603050405020304" pitchFamily="18" charset="0"/>
                <a:cs typeface="Times New Roman" panose="02020603050405020304" pitchFamily="18" charset="0"/>
              </a:rPr>
              <a:t> (3-4:1)</a:t>
            </a:r>
            <a:r>
              <a:rPr sz="2400" spc="-30" dirty="0">
                <a:latin typeface="Times New Roman" panose="02020603050405020304" pitchFamily="18" charset="0"/>
                <a:cs typeface="Times New Roman" panose="02020603050405020304" pitchFamily="18" charset="0"/>
              </a:rPr>
              <a:t>, </a:t>
            </a:r>
            <a:r>
              <a:rPr sz="2400" spc="-10" dirty="0">
                <a:latin typeface="Times New Roman" panose="02020603050405020304" pitchFamily="18" charset="0"/>
                <a:cs typeface="Times New Roman" panose="02020603050405020304" pitchFamily="18" charset="0"/>
              </a:rPr>
              <a:t>this can </a:t>
            </a:r>
            <a:r>
              <a:rPr sz="2400" dirty="0">
                <a:latin typeface="Times New Roman" panose="02020603050405020304" pitchFamily="18" charset="0"/>
                <a:cs typeface="Times New Roman" panose="02020603050405020304" pitchFamily="18" charset="0"/>
              </a:rPr>
              <a:t>be </a:t>
            </a:r>
            <a:r>
              <a:rPr sz="2400" spc="-10" dirty="0">
                <a:latin typeface="Times New Roman" panose="02020603050405020304" pitchFamily="18" charset="0"/>
                <a:cs typeface="Times New Roman" panose="02020603050405020304" pitchFamily="18" charset="0"/>
              </a:rPr>
              <a:t>more </a:t>
            </a:r>
            <a:r>
              <a:rPr sz="2400" spc="-5" dirty="0">
                <a:latin typeface="Times New Roman" panose="02020603050405020304" pitchFamily="18" charset="0"/>
                <a:cs typeface="Times New Roman" panose="02020603050405020304" pitchFamily="18" charset="0"/>
              </a:rPr>
              <a:t>than </a:t>
            </a:r>
            <a:r>
              <a:rPr sz="2400" spc="-10" dirty="0">
                <a:latin typeface="Times New Roman" panose="02020603050405020304" pitchFamily="18" charset="0"/>
                <a:cs typeface="Times New Roman" panose="02020603050405020304" pitchFamily="18" charset="0"/>
              </a:rPr>
              <a:t>three </a:t>
            </a:r>
            <a:r>
              <a:rPr sz="2400" spc="-5" dirty="0">
                <a:latin typeface="Times New Roman" panose="02020603050405020304" pitchFamily="18" charset="0"/>
                <a:cs typeface="Times New Roman" panose="02020603050405020304" pitchFamily="18" charset="0"/>
              </a:rPr>
              <a:t>times the  </a:t>
            </a:r>
            <a:r>
              <a:rPr sz="2400" spc="-15" dirty="0">
                <a:latin typeface="Times New Roman" panose="02020603050405020304" pitchFamily="18" charset="0"/>
                <a:cs typeface="Times New Roman" panose="02020603050405020304" pitchFamily="18" charset="0"/>
              </a:rPr>
              <a:t>quantity </a:t>
            </a:r>
            <a:r>
              <a:rPr sz="2400" spc="-5" dirty="0">
                <a:latin typeface="Times New Roman" panose="02020603050405020304" pitchFamily="18" charset="0"/>
                <a:cs typeface="Times New Roman" panose="02020603050405020304" pitchFamily="18" charset="0"/>
              </a:rPr>
              <a:t>of </a:t>
            </a:r>
            <a:r>
              <a:rPr sz="2400" spc="-15" dirty="0">
                <a:latin typeface="Times New Roman" panose="02020603050405020304" pitchFamily="18" charset="0"/>
                <a:cs typeface="Times New Roman" panose="02020603050405020304" pitchFamily="18" charset="0"/>
              </a:rPr>
              <a:t>feed. </a:t>
            </a:r>
            <a:endParaRPr lang="en-IN" sz="2400" spc="-15" dirty="0">
              <a:latin typeface="Times New Roman" panose="02020603050405020304" pitchFamily="18" charset="0"/>
              <a:cs typeface="Times New Roman" panose="02020603050405020304" pitchFamily="18" charset="0"/>
            </a:endParaRPr>
          </a:p>
          <a:p>
            <a:pPr marL="355600" indent="-342900" algn="just">
              <a:lnSpc>
                <a:spcPct val="100000"/>
              </a:lnSpc>
              <a:buFont typeface="Wingdings" panose="05000000000000000000" pitchFamily="2" charset="2"/>
              <a:buChar char="v"/>
            </a:pPr>
            <a:r>
              <a:rPr sz="2400" spc="-30" dirty="0">
                <a:latin typeface="Times New Roman" panose="02020603050405020304" pitchFamily="18" charset="0"/>
                <a:cs typeface="Times New Roman" panose="02020603050405020304" pitchFamily="18" charset="0"/>
              </a:rPr>
              <a:t>Water </a:t>
            </a:r>
            <a:r>
              <a:rPr sz="2400" spc="-5" dirty="0">
                <a:latin typeface="Times New Roman" panose="02020603050405020304" pitchFamily="18" charset="0"/>
                <a:cs typeface="Times New Roman" panose="02020603050405020304" pitchFamily="18" charset="0"/>
              </a:rPr>
              <a:t>is not </a:t>
            </a:r>
            <a:r>
              <a:rPr sz="2400" spc="-10" dirty="0">
                <a:latin typeface="Times New Roman" panose="02020603050405020304" pitchFamily="18" charset="0"/>
                <a:cs typeface="Times New Roman" panose="02020603050405020304" pitchFamily="18" charset="0"/>
              </a:rPr>
              <a:t>restricted </a:t>
            </a:r>
            <a:r>
              <a:rPr sz="2400" spc="-25" dirty="0">
                <a:latin typeface="Times New Roman" panose="02020603050405020304" pitchFamily="18" charset="0"/>
                <a:cs typeface="Times New Roman" panose="02020603050405020304" pitchFamily="18" charset="0"/>
              </a:rPr>
              <a:t>to </a:t>
            </a:r>
            <a:r>
              <a:rPr sz="2400" spc="-5" dirty="0">
                <a:latin typeface="Times New Roman" panose="02020603050405020304" pitchFamily="18" charset="0"/>
                <a:cs typeface="Times New Roman" panose="02020603050405020304" pitchFamily="18" charset="0"/>
              </a:rPr>
              <a:t>the </a:t>
            </a:r>
            <a:r>
              <a:rPr sz="2400" spc="-10" dirty="0">
                <a:latin typeface="Times New Roman" panose="02020603050405020304" pitchFamily="18" charset="0"/>
                <a:cs typeface="Times New Roman" panose="02020603050405020304" pitchFamily="18" charset="0"/>
              </a:rPr>
              <a:t>birds, </a:t>
            </a:r>
            <a:r>
              <a:rPr sz="2400" spc="-20" dirty="0">
                <a:latin typeface="Times New Roman" panose="02020603050405020304" pitchFamily="18" charset="0"/>
                <a:cs typeface="Times New Roman" panose="02020603050405020304" pitchFamily="18" charset="0"/>
              </a:rPr>
              <a:t>except </a:t>
            </a:r>
            <a:r>
              <a:rPr sz="2400" dirty="0">
                <a:latin typeface="Times New Roman" panose="02020603050405020304" pitchFamily="18" charset="0"/>
                <a:cs typeface="Times New Roman" panose="02020603050405020304" pitchFamily="18" charset="0"/>
              </a:rPr>
              <a:t>under  </a:t>
            </a:r>
            <a:r>
              <a:rPr sz="2400" spc="-5" dirty="0">
                <a:latin typeface="Times New Roman" panose="02020603050405020304" pitchFamily="18" charset="0"/>
                <a:cs typeface="Times New Roman" panose="02020603050405020304" pitchFamily="18" charset="0"/>
              </a:rPr>
              <a:t>special </a:t>
            </a:r>
            <a:r>
              <a:rPr sz="2400" spc="-15" dirty="0">
                <a:latin typeface="Times New Roman" panose="02020603050405020304" pitchFamily="18" charset="0"/>
                <a:cs typeface="Times New Roman" panose="02020603050405020304" pitchFamily="18" charset="0"/>
              </a:rPr>
              <a:t>circumstances, </a:t>
            </a:r>
            <a:r>
              <a:rPr sz="2400" spc="-5" dirty="0">
                <a:latin typeface="Times New Roman" panose="02020603050405020304" pitchFamily="18" charset="0"/>
                <a:cs typeface="Times New Roman" panose="02020603050405020304" pitchFamily="18" charset="0"/>
              </a:rPr>
              <a:t>i.e. </a:t>
            </a:r>
            <a:r>
              <a:rPr sz="2400" spc="-20" dirty="0">
                <a:latin typeface="Times New Roman" panose="02020603050405020304" pitchFamily="18" charset="0"/>
                <a:cs typeface="Times New Roman" panose="02020603050405020304" pitchFamily="18" charset="0"/>
              </a:rPr>
              <a:t>for </a:t>
            </a:r>
            <a:r>
              <a:rPr sz="2400" spc="-15" dirty="0">
                <a:latin typeface="Times New Roman" panose="02020603050405020304" pitchFamily="18" charset="0"/>
                <a:cs typeface="Times New Roman" panose="02020603050405020304" pitchFamily="18" charset="0"/>
              </a:rPr>
              <a:t>initiation </a:t>
            </a:r>
            <a:r>
              <a:rPr sz="2400" spc="-5" dirty="0">
                <a:latin typeface="Times New Roman" panose="02020603050405020304" pitchFamily="18" charset="0"/>
                <a:cs typeface="Times New Roman" panose="02020603050405020304" pitchFamily="18" charset="0"/>
              </a:rPr>
              <a:t>of </a:t>
            </a:r>
            <a:r>
              <a:rPr sz="2400" dirty="0">
                <a:latin typeface="Times New Roman" panose="02020603050405020304" pitchFamily="18" charset="0"/>
                <a:cs typeface="Times New Roman" panose="02020603050405020304" pitchFamily="18" charset="0"/>
              </a:rPr>
              <a:t>molt </a:t>
            </a:r>
            <a:r>
              <a:rPr sz="2400" spc="-5" dirty="0">
                <a:latin typeface="Times New Roman" panose="02020603050405020304" pitchFamily="18" charset="0"/>
                <a:cs typeface="Times New Roman" panose="02020603050405020304" pitchFamily="18" charset="0"/>
              </a:rPr>
              <a:t>in </a:t>
            </a:r>
            <a:r>
              <a:rPr sz="2400" spc="-15" dirty="0">
                <a:latin typeface="Times New Roman" panose="02020603050405020304" pitchFamily="18" charset="0"/>
                <a:cs typeface="Times New Roman" panose="02020603050405020304" pitchFamily="18" charset="0"/>
              </a:rPr>
              <a:t>certain</a:t>
            </a:r>
            <a:r>
              <a:rPr sz="2400" spc="195" dirty="0">
                <a:latin typeface="Times New Roman" panose="02020603050405020304" pitchFamily="18" charset="0"/>
                <a:cs typeface="Times New Roman" panose="02020603050405020304" pitchFamily="18" charset="0"/>
              </a:rPr>
              <a:t> </a:t>
            </a:r>
            <a:r>
              <a:rPr sz="2400" spc="-5" dirty="0">
                <a:latin typeface="Times New Roman" panose="02020603050405020304" pitchFamily="18" charset="0"/>
                <a:cs typeface="Times New Roman" panose="02020603050405020304" pitchFamily="18" charset="0"/>
              </a:rPr>
              <a:t>programmes.</a:t>
            </a:r>
            <a:endParaRPr sz="24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228600" y="228600"/>
            <a:ext cx="8610600" cy="6172200"/>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228600"/>
            <a:ext cx="9143999" cy="6172200"/>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78739" y="10109"/>
            <a:ext cx="8843010" cy="6428740"/>
          </a:xfrm>
          <a:prstGeom prst="rect">
            <a:avLst/>
          </a:prstGeom>
        </p:spPr>
        <p:txBody>
          <a:bodyPr vert="horz" wrap="square" lIns="0" tIns="13970" rIns="0" bIns="0" rtlCol="0">
            <a:spAutoFit/>
          </a:bodyPr>
          <a:lstStyle/>
          <a:p>
            <a:pPr marL="12700" marR="7620">
              <a:lnSpc>
                <a:spcPct val="100000"/>
              </a:lnSpc>
              <a:spcBef>
                <a:spcPts val="110"/>
              </a:spcBef>
              <a:buSzPct val="96428"/>
              <a:buFont typeface="Wingdings"/>
              <a:buChar char=""/>
              <a:tabLst>
                <a:tab pos="297180" algn="l"/>
                <a:tab pos="1155700" algn="l"/>
                <a:tab pos="2427605" algn="l"/>
                <a:tab pos="4060825" algn="l"/>
                <a:tab pos="5615940" algn="l"/>
                <a:tab pos="6343015" algn="l"/>
                <a:tab pos="7990205" algn="l"/>
              </a:tabLst>
            </a:pPr>
            <a:r>
              <a:rPr sz="2800" dirty="0">
                <a:solidFill>
                  <a:srgbClr val="FF0000"/>
                </a:solidFill>
                <a:latin typeface="Carlito"/>
                <a:cs typeface="Carlito"/>
              </a:rPr>
              <a:t>Th</a:t>
            </a:r>
            <a:r>
              <a:rPr sz="2800" spc="5" dirty="0">
                <a:solidFill>
                  <a:srgbClr val="FF0000"/>
                </a:solidFill>
                <a:latin typeface="Carlito"/>
                <a:cs typeface="Carlito"/>
              </a:rPr>
              <a:t>e</a:t>
            </a:r>
            <a:r>
              <a:rPr sz="2800" dirty="0">
                <a:solidFill>
                  <a:srgbClr val="FF0000"/>
                </a:solidFill>
                <a:latin typeface="Carlito"/>
                <a:cs typeface="Carlito"/>
              </a:rPr>
              <a:t>	c</a:t>
            </a:r>
            <a:r>
              <a:rPr sz="2800" spc="-10" dirty="0">
                <a:solidFill>
                  <a:srgbClr val="FF0000"/>
                </a:solidFill>
                <a:latin typeface="Carlito"/>
                <a:cs typeface="Carlito"/>
              </a:rPr>
              <a:t>r</a:t>
            </a:r>
            <a:r>
              <a:rPr sz="2800" dirty="0">
                <a:solidFill>
                  <a:srgbClr val="FF0000"/>
                </a:solidFill>
                <a:latin typeface="Carlito"/>
                <a:cs typeface="Carlito"/>
              </a:rPr>
              <a:t>i</a:t>
            </a:r>
            <a:r>
              <a:rPr sz="2800" spc="-40" dirty="0">
                <a:solidFill>
                  <a:srgbClr val="FF0000"/>
                </a:solidFill>
                <a:latin typeface="Carlito"/>
                <a:cs typeface="Carlito"/>
              </a:rPr>
              <a:t>t</a:t>
            </a:r>
            <a:r>
              <a:rPr sz="2800" dirty="0">
                <a:solidFill>
                  <a:srgbClr val="FF0000"/>
                </a:solidFill>
                <a:latin typeface="Carlito"/>
                <a:cs typeface="Carlito"/>
              </a:rPr>
              <a:t>i</a:t>
            </a:r>
            <a:r>
              <a:rPr sz="2800" spc="-40" dirty="0">
                <a:solidFill>
                  <a:srgbClr val="FF0000"/>
                </a:solidFill>
                <a:latin typeface="Carlito"/>
                <a:cs typeface="Carlito"/>
              </a:rPr>
              <a:t>c</a:t>
            </a:r>
            <a:r>
              <a:rPr sz="2800" spc="-10" dirty="0">
                <a:solidFill>
                  <a:srgbClr val="FF0000"/>
                </a:solidFill>
                <a:latin typeface="Carlito"/>
                <a:cs typeface="Carlito"/>
              </a:rPr>
              <a:t>a</a:t>
            </a:r>
            <a:r>
              <a:rPr sz="2800" dirty="0">
                <a:solidFill>
                  <a:srgbClr val="FF0000"/>
                </a:solidFill>
                <a:latin typeface="Carlito"/>
                <a:cs typeface="Carlito"/>
              </a:rPr>
              <a:t>l	</a:t>
            </a:r>
            <a:r>
              <a:rPr sz="2800" spc="-5" dirty="0">
                <a:solidFill>
                  <a:srgbClr val="FF0000"/>
                </a:solidFill>
                <a:latin typeface="Carlito"/>
                <a:cs typeface="Carlito"/>
              </a:rPr>
              <a:t>nut</a:t>
            </a:r>
            <a:r>
              <a:rPr sz="2800" spc="-20" dirty="0">
                <a:solidFill>
                  <a:srgbClr val="FF0000"/>
                </a:solidFill>
                <a:latin typeface="Carlito"/>
                <a:cs typeface="Carlito"/>
              </a:rPr>
              <a:t>r</a:t>
            </a:r>
            <a:r>
              <a:rPr sz="2800" spc="-35" dirty="0">
                <a:solidFill>
                  <a:srgbClr val="FF0000"/>
                </a:solidFill>
                <a:latin typeface="Carlito"/>
                <a:cs typeface="Carlito"/>
              </a:rPr>
              <a:t>i</a:t>
            </a:r>
            <a:r>
              <a:rPr sz="2800" spc="5" dirty="0">
                <a:solidFill>
                  <a:srgbClr val="FF0000"/>
                </a:solidFill>
                <a:latin typeface="Carlito"/>
                <a:cs typeface="Carlito"/>
              </a:rPr>
              <a:t>e</a:t>
            </a:r>
            <a:r>
              <a:rPr sz="2800" spc="-25" dirty="0">
                <a:solidFill>
                  <a:srgbClr val="FF0000"/>
                </a:solidFill>
                <a:latin typeface="Carlito"/>
                <a:cs typeface="Carlito"/>
              </a:rPr>
              <a:t>n</a:t>
            </a:r>
            <a:r>
              <a:rPr sz="2800" dirty="0">
                <a:solidFill>
                  <a:srgbClr val="FF0000"/>
                </a:solidFill>
                <a:latin typeface="Carlito"/>
                <a:cs typeface="Carlito"/>
              </a:rPr>
              <a:t>ts	</a:t>
            </a:r>
            <a:r>
              <a:rPr sz="2800" spc="-45" dirty="0">
                <a:solidFill>
                  <a:srgbClr val="FF0000"/>
                </a:solidFill>
                <a:latin typeface="Carlito"/>
                <a:cs typeface="Carlito"/>
              </a:rPr>
              <a:t>r</a:t>
            </a:r>
            <a:r>
              <a:rPr sz="2800" dirty="0">
                <a:solidFill>
                  <a:srgbClr val="FF0000"/>
                </a:solidFill>
                <a:latin typeface="Carlito"/>
                <a:cs typeface="Carlito"/>
              </a:rPr>
              <a:t>equi</a:t>
            </a:r>
            <a:r>
              <a:rPr sz="2800" spc="-75" dirty="0">
                <a:solidFill>
                  <a:srgbClr val="FF0000"/>
                </a:solidFill>
                <a:latin typeface="Carlito"/>
                <a:cs typeface="Carlito"/>
              </a:rPr>
              <a:t>r</a:t>
            </a:r>
            <a:r>
              <a:rPr sz="2800" spc="5" dirty="0">
                <a:solidFill>
                  <a:srgbClr val="FF0000"/>
                </a:solidFill>
                <a:latin typeface="Carlito"/>
                <a:cs typeface="Carlito"/>
              </a:rPr>
              <a:t>ed</a:t>
            </a:r>
            <a:r>
              <a:rPr sz="2800" dirty="0">
                <a:solidFill>
                  <a:srgbClr val="FF0000"/>
                </a:solidFill>
                <a:latin typeface="Carlito"/>
                <a:cs typeface="Carlito"/>
              </a:rPr>
              <a:t>	</a:t>
            </a:r>
            <a:r>
              <a:rPr sz="2800" spc="-70" dirty="0">
                <a:solidFill>
                  <a:srgbClr val="FF0000"/>
                </a:solidFill>
                <a:latin typeface="Carlito"/>
                <a:cs typeface="Carlito"/>
              </a:rPr>
              <a:t>f</a:t>
            </a:r>
            <a:r>
              <a:rPr sz="2800" dirty="0">
                <a:solidFill>
                  <a:srgbClr val="FF0000"/>
                </a:solidFill>
                <a:latin typeface="Carlito"/>
                <a:cs typeface="Carlito"/>
              </a:rPr>
              <a:t>or	op</a:t>
            </a:r>
            <a:r>
              <a:rPr sz="2800" spc="-15" dirty="0">
                <a:solidFill>
                  <a:srgbClr val="FF0000"/>
                </a:solidFill>
                <a:latin typeface="Carlito"/>
                <a:cs typeface="Carlito"/>
              </a:rPr>
              <a:t>t</a:t>
            </a:r>
            <a:r>
              <a:rPr sz="2800" dirty="0">
                <a:solidFill>
                  <a:srgbClr val="FF0000"/>
                </a:solidFill>
                <a:latin typeface="Carlito"/>
                <a:cs typeface="Carlito"/>
              </a:rPr>
              <a:t>i</a:t>
            </a:r>
            <a:r>
              <a:rPr sz="2800" spc="-5" dirty="0">
                <a:solidFill>
                  <a:srgbClr val="FF0000"/>
                </a:solidFill>
                <a:latin typeface="Carlito"/>
                <a:cs typeface="Carlito"/>
              </a:rPr>
              <a:t>m</a:t>
            </a:r>
            <a:r>
              <a:rPr sz="2800" dirty="0">
                <a:solidFill>
                  <a:srgbClr val="FF0000"/>
                </a:solidFill>
                <a:latin typeface="Carlito"/>
                <a:cs typeface="Carlito"/>
              </a:rPr>
              <a:t>u</a:t>
            </a:r>
            <a:r>
              <a:rPr sz="2800" spc="5" dirty="0">
                <a:solidFill>
                  <a:srgbClr val="FF0000"/>
                </a:solidFill>
                <a:latin typeface="Carlito"/>
                <a:cs typeface="Carlito"/>
              </a:rPr>
              <a:t>m</a:t>
            </a:r>
            <a:r>
              <a:rPr sz="2800" dirty="0">
                <a:solidFill>
                  <a:srgbClr val="FF0000"/>
                </a:solidFill>
                <a:latin typeface="Carlito"/>
                <a:cs typeface="Carlito"/>
              </a:rPr>
              <a:t>	l</a:t>
            </a:r>
            <a:r>
              <a:rPr sz="2800" spc="-50" dirty="0">
                <a:solidFill>
                  <a:srgbClr val="FF0000"/>
                </a:solidFill>
                <a:latin typeface="Carlito"/>
                <a:cs typeface="Carlito"/>
              </a:rPr>
              <a:t>ay</a:t>
            </a:r>
            <a:r>
              <a:rPr sz="2800" dirty="0">
                <a:solidFill>
                  <a:srgbClr val="FF0000"/>
                </a:solidFill>
                <a:latin typeface="Carlito"/>
                <a:cs typeface="Carlito"/>
              </a:rPr>
              <a:t>i</a:t>
            </a:r>
            <a:r>
              <a:rPr sz="2800" spc="-30" dirty="0">
                <a:solidFill>
                  <a:srgbClr val="FF0000"/>
                </a:solidFill>
                <a:latin typeface="Carlito"/>
                <a:cs typeface="Carlito"/>
              </a:rPr>
              <a:t>n</a:t>
            </a:r>
            <a:r>
              <a:rPr sz="2800" dirty="0">
                <a:solidFill>
                  <a:srgbClr val="FF0000"/>
                </a:solidFill>
                <a:latin typeface="Carlito"/>
                <a:cs typeface="Carlito"/>
              </a:rPr>
              <a:t>g  </a:t>
            </a:r>
            <a:r>
              <a:rPr sz="2800" spc="-10" dirty="0">
                <a:solidFill>
                  <a:srgbClr val="FF0000"/>
                </a:solidFill>
                <a:latin typeface="Carlito"/>
                <a:cs typeface="Carlito"/>
              </a:rPr>
              <a:t>performance </a:t>
            </a:r>
            <a:r>
              <a:rPr sz="2800" spc="-20" dirty="0">
                <a:solidFill>
                  <a:srgbClr val="FF0000"/>
                </a:solidFill>
                <a:latin typeface="Carlito"/>
                <a:cs typeface="Carlito"/>
              </a:rPr>
              <a:t>are </a:t>
            </a:r>
            <a:r>
              <a:rPr sz="2800" spc="-5" dirty="0">
                <a:solidFill>
                  <a:srgbClr val="FF0000"/>
                </a:solidFill>
                <a:latin typeface="Carlito"/>
                <a:cs typeface="Carlito"/>
              </a:rPr>
              <a:t>energy and </a:t>
            </a:r>
            <a:r>
              <a:rPr sz="2800" spc="-15" dirty="0">
                <a:solidFill>
                  <a:srgbClr val="FF0000"/>
                </a:solidFill>
                <a:latin typeface="Carlito"/>
                <a:cs typeface="Carlito"/>
              </a:rPr>
              <a:t>protein </a:t>
            </a:r>
            <a:r>
              <a:rPr sz="2800" dirty="0">
                <a:solidFill>
                  <a:srgbClr val="FF0000"/>
                </a:solidFill>
                <a:latin typeface="Carlito"/>
                <a:cs typeface="Carlito"/>
              </a:rPr>
              <a:t>(amino</a:t>
            </a:r>
            <a:r>
              <a:rPr sz="2800" spc="-50" dirty="0">
                <a:solidFill>
                  <a:srgbClr val="FF0000"/>
                </a:solidFill>
                <a:latin typeface="Carlito"/>
                <a:cs typeface="Carlito"/>
              </a:rPr>
              <a:t> </a:t>
            </a:r>
            <a:r>
              <a:rPr sz="2800" spc="5" dirty="0">
                <a:solidFill>
                  <a:srgbClr val="FF0000"/>
                </a:solidFill>
                <a:latin typeface="Carlito"/>
                <a:cs typeface="Carlito"/>
              </a:rPr>
              <a:t>acids).</a:t>
            </a:r>
            <a:endParaRPr sz="2800">
              <a:latin typeface="Carlito"/>
              <a:cs typeface="Carlito"/>
            </a:endParaRPr>
          </a:p>
          <a:p>
            <a:pPr marL="12700" marR="6985">
              <a:lnSpc>
                <a:spcPts val="3390"/>
              </a:lnSpc>
              <a:spcBef>
                <a:spcPts val="70"/>
              </a:spcBef>
              <a:buClr>
                <a:srgbClr val="000000"/>
              </a:buClr>
              <a:buFont typeface="Wingdings"/>
              <a:buChar char=""/>
              <a:tabLst>
                <a:tab pos="379095" algn="l"/>
                <a:tab pos="1261110" algn="l"/>
                <a:tab pos="2331720" algn="l"/>
                <a:tab pos="3479800" algn="l"/>
                <a:tab pos="4513580" algn="l"/>
                <a:tab pos="5021580" algn="l"/>
                <a:tab pos="6508115" algn="l"/>
                <a:tab pos="7353934" algn="l"/>
                <a:tab pos="8191500" algn="l"/>
              </a:tabLst>
            </a:pPr>
            <a:r>
              <a:rPr sz="2800" spc="-15" dirty="0">
                <a:solidFill>
                  <a:srgbClr val="00AF50"/>
                </a:solidFill>
                <a:latin typeface="Carlito"/>
                <a:cs typeface="Carlito"/>
              </a:rPr>
              <a:t>B</a:t>
            </a:r>
            <a:r>
              <a:rPr sz="2800" dirty="0">
                <a:solidFill>
                  <a:srgbClr val="00AF50"/>
                </a:solidFill>
                <a:latin typeface="Carlito"/>
                <a:cs typeface="Carlito"/>
              </a:rPr>
              <a:t>i</a:t>
            </a:r>
            <a:r>
              <a:rPr sz="2800" spc="-45" dirty="0">
                <a:solidFill>
                  <a:srgbClr val="00AF50"/>
                </a:solidFill>
                <a:latin typeface="Carlito"/>
                <a:cs typeface="Carlito"/>
              </a:rPr>
              <a:t>r</a:t>
            </a:r>
            <a:r>
              <a:rPr sz="2800" dirty="0">
                <a:solidFill>
                  <a:srgbClr val="00AF50"/>
                </a:solidFill>
                <a:latin typeface="Carlito"/>
                <a:cs typeface="Carlito"/>
              </a:rPr>
              <a:t>ds	</a:t>
            </a:r>
            <a:r>
              <a:rPr sz="2800" spc="10" dirty="0">
                <a:solidFill>
                  <a:srgbClr val="00AF50"/>
                </a:solidFill>
                <a:latin typeface="Carlito"/>
                <a:cs typeface="Carlito"/>
              </a:rPr>
              <a:t>s</a:t>
            </a:r>
            <a:r>
              <a:rPr sz="2800" spc="-50" dirty="0">
                <a:solidFill>
                  <a:srgbClr val="00AF50"/>
                </a:solidFill>
                <a:latin typeface="Carlito"/>
                <a:cs typeface="Carlito"/>
              </a:rPr>
              <a:t>a</a:t>
            </a:r>
            <a:r>
              <a:rPr sz="2800" dirty="0">
                <a:solidFill>
                  <a:srgbClr val="00AF50"/>
                </a:solidFill>
                <a:latin typeface="Carlito"/>
                <a:cs typeface="Carlito"/>
              </a:rPr>
              <a:t>ti</a:t>
            </a:r>
            <a:r>
              <a:rPr sz="2800" spc="-25" dirty="0">
                <a:solidFill>
                  <a:srgbClr val="00AF50"/>
                </a:solidFill>
                <a:latin typeface="Carlito"/>
                <a:cs typeface="Carlito"/>
              </a:rPr>
              <a:t>s</a:t>
            </a:r>
            <a:r>
              <a:rPr sz="2800" spc="-5" dirty="0">
                <a:solidFill>
                  <a:srgbClr val="00AF50"/>
                </a:solidFill>
                <a:latin typeface="Carlito"/>
                <a:cs typeface="Carlito"/>
              </a:rPr>
              <a:t>f</a:t>
            </a:r>
            <a:r>
              <a:rPr sz="2800" dirty="0">
                <a:solidFill>
                  <a:srgbClr val="00AF50"/>
                </a:solidFill>
                <a:latin typeface="Carlito"/>
                <a:cs typeface="Carlito"/>
              </a:rPr>
              <a:t>y	</a:t>
            </a:r>
            <a:r>
              <a:rPr sz="2800" spc="5" dirty="0">
                <a:solidFill>
                  <a:srgbClr val="00AF50"/>
                </a:solidFill>
                <a:latin typeface="Carlito"/>
                <a:cs typeface="Carlito"/>
              </a:rPr>
              <a:t>en</a:t>
            </a:r>
            <a:r>
              <a:rPr sz="2800" spc="10" dirty="0">
                <a:solidFill>
                  <a:srgbClr val="00AF50"/>
                </a:solidFill>
                <a:latin typeface="Carlito"/>
                <a:cs typeface="Carlito"/>
              </a:rPr>
              <a:t>e</a:t>
            </a:r>
            <a:r>
              <a:rPr sz="2800" spc="-85" dirty="0">
                <a:solidFill>
                  <a:srgbClr val="00AF50"/>
                </a:solidFill>
                <a:latin typeface="Carlito"/>
                <a:cs typeface="Carlito"/>
              </a:rPr>
              <a:t>r</a:t>
            </a:r>
            <a:r>
              <a:rPr sz="2800" dirty="0">
                <a:solidFill>
                  <a:srgbClr val="00AF50"/>
                </a:solidFill>
                <a:latin typeface="Carlito"/>
                <a:cs typeface="Carlito"/>
              </a:rPr>
              <a:t>gy	i</a:t>
            </a:r>
            <a:r>
              <a:rPr sz="2800" spc="-30" dirty="0">
                <a:solidFill>
                  <a:srgbClr val="00AF50"/>
                </a:solidFill>
                <a:latin typeface="Carlito"/>
                <a:cs typeface="Carlito"/>
              </a:rPr>
              <a:t>n</a:t>
            </a:r>
            <a:r>
              <a:rPr sz="2800" spc="-45" dirty="0">
                <a:solidFill>
                  <a:srgbClr val="00AF50"/>
                </a:solidFill>
                <a:latin typeface="Carlito"/>
                <a:cs typeface="Carlito"/>
              </a:rPr>
              <a:t>t</a:t>
            </a:r>
            <a:r>
              <a:rPr sz="2800" spc="-10" dirty="0">
                <a:solidFill>
                  <a:srgbClr val="00AF50"/>
                </a:solidFill>
                <a:latin typeface="Carlito"/>
                <a:cs typeface="Carlito"/>
              </a:rPr>
              <a:t>a</a:t>
            </a:r>
            <a:r>
              <a:rPr sz="2800" spc="-90" dirty="0">
                <a:solidFill>
                  <a:srgbClr val="00AF50"/>
                </a:solidFill>
                <a:latin typeface="Carlito"/>
                <a:cs typeface="Carlito"/>
              </a:rPr>
              <a:t>k</a:t>
            </a:r>
            <a:r>
              <a:rPr sz="2800" spc="5" dirty="0">
                <a:solidFill>
                  <a:srgbClr val="00AF50"/>
                </a:solidFill>
                <a:latin typeface="Carlito"/>
                <a:cs typeface="Carlito"/>
              </a:rPr>
              <a:t>e</a:t>
            </a:r>
            <a:r>
              <a:rPr sz="2800" dirty="0">
                <a:solidFill>
                  <a:srgbClr val="00AF50"/>
                </a:solidFill>
                <a:latin typeface="Carlito"/>
                <a:cs typeface="Carlito"/>
              </a:rPr>
              <a:t>	by	</a:t>
            </a:r>
            <a:r>
              <a:rPr sz="2800" spc="-10" dirty="0">
                <a:solidFill>
                  <a:srgbClr val="00AF50"/>
                </a:solidFill>
                <a:latin typeface="Carlito"/>
                <a:cs typeface="Carlito"/>
              </a:rPr>
              <a:t>a</a:t>
            </a:r>
            <a:r>
              <a:rPr sz="2800" dirty="0">
                <a:solidFill>
                  <a:srgbClr val="00AF50"/>
                </a:solidFill>
                <a:latin typeface="Carlito"/>
                <a:cs typeface="Carlito"/>
              </a:rPr>
              <a:t>d</a:t>
            </a:r>
            <a:r>
              <a:rPr sz="2800" spc="10" dirty="0">
                <a:solidFill>
                  <a:srgbClr val="00AF50"/>
                </a:solidFill>
                <a:latin typeface="Carlito"/>
                <a:cs typeface="Carlito"/>
              </a:rPr>
              <a:t>j</a:t>
            </a:r>
            <a:r>
              <a:rPr sz="2800" dirty="0">
                <a:solidFill>
                  <a:srgbClr val="00AF50"/>
                </a:solidFill>
                <a:latin typeface="Carlito"/>
                <a:cs typeface="Carlito"/>
              </a:rPr>
              <a:t>u</a:t>
            </a:r>
            <a:r>
              <a:rPr sz="2800" spc="-25" dirty="0">
                <a:solidFill>
                  <a:srgbClr val="00AF50"/>
                </a:solidFill>
                <a:latin typeface="Carlito"/>
                <a:cs typeface="Carlito"/>
              </a:rPr>
              <a:t>s</a:t>
            </a:r>
            <a:r>
              <a:rPr sz="2800" dirty="0">
                <a:solidFill>
                  <a:srgbClr val="00AF50"/>
                </a:solidFill>
                <a:latin typeface="Carlito"/>
                <a:cs typeface="Carlito"/>
              </a:rPr>
              <a:t>ting	t</a:t>
            </a:r>
            <a:r>
              <a:rPr sz="2800" spc="-40" dirty="0">
                <a:solidFill>
                  <a:srgbClr val="00AF50"/>
                </a:solidFill>
                <a:latin typeface="Carlito"/>
                <a:cs typeface="Carlito"/>
              </a:rPr>
              <a:t>h</a:t>
            </a:r>
            <a:r>
              <a:rPr sz="2800" dirty="0">
                <a:solidFill>
                  <a:srgbClr val="00AF50"/>
                </a:solidFill>
                <a:latin typeface="Carlito"/>
                <a:cs typeface="Carlito"/>
              </a:rPr>
              <a:t>eir	d</a:t>
            </a:r>
            <a:r>
              <a:rPr sz="2800" spc="-15" dirty="0">
                <a:solidFill>
                  <a:srgbClr val="00AF50"/>
                </a:solidFill>
                <a:latin typeface="Carlito"/>
                <a:cs typeface="Carlito"/>
              </a:rPr>
              <a:t>a</a:t>
            </a:r>
            <a:r>
              <a:rPr sz="2800" spc="-35" dirty="0">
                <a:solidFill>
                  <a:srgbClr val="00AF50"/>
                </a:solidFill>
                <a:latin typeface="Carlito"/>
                <a:cs typeface="Carlito"/>
              </a:rPr>
              <a:t>i</a:t>
            </a:r>
            <a:r>
              <a:rPr sz="2800" dirty="0">
                <a:solidFill>
                  <a:srgbClr val="00AF50"/>
                </a:solidFill>
                <a:latin typeface="Carlito"/>
                <a:cs typeface="Carlito"/>
              </a:rPr>
              <a:t>ly	</a:t>
            </a:r>
            <a:r>
              <a:rPr sz="2800" spc="-70" dirty="0">
                <a:solidFill>
                  <a:srgbClr val="00AF50"/>
                </a:solidFill>
                <a:latin typeface="Carlito"/>
                <a:cs typeface="Carlito"/>
              </a:rPr>
              <a:t>f</a:t>
            </a:r>
            <a:r>
              <a:rPr sz="2800" spc="-25" dirty="0">
                <a:solidFill>
                  <a:srgbClr val="00AF50"/>
                </a:solidFill>
                <a:latin typeface="Carlito"/>
                <a:cs typeface="Carlito"/>
              </a:rPr>
              <a:t>ee</a:t>
            </a:r>
            <a:r>
              <a:rPr sz="2800" dirty="0">
                <a:solidFill>
                  <a:srgbClr val="00AF50"/>
                </a:solidFill>
                <a:latin typeface="Carlito"/>
                <a:cs typeface="Carlito"/>
              </a:rPr>
              <a:t>d  </a:t>
            </a:r>
            <a:r>
              <a:rPr sz="2800" spc="-25" dirty="0">
                <a:solidFill>
                  <a:srgbClr val="00AF50"/>
                </a:solidFill>
                <a:latin typeface="Carlito"/>
                <a:cs typeface="Carlito"/>
              </a:rPr>
              <a:t>intake; </a:t>
            </a:r>
            <a:r>
              <a:rPr sz="2800" spc="-5" dirty="0">
                <a:solidFill>
                  <a:srgbClr val="00AF50"/>
                </a:solidFill>
                <a:latin typeface="Carlito"/>
                <a:cs typeface="Carlito"/>
              </a:rPr>
              <a:t>unable </a:t>
            </a:r>
            <a:r>
              <a:rPr sz="2800" spc="-20" dirty="0">
                <a:solidFill>
                  <a:srgbClr val="00AF50"/>
                </a:solidFill>
                <a:latin typeface="Carlito"/>
                <a:cs typeface="Carlito"/>
              </a:rPr>
              <a:t>to </a:t>
            </a:r>
            <a:r>
              <a:rPr sz="2800" dirty="0">
                <a:solidFill>
                  <a:srgbClr val="00AF50"/>
                </a:solidFill>
                <a:latin typeface="Carlito"/>
                <a:cs typeface="Carlito"/>
              </a:rPr>
              <a:t>meet their AA needs by </a:t>
            </a:r>
            <a:r>
              <a:rPr sz="2800" spc="-5" dirty="0">
                <a:solidFill>
                  <a:srgbClr val="00AF50"/>
                </a:solidFill>
                <a:latin typeface="Carlito"/>
                <a:cs typeface="Carlito"/>
              </a:rPr>
              <a:t>adjusting</a:t>
            </a:r>
            <a:r>
              <a:rPr sz="2800" spc="-100" dirty="0">
                <a:solidFill>
                  <a:srgbClr val="00AF50"/>
                </a:solidFill>
                <a:latin typeface="Carlito"/>
                <a:cs typeface="Carlito"/>
              </a:rPr>
              <a:t> </a:t>
            </a:r>
            <a:r>
              <a:rPr sz="2800" spc="5" dirty="0">
                <a:solidFill>
                  <a:srgbClr val="00AF50"/>
                </a:solidFill>
                <a:latin typeface="Carlito"/>
                <a:cs typeface="Carlito"/>
              </a:rPr>
              <a:t>FI.</a:t>
            </a:r>
            <a:endParaRPr sz="2800">
              <a:latin typeface="Carlito"/>
              <a:cs typeface="Carlito"/>
            </a:endParaRPr>
          </a:p>
          <a:p>
            <a:pPr marL="296545" indent="-284480">
              <a:lnSpc>
                <a:spcPts val="3225"/>
              </a:lnSpc>
              <a:buSzPct val="96428"/>
              <a:buFont typeface="Wingdings"/>
              <a:buChar char=""/>
              <a:tabLst>
                <a:tab pos="297180" algn="l"/>
                <a:tab pos="1028065" algn="l"/>
                <a:tab pos="1901189" algn="l"/>
                <a:tab pos="3905250" algn="l"/>
                <a:tab pos="4509135" algn="l"/>
                <a:tab pos="5030470" algn="l"/>
                <a:tab pos="5707380" algn="l"/>
                <a:tab pos="6475730" algn="l"/>
                <a:tab pos="7847965" algn="l"/>
                <a:tab pos="8347075" algn="l"/>
              </a:tabLst>
            </a:pPr>
            <a:r>
              <a:rPr sz="2800" dirty="0">
                <a:solidFill>
                  <a:srgbClr val="006FC0"/>
                </a:solidFill>
                <a:latin typeface="Carlito"/>
                <a:cs typeface="Carlito"/>
              </a:rPr>
              <a:t>The	</a:t>
            </a:r>
            <a:r>
              <a:rPr sz="2800" spc="-5" dirty="0">
                <a:solidFill>
                  <a:srgbClr val="006FC0"/>
                </a:solidFill>
                <a:latin typeface="Carlito"/>
                <a:cs typeface="Carlito"/>
              </a:rPr>
              <a:t>daily	</a:t>
            </a:r>
            <a:r>
              <a:rPr sz="2800" spc="-10" dirty="0">
                <a:solidFill>
                  <a:srgbClr val="006FC0"/>
                </a:solidFill>
                <a:latin typeface="Carlito"/>
                <a:cs typeface="Carlito"/>
              </a:rPr>
              <a:t>requirement	</a:t>
            </a:r>
            <a:r>
              <a:rPr sz="2800" spc="-25" dirty="0">
                <a:solidFill>
                  <a:srgbClr val="006FC0"/>
                </a:solidFill>
                <a:latin typeface="Carlito"/>
                <a:cs typeface="Carlito"/>
              </a:rPr>
              <a:t>for	</a:t>
            </a:r>
            <a:r>
              <a:rPr sz="2800" spc="-5" dirty="0">
                <a:solidFill>
                  <a:srgbClr val="006FC0"/>
                </a:solidFill>
                <a:latin typeface="Carlito"/>
                <a:cs typeface="Carlito"/>
              </a:rPr>
              <a:t>all	</a:t>
            </a:r>
            <a:r>
              <a:rPr sz="2800" dirty="0">
                <a:solidFill>
                  <a:srgbClr val="006FC0"/>
                </a:solidFill>
                <a:latin typeface="Carlito"/>
                <a:cs typeface="Carlito"/>
              </a:rPr>
              <a:t>the	</a:t>
            </a:r>
            <a:r>
              <a:rPr sz="2800" spc="-5" dirty="0">
                <a:solidFill>
                  <a:srgbClr val="006FC0"/>
                </a:solidFill>
                <a:latin typeface="Carlito"/>
                <a:cs typeface="Carlito"/>
              </a:rPr>
              <a:t>AAS	changes	</a:t>
            </a:r>
            <a:r>
              <a:rPr sz="2800" spc="-25" dirty="0">
                <a:solidFill>
                  <a:srgbClr val="006FC0"/>
                </a:solidFill>
                <a:latin typeface="Carlito"/>
                <a:cs typeface="Carlito"/>
              </a:rPr>
              <a:t>as	</a:t>
            </a:r>
            <a:r>
              <a:rPr sz="2800" spc="-15" dirty="0">
                <a:solidFill>
                  <a:srgbClr val="006FC0"/>
                </a:solidFill>
                <a:latin typeface="Carlito"/>
                <a:cs typeface="Carlito"/>
              </a:rPr>
              <a:t>the</a:t>
            </a:r>
            <a:endParaRPr sz="2800">
              <a:latin typeface="Carlito"/>
              <a:cs typeface="Carlito"/>
            </a:endParaRPr>
          </a:p>
          <a:p>
            <a:pPr marL="12700">
              <a:lnSpc>
                <a:spcPts val="3354"/>
              </a:lnSpc>
            </a:pPr>
            <a:r>
              <a:rPr sz="2800" spc="-10" dirty="0">
                <a:solidFill>
                  <a:srgbClr val="006FC0"/>
                </a:solidFill>
                <a:latin typeface="Carlito"/>
                <a:cs typeface="Carlito"/>
              </a:rPr>
              <a:t>amount </a:t>
            </a:r>
            <a:r>
              <a:rPr sz="2800" spc="-5" dirty="0">
                <a:solidFill>
                  <a:srgbClr val="006FC0"/>
                </a:solidFill>
                <a:latin typeface="Carlito"/>
                <a:cs typeface="Carlito"/>
              </a:rPr>
              <a:t>of </a:t>
            </a:r>
            <a:r>
              <a:rPr sz="2800" spc="20" dirty="0">
                <a:solidFill>
                  <a:srgbClr val="006FC0"/>
                </a:solidFill>
                <a:latin typeface="Carlito"/>
                <a:cs typeface="Carlito"/>
              </a:rPr>
              <a:t>egg </a:t>
            </a:r>
            <a:r>
              <a:rPr sz="2800" dirty="0">
                <a:solidFill>
                  <a:srgbClr val="006FC0"/>
                </a:solidFill>
                <a:latin typeface="Carlito"/>
                <a:cs typeface="Carlito"/>
              </a:rPr>
              <a:t>mass</a:t>
            </a:r>
            <a:r>
              <a:rPr sz="2800" spc="-65" dirty="0">
                <a:solidFill>
                  <a:srgbClr val="006FC0"/>
                </a:solidFill>
                <a:latin typeface="Carlito"/>
                <a:cs typeface="Carlito"/>
              </a:rPr>
              <a:t> </a:t>
            </a:r>
            <a:r>
              <a:rPr sz="2800" dirty="0">
                <a:solidFill>
                  <a:srgbClr val="006FC0"/>
                </a:solidFill>
                <a:latin typeface="Carlito"/>
                <a:cs typeface="Carlito"/>
              </a:rPr>
              <a:t>changes.</a:t>
            </a:r>
            <a:endParaRPr sz="2800">
              <a:latin typeface="Carlito"/>
              <a:cs typeface="Carlito"/>
            </a:endParaRPr>
          </a:p>
          <a:p>
            <a:pPr marL="12700" marR="6985">
              <a:lnSpc>
                <a:spcPts val="3350"/>
              </a:lnSpc>
              <a:spcBef>
                <a:spcPts val="145"/>
              </a:spcBef>
              <a:buSzPct val="96428"/>
              <a:buFont typeface="Wingdings"/>
              <a:buChar char=""/>
              <a:tabLst>
                <a:tab pos="297180" algn="l"/>
                <a:tab pos="657225" algn="l"/>
                <a:tab pos="1389380" algn="l"/>
                <a:tab pos="2880360" algn="l"/>
                <a:tab pos="3726815" algn="l"/>
                <a:tab pos="4243705" algn="l"/>
                <a:tab pos="4696460" algn="l"/>
                <a:tab pos="5208905" algn="l"/>
                <a:tab pos="6265545" algn="l"/>
                <a:tab pos="6713855" algn="l"/>
                <a:tab pos="7459345" algn="l"/>
                <a:tab pos="8154670" algn="l"/>
              </a:tabLst>
            </a:pPr>
            <a:r>
              <a:rPr sz="2800" spc="10" dirty="0">
                <a:solidFill>
                  <a:srgbClr val="C00000"/>
                </a:solidFill>
                <a:latin typeface="Carlito"/>
                <a:cs typeface="Carlito"/>
              </a:rPr>
              <a:t>I</a:t>
            </a:r>
            <a:r>
              <a:rPr sz="2800" dirty="0">
                <a:solidFill>
                  <a:srgbClr val="C00000"/>
                </a:solidFill>
                <a:latin typeface="Carlito"/>
                <a:cs typeface="Carlito"/>
              </a:rPr>
              <a:t>t	</a:t>
            </a:r>
            <a:r>
              <a:rPr sz="2800" spc="-10" dirty="0">
                <a:solidFill>
                  <a:srgbClr val="C00000"/>
                </a:solidFill>
                <a:latin typeface="Carlito"/>
                <a:cs typeface="Carlito"/>
              </a:rPr>
              <a:t>a</a:t>
            </a:r>
            <a:r>
              <a:rPr sz="2800" dirty="0">
                <a:solidFill>
                  <a:srgbClr val="C00000"/>
                </a:solidFill>
                <a:latin typeface="Carlito"/>
                <a:cs typeface="Carlito"/>
              </a:rPr>
              <a:t>l</a:t>
            </a:r>
            <a:r>
              <a:rPr sz="2800" spc="15" dirty="0">
                <a:solidFill>
                  <a:srgbClr val="C00000"/>
                </a:solidFill>
                <a:latin typeface="Carlito"/>
                <a:cs typeface="Carlito"/>
              </a:rPr>
              <a:t>s</a:t>
            </a:r>
            <a:r>
              <a:rPr sz="2800" spc="5" dirty="0">
                <a:solidFill>
                  <a:srgbClr val="C00000"/>
                </a:solidFill>
                <a:latin typeface="Carlito"/>
                <a:cs typeface="Carlito"/>
              </a:rPr>
              <a:t>o</a:t>
            </a:r>
            <a:r>
              <a:rPr sz="2800" dirty="0">
                <a:solidFill>
                  <a:srgbClr val="C00000"/>
                </a:solidFill>
                <a:latin typeface="Carlito"/>
                <a:cs typeface="Carlito"/>
              </a:rPr>
              <a:t>	inc</a:t>
            </a:r>
            <a:r>
              <a:rPr sz="2800" spc="-80" dirty="0">
                <a:solidFill>
                  <a:srgbClr val="C00000"/>
                </a:solidFill>
                <a:latin typeface="Carlito"/>
                <a:cs typeface="Carlito"/>
              </a:rPr>
              <a:t>r</a:t>
            </a:r>
            <a:r>
              <a:rPr sz="2800" spc="5" dirty="0">
                <a:solidFill>
                  <a:srgbClr val="C00000"/>
                </a:solidFill>
                <a:latin typeface="Carlito"/>
                <a:cs typeface="Carlito"/>
              </a:rPr>
              <a:t>e</a:t>
            </a:r>
            <a:r>
              <a:rPr sz="2800" spc="-5" dirty="0">
                <a:solidFill>
                  <a:srgbClr val="C00000"/>
                </a:solidFill>
                <a:latin typeface="Carlito"/>
                <a:cs typeface="Carlito"/>
              </a:rPr>
              <a:t>a</a:t>
            </a:r>
            <a:r>
              <a:rPr sz="2800" spc="10" dirty="0">
                <a:solidFill>
                  <a:srgbClr val="C00000"/>
                </a:solidFill>
                <a:latin typeface="Carlito"/>
                <a:cs typeface="Carlito"/>
              </a:rPr>
              <a:t>s</a:t>
            </a:r>
            <a:r>
              <a:rPr sz="2800" spc="-25" dirty="0">
                <a:solidFill>
                  <a:srgbClr val="C00000"/>
                </a:solidFill>
                <a:latin typeface="Carlito"/>
                <a:cs typeface="Carlito"/>
              </a:rPr>
              <a:t>e</a:t>
            </a:r>
            <a:r>
              <a:rPr sz="2800" dirty="0">
                <a:solidFill>
                  <a:srgbClr val="C00000"/>
                </a:solidFill>
                <a:latin typeface="Carlito"/>
                <a:cs typeface="Carlito"/>
              </a:rPr>
              <a:t>s	</a:t>
            </a:r>
            <a:r>
              <a:rPr sz="2800" spc="-5" dirty="0">
                <a:solidFill>
                  <a:srgbClr val="C00000"/>
                </a:solidFill>
                <a:latin typeface="Carlito"/>
                <a:cs typeface="Carlito"/>
              </a:rPr>
              <a:t>f</a:t>
            </a:r>
            <a:r>
              <a:rPr sz="2800" spc="-40" dirty="0">
                <a:solidFill>
                  <a:srgbClr val="C00000"/>
                </a:solidFill>
                <a:latin typeface="Carlito"/>
                <a:cs typeface="Carlito"/>
              </a:rPr>
              <a:t>r</a:t>
            </a:r>
            <a:r>
              <a:rPr sz="2800" dirty="0">
                <a:solidFill>
                  <a:srgbClr val="C00000"/>
                </a:solidFill>
                <a:latin typeface="Carlito"/>
                <a:cs typeface="Carlito"/>
              </a:rPr>
              <a:t>o</a:t>
            </a:r>
            <a:r>
              <a:rPr sz="2800" spc="5" dirty="0">
                <a:solidFill>
                  <a:srgbClr val="C00000"/>
                </a:solidFill>
                <a:latin typeface="Carlito"/>
                <a:cs typeface="Carlito"/>
              </a:rPr>
              <a:t>m</a:t>
            </a:r>
            <a:r>
              <a:rPr sz="2800" dirty="0">
                <a:solidFill>
                  <a:srgbClr val="C00000"/>
                </a:solidFill>
                <a:latin typeface="Carlito"/>
                <a:cs typeface="Carlito"/>
              </a:rPr>
              <a:t>	</a:t>
            </a:r>
            <a:r>
              <a:rPr sz="2800" spc="20" dirty="0">
                <a:solidFill>
                  <a:srgbClr val="C00000"/>
                </a:solidFill>
                <a:latin typeface="Carlito"/>
                <a:cs typeface="Carlito"/>
              </a:rPr>
              <a:t>2</a:t>
            </a:r>
            <a:r>
              <a:rPr sz="2800" spc="5" dirty="0">
                <a:solidFill>
                  <a:srgbClr val="C00000"/>
                </a:solidFill>
                <a:latin typeface="Carlito"/>
                <a:cs typeface="Carlito"/>
              </a:rPr>
              <a:t>5</a:t>
            </a:r>
            <a:r>
              <a:rPr sz="2800" dirty="0">
                <a:solidFill>
                  <a:srgbClr val="C00000"/>
                </a:solidFill>
                <a:latin typeface="Carlito"/>
                <a:cs typeface="Carlito"/>
              </a:rPr>
              <a:t>	</a:t>
            </a:r>
            <a:r>
              <a:rPr sz="2800" spc="-45" dirty="0">
                <a:solidFill>
                  <a:srgbClr val="C00000"/>
                </a:solidFill>
                <a:latin typeface="Carlito"/>
                <a:cs typeface="Carlito"/>
              </a:rPr>
              <a:t>t</a:t>
            </a:r>
            <a:r>
              <a:rPr sz="2800" spc="5" dirty="0">
                <a:solidFill>
                  <a:srgbClr val="C00000"/>
                </a:solidFill>
                <a:latin typeface="Carlito"/>
                <a:cs typeface="Carlito"/>
              </a:rPr>
              <a:t>o</a:t>
            </a:r>
            <a:r>
              <a:rPr sz="2800" dirty="0">
                <a:solidFill>
                  <a:srgbClr val="C00000"/>
                </a:solidFill>
                <a:latin typeface="Carlito"/>
                <a:cs typeface="Carlito"/>
              </a:rPr>
              <a:t>	</a:t>
            </a:r>
            <a:r>
              <a:rPr sz="2800" spc="-20" dirty="0">
                <a:solidFill>
                  <a:srgbClr val="C00000"/>
                </a:solidFill>
                <a:latin typeface="Carlito"/>
                <a:cs typeface="Carlito"/>
              </a:rPr>
              <a:t>4</a:t>
            </a:r>
            <a:r>
              <a:rPr sz="2800" spc="5" dirty="0">
                <a:solidFill>
                  <a:srgbClr val="C00000"/>
                </a:solidFill>
                <a:latin typeface="Carlito"/>
                <a:cs typeface="Carlito"/>
              </a:rPr>
              <a:t>0</a:t>
            </a:r>
            <a:r>
              <a:rPr sz="2800" dirty="0">
                <a:solidFill>
                  <a:srgbClr val="C00000"/>
                </a:solidFill>
                <a:latin typeface="Carlito"/>
                <a:cs typeface="Carlito"/>
              </a:rPr>
              <a:t>	</a:t>
            </a:r>
            <a:r>
              <a:rPr sz="2800" spc="-25" dirty="0">
                <a:solidFill>
                  <a:srgbClr val="C00000"/>
                </a:solidFill>
                <a:latin typeface="Carlito"/>
                <a:cs typeface="Carlito"/>
              </a:rPr>
              <a:t>w</a:t>
            </a:r>
            <a:r>
              <a:rPr sz="2800" spc="5" dirty="0">
                <a:solidFill>
                  <a:srgbClr val="C00000"/>
                </a:solidFill>
                <a:latin typeface="Carlito"/>
                <a:cs typeface="Carlito"/>
              </a:rPr>
              <a:t>e</a:t>
            </a:r>
            <a:r>
              <a:rPr sz="2800" spc="10" dirty="0">
                <a:solidFill>
                  <a:srgbClr val="C00000"/>
                </a:solidFill>
                <a:latin typeface="Carlito"/>
                <a:cs typeface="Carlito"/>
              </a:rPr>
              <a:t>e</a:t>
            </a:r>
            <a:r>
              <a:rPr sz="2800" spc="-55" dirty="0">
                <a:solidFill>
                  <a:srgbClr val="C00000"/>
                </a:solidFill>
                <a:latin typeface="Carlito"/>
                <a:cs typeface="Carlito"/>
              </a:rPr>
              <a:t>k</a:t>
            </a:r>
            <a:r>
              <a:rPr sz="2800" dirty="0">
                <a:solidFill>
                  <a:srgbClr val="C00000"/>
                </a:solidFill>
                <a:latin typeface="Carlito"/>
                <a:cs typeface="Carlito"/>
              </a:rPr>
              <a:t>s	</a:t>
            </a:r>
            <a:r>
              <a:rPr sz="2800" spc="-5" dirty="0">
                <a:solidFill>
                  <a:srgbClr val="C00000"/>
                </a:solidFill>
                <a:latin typeface="Carlito"/>
                <a:cs typeface="Carlito"/>
              </a:rPr>
              <a:t>o</a:t>
            </a:r>
            <a:r>
              <a:rPr sz="2800" dirty="0">
                <a:solidFill>
                  <a:srgbClr val="C00000"/>
                </a:solidFill>
                <a:latin typeface="Carlito"/>
                <a:cs typeface="Carlito"/>
              </a:rPr>
              <a:t>f	</a:t>
            </a:r>
            <a:r>
              <a:rPr sz="2800" spc="-10" dirty="0">
                <a:solidFill>
                  <a:srgbClr val="C00000"/>
                </a:solidFill>
                <a:latin typeface="Carlito"/>
                <a:cs typeface="Carlito"/>
              </a:rPr>
              <a:t>a</a:t>
            </a:r>
            <a:r>
              <a:rPr sz="2800" spc="-65" dirty="0">
                <a:solidFill>
                  <a:srgbClr val="C00000"/>
                </a:solidFill>
                <a:latin typeface="Carlito"/>
                <a:cs typeface="Carlito"/>
              </a:rPr>
              <a:t>g</a:t>
            </a:r>
            <a:r>
              <a:rPr sz="2800" dirty="0">
                <a:solidFill>
                  <a:srgbClr val="C00000"/>
                </a:solidFill>
                <a:latin typeface="Carlito"/>
                <a:cs typeface="Carlito"/>
              </a:rPr>
              <a:t>e,	</a:t>
            </a:r>
            <a:r>
              <a:rPr sz="2800" spc="-10" dirty="0">
                <a:solidFill>
                  <a:srgbClr val="C00000"/>
                </a:solidFill>
                <a:latin typeface="Carlito"/>
                <a:cs typeface="Carlito"/>
              </a:rPr>
              <a:t>a</a:t>
            </a:r>
            <a:r>
              <a:rPr sz="2800" dirty="0">
                <a:solidFill>
                  <a:srgbClr val="C00000"/>
                </a:solidFill>
                <a:latin typeface="Carlito"/>
                <a:cs typeface="Carlito"/>
              </a:rPr>
              <a:t>n</a:t>
            </a:r>
            <a:r>
              <a:rPr sz="2800" spc="5" dirty="0">
                <a:solidFill>
                  <a:srgbClr val="C00000"/>
                </a:solidFill>
                <a:latin typeface="Carlito"/>
                <a:cs typeface="Carlito"/>
              </a:rPr>
              <a:t>d</a:t>
            </a:r>
            <a:r>
              <a:rPr sz="2800" dirty="0">
                <a:solidFill>
                  <a:srgbClr val="C00000"/>
                </a:solidFill>
                <a:latin typeface="Carlito"/>
                <a:cs typeface="Carlito"/>
              </a:rPr>
              <a:t>	then  </a:t>
            </a:r>
            <a:r>
              <a:rPr sz="2800" spc="-10" dirty="0">
                <a:solidFill>
                  <a:srgbClr val="C00000"/>
                </a:solidFill>
                <a:latin typeface="Carlito"/>
                <a:cs typeface="Carlito"/>
              </a:rPr>
              <a:t>gradually </a:t>
            </a:r>
            <a:r>
              <a:rPr sz="2800" spc="-5" dirty="0">
                <a:solidFill>
                  <a:srgbClr val="C00000"/>
                </a:solidFill>
                <a:latin typeface="Carlito"/>
                <a:cs typeface="Carlito"/>
              </a:rPr>
              <a:t>decreases as </a:t>
            </a:r>
            <a:r>
              <a:rPr sz="2800" spc="20" dirty="0">
                <a:solidFill>
                  <a:srgbClr val="C00000"/>
                </a:solidFill>
                <a:latin typeface="Carlito"/>
                <a:cs typeface="Carlito"/>
              </a:rPr>
              <a:t>egg </a:t>
            </a:r>
            <a:r>
              <a:rPr sz="2800" dirty="0">
                <a:solidFill>
                  <a:srgbClr val="C00000"/>
                </a:solidFill>
                <a:latin typeface="Carlito"/>
                <a:cs typeface="Carlito"/>
              </a:rPr>
              <a:t>mass</a:t>
            </a:r>
            <a:r>
              <a:rPr sz="2800" spc="-150" dirty="0">
                <a:solidFill>
                  <a:srgbClr val="C00000"/>
                </a:solidFill>
                <a:latin typeface="Carlito"/>
                <a:cs typeface="Carlito"/>
              </a:rPr>
              <a:t> </a:t>
            </a:r>
            <a:r>
              <a:rPr sz="2800" dirty="0">
                <a:solidFill>
                  <a:srgbClr val="C00000"/>
                </a:solidFill>
                <a:latin typeface="Carlito"/>
                <a:cs typeface="Carlito"/>
              </a:rPr>
              <a:t>decreases</a:t>
            </a:r>
            <a:r>
              <a:rPr sz="2800" dirty="0">
                <a:latin typeface="Carlito"/>
                <a:cs typeface="Carlito"/>
              </a:rPr>
              <a:t>.</a:t>
            </a:r>
            <a:endParaRPr sz="2800">
              <a:latin typeface="Carlito"/>
              <a:cs typeface="Carlito"/>
            </a:endParaRPr>
          </a:p>
          <a:p>
            <a:pPr marL="296545" indent="-284480">
              <a:lnSpc>
                <a:spcPts val="3240"/>
              </a:lnSpc>
              <a:buSzPct val="96428"/>
              <a:buFont typeface="Wingdings"/>
              <a:buChar char=""/>
              <a:tabLst>
                <a:tab pos="297180" algn="l"/>
              </a:tabLst>
            </a:pPr>
            <a:r>
              <a:rPr sz="2800" dirty="0">
                <a:solidFill>
                  <a:srgbClr val="6F2F9F"/>
                </a:solidFill>
                <a:latin typeface="Carlito"/>
                <a:cs typeface="Carlito"/>
              </a:rPr>
              <a:t>As the </a:t>
            </a:r>
            <a:r>
              <a:rPr sz="2800" spc="-20" dirty="0">
                <a:solidFill>
                  <a:srgbClr val="6F2F9F"/>
                </a:solidFill>
                <a:latin typeface="Carlito"/>
                <a:cs typeface="Carlito"/>
              </a:rPr>
              <a:t>laying </a:t>
            </a:r>
            <a:r>
              <a:rPr sz="2800" spc="-5" dirty="0">
                <a:solidFill>
                  <a:srgbClr val="6F2F9F"/>
                </a:solidFill>
                <a:latin typeface="Carlito"/>
                <a:cs typeface="Carlito"/>
              </a:rPr>
              <a:t>house </a:t>
            </a:r>
            <a:r>
              <a:rPr sz="2800" spc="-20" dirty="0">
                <a:solidFill>
                  <a:srgbClr val="6F2F9F"/>
                </a:solidFill>
                <a:latin typeface="Carlito"/>
                <a:cs typeface="Carlito"/>
              </a:rPr>
              <a:t>temperature </a:t>
            </a:r>
            <a:r>
              <a:rPr sz="2800" spc="-5" dirty="0">
                <a:solidFill>
                  <a:srgbClr val="6F2F9F"/>
                </a:solidFill>
                <a:latin typeface="Carlito"/>
                <a:cs typeface="Carlito"/>
              </a:rPr>
              <a:t>and </a:t>
            </a:r>
            <a:r>
              <a:rPr sz="2800" spc="-10" dirty="0">
                <a:solidFill>
                  <a:srgbClr val="6F2F9F"/>
                </a:solidFill>
                <a:latin typeface="Carlito"/>
                <a:cs typeface="Carlito"/>
              </a:rPr>
              <a:t>energy </a:t>
            </a:r>
            <a:r>
              <a:rPr sz="2800" spc="-20" dirty="0">
                <a:solidFill>
                  <a:srgbClr val="6F2F9F"/>
                </a:solidFill>
                <a:latin typeface="Carlito"/>
                <a:cs typeface="Carlito"/>
              </a:rPr>
              <a:t>content </a:t>
            </a:r>
            <a:r>
              <a:rPr sz="2800" spc="-5" dirty="0">
                <a:solidFill>
                  <a:srgbClr val="6F2F9F"/>
                </a:solidFill>
                <a:latin typeface="Carlito"/>
                <a:cs typeface="Carlito"/>
              </a:rPr>
              <a:t>of</a:t>
            </a:r>
            <a:r>
              <a:rPr sz="2800" spc="254" dirty="0">
                <a:solidFill>
                  <a:srgbClr val="6F2F9F"/>
                </a:solidFill>
                <a:latin typeface="Carlito"/>
                <a:cs typeface="Carlito"/>
              </a:rPr>
              <a:t> </a:t>
            </a:r>
            <a:r>
              <a:rPr sz="2800" spc="-25" dirty="0">
                <a:solidFill>
                  <a:srgbClr val="6F2F9F"/>
                </a:solidFill>
                <a:latin typeface="Carlito"/>
                <a:cs typeface="Carlito"/>
              </a:rPr>
              <a:t>the</a:t>
            </a:r>
            <a:endParaRPr sz="2800">
              <a:latin typeface="Carlito"/>
              <a:cs typeface="Carlito"/>
            </a:endParaRPr>
          </a:p>
          <a:p>
            <a:pPr marL="12700" marR="7620">
              <a:lnSpc>
                <a:spcPct val="100000"/>
              </a:lnSpc>
              <a:spcBef>
                <a:spcPts val="25"/>
              </a:spcBef>
              <a:tabLst>
                <a:tab pos="721360" algn="l"/>
                <a:tab pos="2199005" algn="l"/>
                <a:tab pos="2821305" algn="l"/>
                <a:tab pos="3602990" algn="l"/>
                <a:tab pos="4714875" algn="l"/>
                <a:tab pos="5341620" algn="l"/>
                <a:tab pos="5894705" algn="l"/>
                <a:tab pos="7152640" algn="l"/>
                <a:tab pos="7564755" algn="l"/>
                <a:tab pos="8191500" algn="l"/>
              </a:tabLst>
            </a:pPr>
            <a:r>
              <a:rPr sz="2800" spc="-5" dirty="0">
                <a:solidFill>
                  <a:srgbClr val="6F2F9F"/>
                </a:solidFill>
                <a:latin typeface="Carlito"/>
                <a:cs typeface="Carlito"/>
              </a:rPr>
              <a:t>die</a:t>
            </a:r>
            <a:r>
              <a:rPr sz="2800" dirty="0">
                <a:solidFill>
                  <a:srgbClr val="6F2F9F"/>
                </a:solidFill>
                <a:latin typeface="Carlito"/>
                <a:cs typeface="Carlito"/>
              </a:rPr>
              <a:t>t	</a:t>
            </a:r>
            <a:r>
              <a:rPr sz="2800" spc="-35" dirty="0">
                <a:solidFill>
                  <a:srgbClr val="6F2F9F"/>
                </a:solidFill>
                <a:latin typeface="Carlito"/>
                <a:cs typeface="Carlito"/>
              </a:rPr>
              <a:t>i</a:t>
            </a:r>
            <a:r>
              <a:rPr sz="2800" spc="-5" dirty="0">
                <a:solidFill>
                  <a:srgbClr val="6F2F9F"/>
                </a:solidFill>
                <a:latin typeface="Carlito"/>
                <a:cs typeface="Carlito"/>
              </a:rPr>
              <a:t>nf</a:t>
            </a:r>
            <a:r>
              <a:rPr sz="2800" dirty="0">
                <a:solidFill>
                  <a:srgbClr val="6F2F9F"/>
                </a:solidFill>
                <a:latin typeface="Carlito"/>
                <a:cs typeface="Carlito"/>
              </a:rPr>
              <a:t>l</a:t>
            </a:r>
            <a:r>
              <a:rPr sz="2800" spc="-35" dirty="0">
                <a:solidFill>
                  <a:srgbClr val="6F2F9F"/>
                </a:solidFill>
                <a:latin typeface="Carlito"/>
                <a:cs typeface="Carlito"/>
              </a:rPr>
              <a:t>u</a:t>
            </a:r>
            <a:r>
              <a:rPr sz="2800" spc="5" dirty="0">
                <a:solidFill>
                  <a:srgbClr val="6F2F9F"/>
                </a:solidFill>
                <a:latin typeface="Carlito"/>
                <a:cs typeface="Carlito"/>
              </a:rPr>
              <a:t>ence</a:t>
            </a:r>
            <a:r>
              <a:rPr sz="2800" dirty="0">
                <a:solidFill>
                  <a:srgbClr val="6F2F9F"/>
                </a:solidFill>
                <a:latin typeface="Carlito"/>
                <a:cs typeface="Carlito"/>
              </a:rPr>
              <a:t>	t</a:t>
            </a:r>
            <a:r>
              <a:rPr sz="2800" spc="-40" dirty="0">
                <a:solidFill>
                  <a:srgbClr val="6F2F9F"/>
                </a:solidFill>
                <a:latin typeface="Carlito"/>
                <a:cs typeface="Carlito"/>
              </a:rPr>
              <a:t>h</a:t>
            </a:r>
            <a:r>
              <a:rPr sz="2800" spc="5" dirty="0">
                <a:solidFill>
                  <a:srgbClr val="6F2F9F"/>
                </a:solidFill>
                <a:latin typeface="Carlito"/>
                <a:cs typeface="Carlito"/>
              </a:rPr>
              <a:t>e</a:t>
            </a:r>
            <a:r>
              <a:rPr sz="2800" dirty="0">
                <a:solidFill>
                  <a:srgbClr val="6F2F9F"/>
                </a:solidFill>
                <a:latin typeface="Carlito"/>
                <a:cs typeface="Carlito"/>
              </a:rPr>
              <a:t>	</a:t>
            </a:r>
            <a:r>
              <a:rPr sz="2800" spc="-70" dirty="0">
                <a:solidFill>
                  <a:srgbClr val="6F2F9F"/>
                </a:solidFill>
                <a:latin typeface="Carlito"/>
                <a:cs typeface="Carlito"/>
              </a:rPr>
              <a:t>f</a:t>
            </a:r>
            <a:r>
              <a:rPr sz="2800" spc="-25" dirty="0">
                <a:solidFill>
                  <a:srgbClr val="6F2F9F"/>
                </a:solidFill>
                <a:latin typeface="Carlito"/>
                <a:cs typeface="Carlito"/>
              </a:rPr>
              <a:t>e</a:t>
            </a:r>
            <a:r>
              <a:rPr sz="2800" spc="5" dirty="0">
                <a:solidFill>
                  <a:srgbClr val="6F2F9F"/>
                </a:solidFill>
                <a:latin typeface="Carlito"/>
                <a:cs typeface="Carlito"/>
              </a:rPr>
              <a:t>ed</a:t>
            </a:r>
            <a:r>
              <a:rPr sz="2800" dirty="0">
                <a:solidFill>
                  <a:srgbClr val="6F2F9F"/>
                </a:solidFill>
                <a:latin typeface="Carlito"/>
                <a:cs typeface="Carlito"/>
              </a:rPr>
              <a:t>	i</a:t>
            </a:r>
            <a:r>
              <a:rPr sz="2800" spc="-30" dirty="0">
                <a:solidFill>
                  <a:srgbClr val="6F2F9F"/>
                </a:solidFill>
                <a:latin typeface="Carlito"/>
                <a:cs typeface="Carlito"/>
              </a:rPr>
              <a:t>n</a:t>
            </a:r>
            <a:r>
              <a:rPr sz="2800" spc="-45" dirty="0">
                <a:solidFill>
                  <a:srgbClr val="6F2F9F"/>
                </a:solidFill>
                <a:latin typeface="Carlito"/>
                <a:cs typeface="Carlito"/>
              </a:rPr>
              <a:t>t</a:t>
            </a:r>
            <a:r>
              <a:rPr sz="2800" spc="-10" dirty="0">
                <a:solidFill>
                  <a:srgbClr val="6F2F9F"/>
                </a:solidFill>
                <a:latin typeface="Carlito"/>
                <a:cs typeface="Carlito"/>
              </a:rPr>
              <a:t>a</a:t>
            </a:r>
            <a:r>
              <a:rPr sz="2800" spc="-90" dirty="0">
                <a:solidFill>
                  <a:srgbClr val="6F2F9F"/>
                </a:solidFill>
                <a:latin typeface="Carlito"/>
                <a:cs typeface="Carlito"/>
              </a:rPr>
              <a:t>k</a:t>
            </a:r>
            <a:r>
              <a:rPr sz="2800" dirty="0">
                <a:solidFill>
                  <a:srgbClr val="6F2F9F"/>
                </a:solidFill>
                <a:latin typeface="Carlito"/>
                <a:cs typeface="Carlito"/>
              </a:rPr>
              <a:t>e,	the	</a:t>
            </a:r>
            <a:r>
              <a:rPr sz="2800" spc="-5" dirty="0">
                <a:solidFill>
                  <a:srgbClr val="6F2F9F"/>
                </a:solidFill>
                <a:latin typeface="Carlito"/>
                <a:cs typeface="Carlito"/>
              </a:rPr>
              <a:t>A</a:t>
            </a:r>
            <a:r>
              <a:rPr sz="2800" spc="5" dirty="0">
                <a:solidFill>
                  <a:srgbClr val="6F2F9F"/>
                </a:solidFill>
                <a:latin typeface="Carlito"/>
                <a:cs typeface="Carlito"/>
              </a:rPr>
              <a:t>A</a:t>
            </a:r>
            <a:r>
              <a:rPr sz="2800" dirty="0">
                <a:solidFill>
                  <a:srgbClr val="6F2F9F"/>
                </a:solidFill>
                <a:latin typeface="Carlito"/>
                <a:cs typeface="Carlito"/>
              </a:rPr>
              <a:t>	</a:t>
            </a:r>
            <a:r>
              <a:rPr sz="2800" spc="-40" dirty="0">
                <a:solidFill>
                  <a:srgbClr val="6F2F9F"/>
                </a:solidFill>
                <a:latin typeface="Carlito"/>
                <a:cs typeface="Carlito"/>
              </a:rPr>
              <a:t>c</a:t>
            </a:r>
            <a:r>
              <a:rPr sz="2800" dirty="0">
                <a:solidFill>
                  <a:srgbClr val="6F2F9F"/>
                </a:solidFill>
                <a:latin typeface="Carlito"/>
                <a:cs typeface="Carlito"/>
              </a:rPr>
              <a:t>o</a:t>
            </a:r>
            <a:r>
              <a:rPr sz="2800" spc="-45" dirty="0">
                <a:solidFill>
                  <a:srgbClr val="6F2F9F"/>
                </a:solidFill>
                <a:latin typeface="Carlito"/>
                <a:cs typeface="Carlito"/>
              </a:rPr>
              <a:t>nt</a:t>
            </a:r>
            <a:r>
              <a:rPr sz="2800" spc="5" dirty="0">
                <a:solidFill>
                  <a:srgbClr val="6F2F9F"/>
                </a:solidFill>
                <a:latin typeface="Carlito"/>
                <a:cs typeface="Carlito"/>
              </a:rPr>
              <a:t>e</a:t>
            </a:r>
            <a:r>
              <a:rPr sz="2800" spc="-25" dirty="0">
                <a:solidFill>
                  <a:srgbClr val="6F2F9F"/>
                </a:solidFill>
                <a:latin typeface="Carlito"/>
                <a:cs typeface="Carlito"/>
              </a:rPr>
              <a:t>n</a:t>
            </a:r>
            <a:r>
              <a:rPr sz="2800" dirty="0">
                <a:solidFill>
                  <a:srgbClr val="6F2F9F"/>
                </a:solidFill>
                <a:latin typeface="Carlito"/>
                <a:cs typeface="Carlito"/>
              </a:rPr>
              <a:t>t	in	the	</a:t>
            </a:r>
            <a:r>
              <a:rPr sz="2800" spc="-105" dirty="0">
                <a:solidFill>
                  <a:srgbClr val="6F2F9F"/>
                </a:solidFill>
                <a:latin typeface="Carlito"/>
                <a:cs typeface="Carlito"/>
              </a:rPr>
              <a:t>f</a:t>
            </a:r>
            <a:r>
              <a:rPr sz="2800" spc="5" dirty="0">
                <a:solidFill>
                  <a:srgbClr val="6F2F9F"/>
                </a:solidFill>
                <a:latin typeface="Carlito"/>
                <a:cs typeface="Carlito"/>
              </a:rPr>
              <a:t>e</a:t>
            </a:r>
            <a:r>
              <a:rPr sz="2800" spc="-25" dirty="0">
                <a:solidFill>
                  <a:srgbClr val="6F2F9F"/>
                </a:solidFill>
                <a:latin typeface="Carlito"/>
                <a:cs typeface="Carlito"/>
              </a:rPr>
              <a:t>e</a:t>
            </a:r>
            <a:r>
              <a:rPr sz="2800" dirty="0">
                <a:solidFill>
                  <a:srgbClr val="6F2F9F"/>
                </a:solidFill>
                <a:latin typeface="Carlito"/>
                <a:cs typeface="Carlito"/>
              </a:rPr>
              <a:t>d  </a:t>
            </a:r>
            <a:r>
              <a:rPr sz="2800" spc="-5" dirty="0">
                <a:solidFill>
                  <a:srgbClr val="6F2F9F"/>
                </a:solidFill>
                <a:latin typeface="Carlito"/>
                <a:cs typeface="Carlito"/>
              </a:rPr>
              <a:t>must </a:t>
            </a:r>
            <a:r>
              <a:rPr sz="2800" dirty="0">
                <a:solidFill>
                  <a:srgbClr val="6F2F9F"/>
                </a:solidFill>
                <a:latin typeface="Carlito"/>
                <a:cs typeface="Carlito"/>
              </a:rPr>
              <a:t>be </a:t>
            </a:r>
            <a:r>
              <a:rPr sz="2800" spc="-10" dirty="0">
                <a:solidFill>
                  <a:srgbClr val="6F2F9F"/>
                </a:solidFill>
                <a:latin typeface="Carlito"/>
                <a:cs typeface="Carlito"/>
              </a:rPr>
              <a:t>adjusted </a:t>
            </a:r>
            <a:r>
              <a:rPr sz="2800" spc="-20" dirty="0">
                <a:solidFill>
                  <a:srgbClr val="6F2F9F"/>
                </a:solidFill>
                <a:latin typeface="Carlito"/>
                <a:cs typeface="Carlito"/>
              </a:rPr>
              <a:t>to </a:t>
            </a:r>
            <a:r>
              <a:rPr sz="2800" spc="-15" dirty="0">
                <a:solidFill>
                  <a:srgbClr val="6F2F9F"/>
                </a:solidFill>
                <a:latin typeface="Carlito"/>
                <a:cs typeface="Carlito"/>
              </a:rPr>
              <a:t>compensate </a:t>
            </a:r>
            <a:r>
              <a:rPr sz="2800" dirty="0">
                <a:solidFill>
                  <a:srgbClr val="6F2F9F"/>
                </a:solidFill>
                <a:latin typeface="Carlito"/>
                <a:cs typeface="Carlito"/>
              </a:rPr>
              <a:t>those</a:t>
            </a:r>
            <a:r>
              <a:rPr sz="2800" spc="5" dirty="0">
                <a:solidFill>
                  <a:srgbClr val="6F2F9F"/>
                </a:solidFill>
                <a:latin typeface="Carlito"/>
                <a:cs typeface="Carlito"/>
              </a:rPr>
              <a:t> </a:t>
            </a:r>
            <a:r>
              <a:rPr sz="2800" dirty="0">
                <a:solidFill>
                  <a:srgbClr val="6F2F9F"/>
                </a:solidFill>
                <a:latin typeface="Carlito"/>
                <a:cs typeface="Carlito"/>
              </a:rPr>
              <a:t>changes.</a:t>
            </a:r>
            <a:endParaRPr sz="2800">
              <a:latin typeface="Carlito"/>
              <a:cs typeface="Carlito"/>
            </a:endParaRPr>
          </a:p>
          <a:p>
            <a:pPr marL="12700" marR="5080">
              <a:lnSpc>
                <a:spcPts val="3390"/>
              </a:lnSpc>
              <a:spcBef>
                <a:spcPts val="70"/>
              </a:spcBef>
              <a:buSzPct val="96428"/>
              <a:buFont typeface="Wingdings"/>
              <a:buChar char=""/>
              <a:tabLst>
                <a:tab pos="297180" algn="l"/>
                <a:tab pos="1096645" algn="l"/>
                <a:tab pos="2830195" algn="l"/>
                <a:tab pos="4220845" algn="l"/>
                <a:tab pos="5991225" algn="l"/>
                <a:tab pos="6594475" algn="l"/>
                <a:tab pos="7793355" algn="l"/>
              </a:tabLst>
            </a:pPr>
            <a:r>
              <a:rPr sz="2800" spc="-5" dirty="0">
                <a:solidFill>
                  <a:srgbClr val="FF0000"/>
                </a:solidFill>
                <a:latin typeface="Carlito"/>
                <a:cs typeface="Carlito"/>
              </a:rPr>
              <a:t>Th</a:t>
            </a:r>
            <a:r>
              <a:rPr sz="2800" dirty="0">
                <a:solidFill>
                  <a:srgbClr val="FF0000"/>
                </a:solidFill>
                <a:latin typeface="Carlito"/>
                <a:cs typeface="Carlito"/>
              </a:rPr>
              <a:t>e	</a:t>
            </a:r>
            <a:r>
              <a:rPr sz="2800" spc="-5" dirty="0">
                <a:solidFill>
                  <a:srgbClr val="FF0000"/>
                </a:solidFill>
                <a:latin typeface="Carlito"/>
                <a:cs typeface="Carlito"/>
              </a:rPr>
              <a:t>p</a:t>
            </a:r>
            <a:r>
              <a:rPr sz="2800" spc="-80" dirty="0">
                <a:solidFill>
                  <a:srgbClr val="FF0000"/>
                </a:solidFill>
                <a:latin typeface="Carlito"/>
                <a:cs typeface="Carlito"/>
              </a:rPr>
              <a:t>r</a:t>
            </a:r>
            <a:r>
              <a:rPr sz="2800" dirty="0">
                <a:solidFill>
                  <a:srgbClr val="FF0000"/>
                </a:solidFill>
                <a:latin typeface="Carlito"/>
                <a:cs typeface="Carlito"/>
              </a:rPr>
              <a:t>ed</a:t>
            </a:r>
            <a:r>
              <a:rPr sz="2800" spc="5" dirty="0">
                <a:solidFill>
                  <a:srgbClr val="FF0000"/>
                </a:solidFill>
                <a:latin typeface="Carlito"/>
                <a:cs typeface="Carlito"/>
              </a:rPr>
              <a:t>i</a:t>
            </a:r>
            <a:r>
              <a:rPr sz="2800" dirty="0">
                <a:solidFill>
                  <a:srgbClr val="FF0000"/>
                </a:solidFill>
                <a:latin typeface="Carlito"/>
                <a:cs typeface="Carlito"/>
              </a:rPr>
              <a:t>ction	</a:t>
            </a:r>
            <a:r>
              <a:rPr sz="2800" spc="-70" dirty="0">
                <a:solidFill>
                  <a:srgbClr val="FF0000"/>
                </a:solidFill>
                <a:latin typeface="Carlito"/>
                <a:cs typeface="Carlito"/>
              </a:rPr>
              <a:t>f</a:t>
            </a:r>
            <a:r>
              <a:rPr sz="2800" spc="-5" dirty="0">
                <a:solidFill>
                  <a:srgbClr val="FF0000"/>
                </a:solidFill>
                <a:latin typeface="Carlito"/>
                <a:cs typeface="Carlito"/>
              </a:rPr>
              <a:t>o</a:t>
            </a:r>
            <a:r>
              <a:rPr sz="2800" spc="-15" dirty="0">
                <a:solidFill>
                  <a:srgbClr val="FF0000"/>
                </a:solidFill>
                <a:latin typeface="Carlito"/>
                <a:cs typeface="Carlito"/>
              </a:rPr>
              <a:t>r</a:t>
            </a:r>
            <a:r>
              <a:rPr sz="2800" spc="-5" dirty="0">
                <a:solidFill>
                  <a:srgbClr val="FF0000"/>
                </a:solidFill>
                <a:latin typeface="Carlito"/>
                <a:cs typeface="Carlito"/>
              </a:rPr>
              <a:t>mul</a:t>
            </a:r>
            <a:r>
              <a:rPr sz="2800" dirty="0">
                <a:solidFill>
                  <a:srgbClr val="FF0000"/>
                </a:solidFill>
                <a:latin typeface="Carlito"/>
                <a:cs typeface="Carlito"/>
              </a:rPr>
              <a:t>a	</a:t>
            </a:r>
            <a:r>
              <a:rPr sz="2800" spc="-35" dirty="0">
                <a:solidFill>
                  <a:srgbClr val="FF0000"/>
                </a:solidFill>
                <a:latin typeface="Carlito"/>
                <a:cs typeface="Carlito"/>
              </a:rPr>
              <a:t>d</a:t>
            </a:r>
            <a:r>
              <a:rPr sz="2800" dirty="0">
                <a:solidFill>
                  <a:srgbClr val="FF0000"/>
                </a:solidFill>
                <a:latin typeface="Carlito"/>
                <a:cs typeface="Carlito"/>
              </a:rPr>
              <a:t>e</a:t>
            </a:r>
            <a:r>
              <a:rPr sz="2800" spc="-40" dirty="0">
                <a:solidFill>
                  <a:srgbClr val="FF0000"/>
                </a:solidFill>
                <a:latin typeface="Carlito"/>
                <a:cs typeface="Carlito"/>
              </a:rPr>
              <a:t>v</a:t>
            </a:r>
            <a:r>
              <a:rPr sz="2800" spc="-30" dirty="0">
                <a:solidFill>
                  <a:srgbClr val="FF0000"/>
                </a:solidFill>
                <a:latin typeface="Carlito"/>
                <a:cs typeface="Carlito"/>
              </a:rPr>
              <a:t>e</a:t>
            </a:r>
            <a:r>
              <a:rPr sz="2800" dirty="0">
                <a:solidFill>
                  <a:srgbClr val="FF0000"/>
                </a:solidFill>
                <a:latin typeface="Carlito"/>
                <a:cs typeface="Carlito"/>
              </a:rPr>
              <a:t>loped	by	</a:t>
            </a:r>
            <a:r>
              <a:rPr sz="2800" spc="15" dirty="0">
                <a:solidFill>
                  <a:srgbClr val="FF0000"/>
                </a:solidFill>
                <a:latin typeface="Carlito"/>
                <a:cs typeface="Carlito"/>
              </a:rPr>
              <a:t>H</a:t>
            </a:r>
            <a:r>
              <a:rPr sz="2800" spc="-15" dirty="0">
                <a:solidFill>
                  <a:srgbClr val="FF0000"/>
                </a:solidFill>
                <a:latin typeface="Carlito"/>
                <a:cs typeface="Carlito"/>
              </a:rPr>
              <a:t>a</a:t>
            </a:r>
            <a:r>
              <a:rPr sz="2800" dirty="0">
                <a:solidFill>
                  <a:srgbClr val="FF0000"/>
                </a:solidFill>
                <a:latin typeface="Carlito"/>
                <a:cs typeface="Carlito"/>
              </a:rPr>
              <a:t>r</a:t>
            </a:r>
            <a:r>
              <a:rPr sz="2800" spc="-15" dirty="0">
                <a:solidFill>
                  <a:srgbClr val="FF0000"/>
                </a:solidFill>
                <a:latin typeface="Carlito"/>
                <a:cs typeface="Carlito"/>
              </a:rPr>
              <a:t>m</a:t>
            </a:r>
            <a:r>
              <a:rPr sz="2800" dirty="0">
                <a:solidFill>
                  <a:srgbClr val="FF0000"/>
                </a:solidFill>
                <a:latin typeface="Carlito"/>
                <a:cs typeface="Carlito"/>
              </a:rPr>
              <a:t>s	</a:t>
            </a:r>
            <a:r>
              <a:rPr sz="2800" spc="-25" dirty="0">
                <a:solidFill>
                  <a:srgbClr val="FF0000"/>
                </a:solidFill>
                <a:latin typeface="Carlito"/>
                <a:cs typeface="Carlito"/>
              </a:rPr>
              <a:t>(</a:t>
            </a:r>
            <a:r>
              <a:rPr sz="2800" spc="10" dirty="0">
                <a:solidFill>
                  <a:srgbClr val="FF0000"/>
                </a:solidFill>
                <a:latin typeface="Carlito"/>
                <a:cs typeface="Carlito"/>
              </a:rPr>
              <a:t>2</a:t>
            </a:r>
            <a:r>
              <a:rPr sz="2800" spc="-20" dirty="0">
                <a:solidFill>
                  <a:srgbClr val="FF0000"/>
                </a:solidFill>
                <a:latin typeface="Carlito"/>
                <a:cs typeface="Carlito"/>
              </a:rPr>
              <a:t>0</a:t>
            </a:r>
            <a:r>
              <a:rPr sz="2800" spc="10" dirty="0">
                <a:solidFill>
                  <a:srgbClr val="FF0000"/>
                </a:solidFill>
                <a:latin typeface="Carlito"/>
                <a:cs typeface="Carlito"/>
              </a:rPr>
              <a:t>0</a:t>
            </a:r>
            <a:r>
              <a:rPr sz="2800" spc="25" dirty="0">
                <a:solidFill>
                  <a:srgbClr val="FF0000"/>
                </a:solidFill>
                <a:latin typeface="Carlito"/>
                <a:cs typeface="Carlito"/>
              </a:rPr>
              <a:t>1</a:t>
            </a:r>
            <a:r>
              <a:rPr sz="2800" spc="-25" dirty="0">
                <a:solidFill>
                  <a:srgbClr val="FF0000"/>
                </a:solidFill>
                <a:latin typeface="Carlito"/>
                <a:cs typeface="Carlito"/>
              </a:rPr>
              <a:t>)</a:t>
            </a:r>
            <a:r>
              <a:rPr sz="2800" dirty="0">
                <a:solidFill>
                  <a:srgbClr val="FF0000"/>
                </a:solidFill>
                <a:latin typeface="Carlito"/>
                <a:cs typeface="Carlito"/>
              </a:rPr>
              <a:t>:  </a:t>
            </a:r>
            <a:r>
              <a:rPr sz="2800" spc="-5" dirty="0">
                <a:solidFill>
                  <a:srgbClr val="FF0000"/>
                </a:solidFill>
                <a:latin typeface="Carlito"/>
                <a:cs typeface="Carlito"/>
              </a:rPr>
              <a:t>Critical amino </a:t>
            </a:r>
            <a:r>
              <a:rPr sz="2800" spc="-10" dirty="0">
                <a:solidFill>
                  <a:srgbClr val="FF0000"/>
                </a:solidFill>
                <a:latin typeface="Carlito"/>
                <a:cs typeface="Carlito"/>
              </a:rPr>
              <a:t>acids </a:t>
            </a:r>
            <a:r>
              <a:rPr sz="2800" spc="-15" dirty="0">
                <a:solidFill>
                  <a:srgbClr val="FF0000"/>
                </a:solidFill>
                <a:latin typeface="Carlito"/>
                <a:cs typeface="Carlito"/>
              </a:rPr>
              <a:t>requirements </a:t>
            </a:r>
            <a:r>
              <a:rPr sz="2800" spc="-20" dirty="0">
                <a:solidFill>
                  <a:srgbClr val="FF0000"/>
                </a:solidFill>
                <a:latin typeface="Carlito"/>
                <a:cs typeface="Carlito"/>
              </a:rPr>
              <a:t>are </a:t>
            </a:r>
            <a:r>
              <a:rPr sz="2800" dirty="0">
                <a:solidFill>
                  <a:srgbClr val="FF0000"/>
                </a:solidFill>
                <a:latin typeface="Carlito"/>
                <a:cs typeface="Carlito"/>
              </a:rPr>
              <a:t>13.42, </a:t>
            </a:r>
            <a:r>
              <a:rPr sz="2800" spc="5" dirty="0">
                <a:solidFill>
                  <a:srgbClr val="FF0000"/>
                </a:solidFill>
                <a:latin typeface="Carlito"/>
                <a:cs typeface="Carlito"/>
              </a:rPr>
              <a:t>5.45, 8.54,</a:t>
            </a:r>
            <a:r>
              <a:rPr sz="2800" spc="484" dirty="0">
                <a:solidFill>
                  <a:srgbClr val="FF0000"/>
                </a:solidFill>
                <a:latin typeface="Carlito"/>
                <a:cs typeface="Carlito"/>
              </a:rPr>
              <a:t> </a:t>
            </a:r>
            <a:r>
              <a:rPr sz="2800" spc="5" dirty="0">
                <a:solidFill>
                  <a:srgbClr val="FF0000"/>
                </a:solidFill>
                <a:latin typeface="Carlito"/>
                <a:cs typeface="Carlito"/>
              </a:rPr>
              <a:t>2.91,</a:t>
            </a:r>
            <a:endParaRPr sz="2800">
              <a:latin typeface="Carlito"/>
              <a:cs typeface="Carlito"/>
            </a:endParaRPr>
          </a:p>
          <a:p>
            <a:pPr marL="12700">
              <a:lnSpc>
                <a:spcPts val="3225"/>
              </a:lnSpc>
              <a:tabLst>
                <a:tab pos="972819" algn="l"/>
                <a:tab pos="1654810" algn="l"/>
                <a:tab pos="2610485" algn="l"/>
                <a:tab pos="3511550" algn="l"/>
                <a:tab pos="3946525" algn="l"/>
                <a:tab pos="4596130" algn="l"/>
                <a:tab pos="5474335" algn="l"/>
                <a:tab pos="6022975" algn="l"/>
                <a:tab pos="7075170" algn="l"/>
              </a:tabLst>
            </a:pPr>
            <a:r>
              <a:rPr sz="2800" spc="5" dirty="0">
                <a:solidFill>
                  <a:srgbClr val="FF0000"/>
                </a:solidFill>
                <a:latin typeface="Carlito"/>
                <a:cs typeface="Carlito"/>
              </a:rPr>
              <a:t>11.82	</a:t>
            </a:r>
            <a:r>
              <a:rPr sz="2800" spc="-5" dirty="0">
                <a:solidFill>
                  <a:srgbClr val="FF0000"/>
                </a:solidFill>
                <a:latin typeface="Carlito"/>
                <a:cs typeface="Carlito"/>
              </a:rPr>
              <a:t>and	</a:t>
            </a:r>
            <a:r>
              <a:rPr sz="2800" dirty="0">
                <a:solidFill>
                  <a:srgbClr val="FF0000"/>
                </a:solidFill>
                <a:latin typeface="Carlito"/>
                <a:cs typeface="Carlito"/>
              </a:rPr>
              <a:t>12.73	mg/g	of	</a:t>
            </a:r>
            <a:r>
              <a:rPr sz="2800" spc="-5" dirty="0">
                <a:solidFill>
                  <a:srgbClr val="FF0000"/>
                </a:solidFill>
                <a:latin typeface="Carlito"/>
                <a:cs typeface="Carlito"/>
              </a:rPr>
              <a:t>egg	</a:t>
            </a:r>
            <a:r>
              <a:rPr sz="2800" dirty="0">
                <a:solidFill>
                  <a:srgbClr val="FF0000"/>
                </a:solidFill>
                <a:latin typeface="Carlito"/>
                <a:cs typeface="Carlito"/>
              </a:rPr>
              <a:t>mass	</a:t>
            </a:r>
            <a:r>
              <a:rPr sz="2800" spc="-25" dirty="0">
                <a:solidFill>
                  <a:srgbClr val="FF0000"/>
                </a:solidFill>
                <a:latin typeface="Carlito"/>
                <a:cs typeface="Carlito"/>
              </a:rPr>
              <a:t>for	</a:t>
            </a:r>
            <a:r>
              <a:rPr sz="2800" spc="-10" dirty="0">
                <a:solidFill>
                  <a:srgbClr val="FF0000"/>
                </a:solidFill>
                <a:latin typeface="Carlito"/>
                <a:cs typeface="Carlito"/>
              </a:rPr>
              <a:t>lysine,	</a:t>
            </a:r>
            <a:r>
              <a:rPr sz="2800" spc="-5" dirty="0">
                <a:solidFill>
                  <a:srgbClr val="FF0000"/>
                </a:solidFill>
                <a:latin typeface="Carlito"/>
                <a:cs typeface="Carlito"/>
              </a:rPr>
              <a:t>methionine,</a:t>
            </a:r>
            <a:endParaRPr sz="2800">
              <a:latin typeface="Carlito"/>
              <a:cs typeface="Carlito"/>
            </a:endParaRPr>
          </a:p>
          <a:p>
            <a:pPr marL="12700">
              <a:lnSpc>
                <a:spcPts val="3354"/>
              </a:lnSpc>
            </a:pPr>
            <a:r>
              <a:rPr sz="2800" spc="-5" dirty="0">
                <a:solidFill>
                  <a:srgbClr val="FF0000"/>
                </a:solidFill>
                <a:latin typeface="Carlito"/>
                <a:cs typeface="Carlito"/>
              </a:rPr>
              <a:t>threonine, </a:t>
            </a:r>
            <a:r>
              <a:rPr sz="2800" spc="-10" dirty="0">
                <a:solidFill>
                  <a:srgbClr val="FF0000"/>
                </a:solidFill>
                <a:latin typeface="Carlito"/>
                <a:cs typeface="Carlito"/>
              </a:rPr>
              <a:t>tryptophan, </a:t>
            </a:r>
            <a:r>
              <a:rPr sz="2800" dirty="0">
                <a:solidFill>
                  <a:srgbClr val="FF0000"/>
                </a:solidFill>
                <a:latin typeface="Carlito"/>
                <a:cs typeface="Carlito"/>
              </a:rPr>
              <a:t>isoleucine </a:t>
            </a:r>
            <a:r>
              <a:rPr sz="2800" spc="-5" dirty="0">
                <a:solidFill>
                  <a:srgbClr val="FF0000"/>
                </a:solidFill>
                <a:latin typeface="Carlito"/>
                <a:cs typeface="Carlito"/>
              </a:rPr>
              <a:t>and valine,</a:t>
            </a:r>
            <a:r>
              <a:rPr sz="2800" spc="-75" dirty="0">
                <a:solidFill>
                  <a:srgbClr val="FF0000"/>
                </a:solidFill>
                <a:latin typeface="Carlito"/>
                <a:cs typeface="Carlito"/>
              </a:rPr>
              <a:t> </a:t>
            </a:r>
            <a:r>
              <a:rPr sz="2800" spc="-20" dirty="0">
                <a:solidFill>
                  <a:srgbClr val="FF0000"/>
                </a:solidFill>
                <a:latin typeface="Carlito"/>
                <a:cs typeface="Carlito"/>
              </a:rPr>
              <a:t>respectively.</a:t>
            </a:r>
            <a:endParaRPr sz="2800">
              <a:latin typeface="Carlito"/>
              <a:cs typeface="Carlito"/>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764844" y="2568397"/>
            <a:ext cx="7763509" cy="1554480"/>
          </a:xfrm>
          <a:prstGeom prst="rect">
            <a:avLst/>
          </a:prstGeom>
        </p:spPr>
        <p:txBody>
          <a:bodyPr vert="horz" wrap="square" lIns="0" tIns="14604" rIns="0" bIns="0" rtlCol="0">
            <a:spAutoFit/>
          </a:bodyPr>
          <a:lstStyle/>
          <a:p>
            <a:pPr marL="12700">
              <a:lnSpc>
                <a:spcPct val="100000"/>
              </a:lnSpc>
              <a:spcBef>
                <a:spcPts val="114"/>
              </a:spcBef>
            </a:pPr>
            <a:r>
              <a:rPr sz="2000" b="1" spc="10" dirty="0">
                <a:solidFill>
                  <a:srgbClr val="FF0000"/>
                </a:solidFill>
                <a:latin typeface="Carlito"/>
                <a:cs typeface="Carlito"/>
              </a:rPr>
              <a:t>Amino </a:t>
            </a:r>
            <a:r>
              <a:rPr sz="2000" b="1" spc="5" dirty="0">
                <a:solidFill>
                  <a:srgbClr val="FF0000"/>
                </a:solidFill>
                <a:latin typeface="Carlito"/>
                <a:cs typeface="Carlito"/>
              </a:rPr>
              <a:t>acids can be </a:t>
            </a:r>
            <a:r>
              <a:rPr sz="2000" b="1" spc="-5" dirty="0">
                <a:solidFill>
                  <a:srgbClr val="FF0000"/>
                </a:solidFill>
                <a:latin typeface="Carlito"/>
                <a:cs typeface="Carlito"/>
              </a:rPr>
              <a:t>calculated </a:t>
            </a:r>
            <a:r>
              <a:rPr sz="2000" b="1" dirty="0">
                <a:solidFill>
                  <a:srgbClr val="FF0000"/>
                </a:solidFill>
                <a:latin typeface="Carlito"/>
                <a:cs typeface="Carlito"/>
              </a:rPr>
              <a:t>from</a:t>
            </a:r>
            <a:r>
              <a:rPr sz="2000" b="1" spc="-320" dirty="0">
                <a:solidFill>
                  <a:srgbClr val="FF0000"/>
                </a:solidFill>
                <a:latin typeface="Carlito"/>
                <a:cs typeface="Carlito"/>
              </a:rPr>
              <a:t> </a:t>
            </a:r>
            <a:r>
              <a:rPr sz="2000" b="1" dirty="0">
                <a:solidFill>
                  <a:srgbClr val="FF0000"/>
                </a:solidFill>
                <a:latin typeface="Carlito"/>
                <a:cs typeface="Carlito"/>
              </a:rPr>
              <a:t>the equation:</a:t>
            </a:r>
            <a:endParaRPr sz="2000">
              <a:latin typeface="Carlito"/>
              <a:cs typeface="Carlito"/>
            </a:endParaRPr>
          </a:p>
          <a:p>
            <a:pPr>
              <a:lnSpc>
                <a:spcPct val="100000"/>
              </a:lnSpc>
              <a:spcBef>
                <a:spcPts val="10"/>
              </a:spcBef>
            </a:pPr>
            <a:endParaRPr sz="1950">
              <a:latin typeface="Carlito"/>
              <a:cs typeface="Carlito"/>
            </a:endParaRPr>
          </a:p>
          <a:p>
            <a:pPr marL="2464435">
              <a:lnSpc>
                <a:spcPct val="100000"/>
              </a:lnSpc>
            </a:pPr>
            <a:r>
              <a:rPr sz="2000" spc="10" dirty="0">
                <a:latin typeface="Carlito"/>
                <a:cs typeface="Carlito"/>
              </a:rPr>
              <a:t>mg</a:t>
            </a:r>
            <a:r>
              <a:rPr sz="2000" spc="-40" dirty="0">
                <a:latin typeface="Carlito"/>
                <a:cs typeface="Carlito"/>
              </a:rPr>
              <a:t> </a:t>
            </a:r>
            <a:r>
              <a:rPr sz="2000" spc="15" dirty="0">
                <a:latin typeface="Carlito"/>
                <a:cs typeface="Carlito"/>
              </a:rPr>
              <a:t>of</a:t>
            </a:r>
            <a:r>
              <a:rPr sz="2000" spc="-25" dirty="0">
                <a:latin typeface="Carlito"/>
                <a:cs typeface="Carlito"/>
              </a:rPr>
              <a:t> </a:t>
            </a:r>
            <a:r>
              <a:rPr sz="2000" dirty="0">
                <a:latin typeface="Carlito"/>
                <a:cs typeface="Carlito"/>
              </a:rPr>
              <a:t>AA </a:t>
            </a:r>
            <a:r>
              <a:rPr sz="2000" spc="5" dirty="0">
                <a:latin typeface="Carlito"/>
                <a:cs typeface="Carlito"/>
              </a:rPr>
              <a:t>/</a:t>
            </a:r>
            <a:r>
              <a:rPr sz="2000" spc="-15" dirty="0">
                <a:latin typeface="Carlito"/>
                <a:cs typeface="Carlito"/>
              </a:rPr>
              <a:t> </a:t>
            </a:r>
            <a:r>
              <a:rPr sz="2000" spc="5" dirty="0">
                <a:latin typeface="Carlito"/>
                <a:cs typeface="Carlito"/>
              </a:rPr>
              <a:t>g</a:t>
            </a:r>
            <a:r>
              <a:rPr sz="2000" dirty="0">
                <a:latin typeface="Carlito"/>
                <a:cs typeface="Carlito"/>
              </a:rPr>
              <a:t> </a:t>
            </a:r>
            <a:r>
              <a:rPr sz="2000" spc="15" dirty="0">
                <a:latin typeface="Carlito"/>
                <a:cs typeface="Carlito"/>
              </a:rPr>
              <a:t>egg</a:t>
            </a:r>
            <a:r>
              <a:rPr sz="2000" spc="-35" dirty="0">
                <a:latin typeface="Carlito"/>
                <a:cs typeface="Carlito"/>
              </a:rPr>
              <a:t> </a:t>
            </a:r>
            <a:r>
              <a:rPr sz="2000" spc="10" dirty="0">
                <a:latin typeface="Carlito"/>
                <a:cs typeface="Carlito"/>
              </a:rPr>
              <a:t>mass</a:t>
            </a:r>
            <a:r>
              <a:rPr sz="2000" spc="-55" dirty="0">
                <a:latin typeface="Carlito"/>
                <a:cs typeface="Carlito"/>
              </a:rPr>
              <a:t> </a:t>
            </a:r>
            <a:r>
              <a:rPr sz="2000" spc="5" dirty="0">
                <a:latin typeface="Carlito"/>
                <a:cs typeface="Carlito"/>
              </a:rPr>
              <a:t>X</a:t>
            </a:r>
            <a:r>
              <a:rPr sz="2000" spc="-25" dirty="0">
                <a:latin typeface="Carlito"/>
                <a:cs typeface="Carlito"/>
              </a:rPr>
              <a:t> </a:t>
            </a:r>
            <a:r>
              <a:rPr sz="2000" spc="-5" dirty="0">
                <a:latin typeface="Carlito"/>
                <a:cs typeface="Carlito"/>
              </a:rPr>
              <a:t>kcal</a:t>
            </a:r>
            <a:r>
              <a:rPr sz="2000" spc="-15" dirty="0">
                <a:latin typeface="Carlito"/>
                <a:cs typeface="Carlito"/>
              </a:rPr>
              <a:t> </a:t>
            </a:r>
            <a:r>
              <a:rPr sz="2000" spc="10" dirty="0">
                <a:latin typeface="Carlito"/>
                <a:cs typeface="Carlito"/>
              </a:rPr>
              <a:t>ME</a:t>
            </a:r>
            <a:r>
              <a:rPr sz="2000" spc="-35" dirty="0">
                <a:latin typeface="Carlito"/>
                <a:cs typeface="Carlito"/>
              </a:rPr>
              <a:t> </a:t>
            </a:r>
            <a:r>
              <a:rPr sz="2000" spc="5" dirty="0">
                <a:latin typeface="Carlito"/>
                <a:cs typeface="Carlito"/>
              </a:rPr>
              <a:t>consumed</a:t>
            </a:r>
            <a:r>
              <a:rPr sz="2000" spc="-105" dirty="0">
                <a:latin typeface="Carlito"/>
                <a:cs typeface="Carlito"/>
              </a:rPr>
              <a:t> </a:t>
            </a:r>
            <a:r>
              <a:rPr sz="2000" dirty="0">
                <a:latin typeface="Carlito"/>
                <a:cs typeface="Carlito"/>
              </a:rPr>
              <a:t>per</a:t>
            </a:r>
            <a:r>
              <a:rPr sz="2000" spc="-5" dirty="0">
                <a:latin typeface="Carlito"/>
                <a:cs typeface="Carlito"/>
              </a:rPr>
              <a:t> </a:t>
            </a:r>
            <a:r>
              <a:rPr sz="2000" spc="-10" dirty="0">
                <a:latin typeface="Carlito"/>
                <a:cs typeface="Carlito"/>
              </a:rPr>
              <a:t>day</a:t>
            </a:r>
            <a:endParaRPr sz="2000">
              <a:latin typeface="Carlito"/>
              <a:cs typeface="Carlito"/>
            </a:endParaRPr>
          </a:p>
          <a:p>
            <a:pPr marL="12700">
              <a:lnSpc>
                <a:spcPct val="100000"/>
              </a:lnSpc>
              <a:spcBef>
                <a:spcPts val="15"/>
              </a:spcBef>
              <a:tabLst>
                <a:tab pos="7599045" algn="l"/>
              </a:tabLst>
            </a:pPr>
            <a:r>
              <a:rPr sz="2000" b="1" spc="10" dirty="0">
                <a:solidFill>
                  <a:srgbClr val="C00000"/>
                </a:solidFill>
                <a:latin typeface="Carlito"/>
                <a:cs typeface="Carlito"/>
              </a:rPr>
              <a:t>%</a:t>
            </a:r>
            <a:r>
              <a:rPr sz="2000" b="1" spc="-65" dirty="0">
                <a:solidFill>
                  <a:srgbClr val="C00000"/>
                </a:solidFill>
                <a:latin typeface="Carlito"/>
                <a:cs typeface="Carlito"/>
              </a:rPr>
              <a:t> </a:t>
            </a:r>
            <a:r>
              <a:rPr sz="2000" b="1" spc="5" dirty="0">
                <a:solidFill>
                  <a:srgbClr val="C00000"/>
                </a:solidFill>
                <a:latin typeface="Carlito"/>
                <a:cs typeface="Carlito"/>
              </a:rPr>
              <a:t>of</a:t>
            </a:r>
            <a:r>
              <a:rPr sz="2000" b="1" spc="-30" dirty="0">
                <a:solidFill>
                  <a:srgbClr val="C00000"/>
                </a:solidFill>
                <a:latin typeface="Carlito"/>
                <a:cs typeface="Carlito"/>
              </a:rPr>
              <a:t> </a:t>
            </a:r>
            <a:r>
              <a:rPr sz="2000" b="1" spc="15" dirty="0">
                <a:solidFill>
                  <a:srgbClr val="C00000"/>
                </a:solidFill>
                <a:latin typeface="Carlito"/>
                <a:cs typeface="Carlito"/>
              </a:rPr>
              <a:t>amino</a:t>
            </a:r>
            <a:r>
              <a:rPr sz="2000" b="1" spc="-70" dirty="0">
                <a:solidFill>
                  <a:srgbClr val="C00000"/>
                </a:solidFill>
                <a:latin typeface="Carlito"/>
                <a:cs typeface="Carlito"/>
              </a:rPr>
              <a:t> </a:t>
            </a:r>
            <a:r>
              <a:rPr sz="2000" b="1" spc="5" dirty="0">
                <a:solidFill>
                  <a:srgbClr val="C00000"/>
                </a:solidFill>
                <a:latin typeface="Carlito"/>
                <a:cs typeface="Carlito"/>
              </a:rPr>
              <a:t>acid</a:t>
            </a:r>
            <a:r>
              <a:rPr sz="2000" b="1" spc="-70" dirty="0">
                <a:solidFill>
                  <a:srgbClr val="C00000"/>
                </a:solidFill>
                <a:latin typeface="Carlito"/>
                <a:cs typeface="Carlito"/>
              </a:rPr>
              <a:t> </a:t>
            </a:r>
            <a:r>
              <a:rPr sz="2000" b="1" spc="5" dirty="0">
                <a:solidFill>
                  <a:srgbClr val="C00000"/>
                </a:solidFill>
                <a:latin typeface="Carlito"/>
                <a:cs typeface="Carlito"/>
              </a:rPr>
              <a:t>in</a:t>
            </a:r>
            <a:r>
              <a:rPr sz="2000" b="1" spc="-35" dirty="0">
                <a:solidFill>
                  <a:srgbClr val="C00000"/>
                </a:solidFill>
                <a:latin typeface="Carlito"/>
                <a:cs typeface="Carlito"/>
              </a:rPr>
              <a:t> </a:t>
            </a:r>
            <a:r>
              <a:rPr sz="2000" b="1" spc="5" dirty="0">
                <a:solidFill>
                  <a:srgbClr val="C00000"/>
                </a:solidFill>
                <a:latin typeface="Carlito"/>
                <a:cs typeface="Carlito"/>
              </a:rPr>
              <a:t>diet</a:t>
            </a:r>
            <a:r>
              <a:rPr sz="2000" b="1" spc="-55" dirty="0">
                <a:solidFill>
                  <a:srgbClr val="C00000"/>
                </a:solidFill>
                <a:latin typeface="Carlito"/>
                <a:cs typeface="Carlito"/>
              </a:rPr>
              <a:t> </a:t>
            </a:r>
            <a:r>
              <a:rPr sz="2000" spc="5" dirty="0">
                <a:latin typeface="Carlito"/>
                <a:cs typeface="Carlito"/>
              </a:rPr>
              <a:t>=</a:t>
            </a:r>
            <a:r>
              <a:rPr sz="2000" spc="-20" dirty="0">
                <a:latin typeface="Carlito"/>
                <a:cs typeface="Carlito"/>
              </a:rPr>
              <a:t> </a:t>
            </a:r>
            <a:r>
              <a:rPr sz="2000" u="heavy" dirty="0">
                <a:uFill>
                  <a:solidFill>
                    <a:srgbClr val="000000"/>
                  </a:solidFill>
                </a:uFill>
                <a:latin typeface="Carlito"/>
                <a:cs typeface="Carlito"/>
              </a:rPr>
              <a:t> 	</a:t>
            </a:r>
            <a:endParaRPr sz="2000">
              <a:latin typeface="Carlito"/>
              <a:cs typeface="Carlito"/>
            </a:endParaRPr>
          </a:p>
          <a:p>
            <a:pPr marL="2578735">
              <a:lnSpc>
                <a:spcPct val="100000"/>
              </a:lnSpc>
              <a:spcBef>
                <a:spcPts val="15"/>
              </a:spcBef>
            </a:pPr>
            <a:r>
              <a:rPr sz="2000" spc="-5" dirty="0">
                <a:latin typeface="Carlito"/>
                <a:cs typeface="Carlito"/>
              </a:rPr>
              <a:t>kcal</a:t>
            </a:r>
            <a:r>
              <a:rPr sz="2000" spc="-20" dirty="0">
                <a:latin typeface="Carlito"/>
                <a:cs typeface="Carlito"/>
              </a:rPr>
              <a:t> </a:t>
            </a:r>
            <a:r>
              <a:rPr sz="2000" spc="10" dirty="0">
                <a:latin typeface="Carlito"/>
                <a:cs typeface="Carlito"/>
              </a:rPr>
              <a:t>ME</a:t>
            </a:r>
            <a:r>
              <a:rPr sz="2000" spc="-35" dirty="0">
                <a:latin typeface="Carlito"/>
                <a:cs typeface="Carlito"/>
              </a:rPr>
              <a:t> </a:t>
            </a:r>
            <a:r>
              <a:rPr sz="2000" spc="5" dirty="0">
                <a:latin typeface="Carlito"/>
                <a:cs typeface="Carlito"/>
              </a:rPr>
              <a:t>/</a:t>
            </a:r>
            <a:r>
              <a:rPr sz="2000" spc="-10" dirty="0">
                <a:latin typeface="Carlito"/>
                <a:cs typeface="Carlito"/>
              </a:rPr>
              <a:t> </a:t>
            </a:r>
            <a:r>
              <a:rPr sz="2000" spc="5" dirty="0">
                <a:latin typeface="Carlito"/>
                <a:cs typeface="Carlito"/>
              </a:rPr>
              <a:t>g</a:t>
            </a:r>
            <a:r>
              <a:rPr sz="2000" spc="-35" dirty="0">
                <a:latin typeface="Carlito"/>
                <a:cs typeface="Carlito"/>
              </a:rPr>
              <a:t> </a:t>
            </a:r>
            <a:r>
              <a:rPr sz="2000" spc="10" dirty="0">
                <a:latin typeface="Carlito"/>
                <a:cs typeface="Carlito"/>
              </a:rPr>
              <a:t>egg</a:t>
            </a:r>
            <a:r>
              <a:rPr sz="2000" spc="-40" dirty="0">
                <a:latin typeface="Carlito"/>
                <a:cs typeface="Carlito"/>
              </a:rPr>
              <a:t> </a:t>
            </a:r>
            <a:r>
              <a:rPr sz="2000" spc="10" dirty="0">
                <a:latin typeface="Carlito"/>
                <a:cs typeface="Carlito"/>
              </a:rPr>
              <a:t>mass</a:t>
            </a:r>
            <a:r>
              <a:rPr sz="2000" spc="-15" dirty="0">
                <a:latin typeface="Carlito"/>
                <a:cs typeface="Carlito"/>
              </a:rPr>
              <a:t> </a:t>
            </a:r>
            <a:r>
              <a:rPr sz="2000" spc="5" dirty="0">
                <a:latin typeface="Carlito"/>
                <a:cs typeface="Carlito"/>
              </a:rPr>
              <a:t>X</a:t>
            </a:r>
            <a:r>
              <a:rPr sz="2000" spc="-25" dirty="0">
                <a:latin typeface="Carlito"/>
                <a:cs typeface="Carlito"/>
              </a:rPr>
              <a:t> </a:t>
            </a:r>
            <a:r>
              <a:rPr sz="2000" dirty="0">
                <a:latin typeface="Carlito"/>
                <a:cs typeface="Carlito"/>
              </a:rPr>
              <a:t>Feed</a:t>
            </a:r>
            <a:r>
              <a:rPr sz="2000" spc="-35" dirty="0">
                <a:latin typeface="Carlito"/>
                <a:cs typeface="Carlito"/>
              </a:rPr>
              <a:t> </a:t>
            </a:r>
            <a:r>
              <a:rPr sz="2000" spc="5" dirty="0">
                <a:latin typeface="Carlito"/>
                <a:cs typeface="Carlito"/>
              </a:rPr>
              <a:t>consumption</a:t>
            </a:r>
            <a:r>
              <a:rPr sz="2000" spc="-105" dirty="0">
                <a:latin typeface="Carlito"/>
                <a:cs typeface="Carlito"/>
              </a:rPr>
              <a:t> </a:t>
            </a:r>
            <a:r>
              <a:rPr sz="2000" spc="5" dirty="0">
                <a:latin typeface="Carlito"/>
                <a:cs typeface="Carlito"/>
              </a:rPr>
              <a:t>in</a:t>
            </a:r>
            <a:r>
              <a:rPr sz="2000" spc="-35" dirty="0">
                <a:latin typeface="Carlito"/>
                <a:cs typeface="Carlito"/>
              </a:rPr>
              <a:t> </a:t>
            </a:r>
            <a:r>
              <a:rPr sz="2000" spc="15" dirty="0">
                <a:latin typeface="Carlito"/>
                <a:cs typeface="Carlito"/>
              </a:rPr>
              <a:t>mg</a:t>
            </a:r>
            <a:endParaRPr sz="2000">
              <a:latin typeface="Carlito"/>
              <a:cs typeface="Carlito"/>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78739" y="10109"/>
            <a:ext cx="8996045" cy="6428740"/>
          </a:xfrm>
          <a:prstGeom prst="rect">
            <a:avLst/>
          </a:prstGeom>
        </p:spPr>
        <p:txBody>
          <a:bodyPr vert="horz" wrap="square" lIns="0" tIns="13970" rIns="0" bIns="0" rtlCol="0">
            <a:spAutoFit/>
          </a:bodyPr>
          <a:lstStyle/>
          <a:p>
            <a:pPr marL="12700" marR="5080">
              <a:lnSpc>
                <a:spcPct val="100000"/>
              </a:lnSpc>
              <a:spcBef>
                <a:spcPts val="110"/>
              </a:spcBef>
              <a:buSzPct val="96428"/>
              <a:buFont typeface="Wingdings"/>
              <a:buChar char=""/>
              <a:tabLst>
                <a:tab pos="297180" algn="l"/>
              </a:tabLst>
            </a:pPr>
            <a:r>
              <a:rPr sz="2800" spc="-20" dirty="0">
                <a:solidFill>
                  <a:srgbClr val="C00000"/>
                </a:solidFill>
                <a:latin typeface="Carlito"/>
                <a:cs typeface="Carlito"/>
              </a:rPr>
              <a:t>NRC </a:t>
            </a:r>
            <a:r>
              <a:rPr sz="2800" spc="5" dirty="0">
                <a:solidFill>
                  <a:srgbClr val="C00000"/>
                </a:solidFill>
                <a:latin typeface="Carlito"/>
                <a:cs typeface="Carlito"/>
              </a:rPr>
              <a:t>(1994) </a:t>
            </a:r>
            <a:r>
              <a:rPr sz="2800" spc="-10" dirty="0">
                <a:solidFill>
                  <a:srgbClr val="C00000"/>
                </a:solidFill>
                <a:latin typeface="Carlito"/>
                <a:cs typeface="Carlito"/>
              </a:rPr>
              <a:t>recommendations </a:t>
            </a:r>
            <a:r>
              <a:rPr sz="2800" spc="-15" dirty="0">
                <a:solidFill>
                  <a:srgbClr val="C00000"/>
                </a:solidFill>
                <a:latin typeface="Carlito"/>
                <a:cs typeface="Carlito"/>
              </a:rPr>
              <a:t>provide </a:t>
            </a:r>
            <a:r>
              <a:rPr sz="2800" spc="-5" dirty="0">
                <a:solidFill>
                  <a:srgbClr val="C00000"/>
                </a:solidFill>
                <a:latin typeface="Carlito"/>
                <a:cs typeface="Carlito"/>
              </a:rPr>
              <a:t>much </a:t>
            </a:r>
            <a:r>
              <a:rPr sz="2800" spc="-10" dirty="0">
                <a:solidFill>
                  <a:srgbClr val="C00000"/>
                </a:solidFill>
                <a:latin typeface="Carlito"/>
                <a:cs typeface="Carlito"/>
              </a:rPr>
              <a:t>energy </a:t>
            </a:r>
            <a:r>
              <a:rPr sz="2800" spc="5" dirty="0">
                <a:solidFill>
                  <a:srgbClr val="C00000"/>
                </a:solidFill>
                <a:latin typeface="Carlito"/>
                <a:cs typeface="Carlito"/>
              </a:rPr>
              <a:t>(2,800-  </a:t>
            </a:r>
            <a:r>
              <a:rPr sz="2800" spc="10" dirty="0">
                <a:solidFill>
                  <a:srgbClr val="C00000"/>
                </a:solidFill>
                <a:latin typeface="Carlito"/>
                <a:cs typeface="Carlito"/>
              </a:rPr>
              <a:t>2,900 </a:t>
            </a:r>
            <a:r>
              <a:rPr sz="2800" spc="-35" dirty="0">
                <a:solidFill>
                  <a:srgbClr val="C00000"/>
                </a:solidFill>
                <a:latin typeface="Carlito"/>
                <a:cs typeface="Carlito"/>
              </a:rPr>
              <a:t>kcal </a:t>
            </a:r>
            <a:r>
              <a:rPr sz="2800" dirty="0">
                <a:solidFill>
                  <a:srgbClr val="C00000"/>
                </a:solidFill>
                <a:latin typeface="Carlito"/>
                <a:cs typeface="Carlito"/>
              </a:rPr>
              <a:t>ME/kg).</a:t>
            </a:r>
            <a:endParaRPr sz="2800">
              <a:latin typeface="Carlito"/>
              <a:cs typeface="Carlito"/>
            </a:endParaRPr>
          </a:p>
          <a:p>
            <a:pPr marL="12700" marR="5080">
              <a:lnSpc>
                <a:spcPts val="3390"/>
              </a:lnSpc>
              <a:spcBef>
                <a:spcPts val="70"/>
              </a:spcBef>
              <a:buSzPct val="96428"/>
              <a:buFont typeface="Wingdings"/>
              <a:buChar char=""/>
              <a:tabLst>
                <a:tab pos="297180" algn="l"/>
                <a:tab pos="643255" algn="l"/>
                <a:tab pos="2084705" algn="l"/>
                <a:tab pos="3319779" algn="l"/>
                <a:tab pos="3758565" algn="l"/>
                <a:tab pos="4989195" algn="l"/>
                <a:tab pos="5794375" algn="l"/>
                <a:tab pos="6288405" algn="l"/>
                <a:tab pos="7555230" algn="l"/>
                <a:tab pos="7990205" algn="l"/>
              </a:tabLst>
            </a:pPr>
            <a:r>
              <a:rPr sz="2800" spc="10" dirty="0">
                <a:solidFill>
                  <a:srgbClr val="006FC0"/>
                </a:solidFill>
                <a:latin typeface="Carlito"/>
                <a:cs typeface="Carlito"/>
              </a:rPr>
              <a:t>I</a:t>
            </a:r>
            <a:r>
              <a:rPr sz="2800" dirty="0">
                <a:solidFill>
                  <a:srgbClr val="006FC0"/>
                </a:solidFill>
                <a:latin typeface="Carlito"/>
                <a:cs typeface="Carlito"/>
              </a:rPr>
              <a:t>t	be</a:t>
            </a:r>
            <a:r>
              <a:rPr sz="2800" spc="-35" dirty="0">
                <a:solidFill>
                  <a:srgbClr val="006FC0"/>
                </a:solidFill>
                <a:latin typeface="Carlito"/>
                <a:cs typeface="Carlito"/>
              </a:rPr>
              <a:t>c</a:t>
            </a:r>
            <a:r>
              <a:rPr sz="2800" dirty="0">
                <a:solidFill>
                  <a:srgbClr val="006FC0"/>
                </a:solidFill>
                <a:latin typeface="Carlito"/>
                <a:cs typeface="Carlito"/>
              </a:rPr>
              <a:t>o</a:t>
            </a:r>
            <a:r>
              <a:rPr sz="2800" spc="-15" dirty="0">
                <a:solidFill>
                  <a:srgbClr val="006FC0"/>
                </a:solidFill>
                <a:latin typeface="Carlito"/>
                <a:cs typeface="Carlito"/>
              </a:rPr>
              <a:t>m</a:t>
            </a:r>
            <a:r>
              <a:rPr sz="2800" dirty="0">
                <a:solidFill>
                  <a:srgbClr val="006FC0"/>
                </a:solidFill>
                <a:latin typeface="Carlito"/>
                <a:cs typeface="Carlito"/>
              </a:rPr>
              <a:t>es	</a:t>
            </a:r>
            <a:r>
              <a:rPr sz="2800" spc="-35" dirty="0">
                <a:solidFill>
                  <a:srgbClr val="006FC0"/>
                </a:solidFill>
                <a:latin typeface="Carlito"/>
                <a:cs typeface="Carlito"/>
              </a:rPr>
              <a:t>d</a:t>
            </a:r>
            <a:r>
              <a:rPr sz="2800" dirty="0">
                <a:solidFill>
                  <a:srgbClr val="006FC0"/>
                </a:solidFill>
                <a:latin typeface="Carlito"/>
                <a:cs typeface="Carlito"/>
              </a:rPr>
              <a:t>i</a:t>
            </a:r>
            <a:r>
              <a:rPr sz="2800" spc="-30" dirty="0">
                <a:solidFill>
                  <a:srgbClr val="006FC0"/>
                </a:solidFill>
                <a:latin typeface="Carlito"/>
                <a:cs typeface="Carlito"/>
              </a:rPr>
              <a:t>f</a:t>
            </a:r>
            <a:r>
              <a:rPr sz="2800" spc="-5" dirty="0">
                <a:solidFill>
                  <a:srgbClr val="006FC0"/>
                </a:solidFill>
                <a:latin typeface="Carlito"/>
                <a:cs typeface="Carlito"/>
              </a:rPr>
              <a:t>f</a:t>
            </a:r>
            <a:r>
              <a:rPr sz="2800" spc="-30" dirty="0">
                <a:solidFill>
                  <a:srgbClr val="006FC0"/>
                </a:solidFill>
                <a:latin typeface="Carlito"/>
                <a:cs typeface="Carlito"/>
              </a:rPr>
              <a:t>i</a:t>
            </a:r>
            <a:r>
              <a:rPr sz="2800" dirty="0">
                <a:solidFill>
                  <a:srgbClr val="006FC0"/>
                </a:solidFill>
                <a:latin typeface="Carlito"/>
                <a:cs typeface="Carlito"/>
              </a:rPr>
              <a:t>cult	</a:t>
            </a:r>
            <a:r>
              <a:rPr sz="2800" spc="-45" dirty="0">
                <a:solidFill>
                  <a:srgbClr val="006FC0"/>
                </a:solidFill>
                <a:latin typeface="Carlito"/>
                <a:cs typeface="Carlito"/>
              </a:rPr>
              <a:t>t</a:t>
            </a:r>
            <a:r>
              <a:rPr sz="2800" spc="5" dirty="0">
                <a:solidFill>
                  <a:srgbClr val="006FC0"/>
                </a:solidFill>
                <a:latin typeface="Carlito"/>
                <a:cs typeface="Carlito"/>
              </a:rPr>
              <a:t>o</a:t>
            </a:r>
            <a:r>
              <a:rPr sz="2800" dirty="0">
                <a:solidFill>
                  <a:srgbClr val="006FC0"/>
                </a:solidFill>
                <a:latin typeface="Carlito"/>
                <a:cs typeface="Carlito"/>
              </a:rPr>
              <a:t>	p</a:t>
            </a:r>
            <a:r>
              <a:rPr sz="2800" spc="-50" dirty="0">
                <a:solidFill>
                  <a:srgbClr val="006FC0"/>
                </a:solidFill>
                <a:latin typeface="Carlito"/>
                <a:cs typeface="Carlito"/>
              </a:rPr>
              <a:t>r</a:t>
            </a:r>
            <a:r>
              <a:rPr sz="2800" dirty="0">
                <a:solidFill>
                  <a:srgbClr val="006FC0"/>
                </a:solidFill>
                <a:latin typeface="Carlito"/>
                <a:cs typeface="Carlito"/>
              </a:rPr>
              <a:t>o</a:t>
            </a:r>
            <a:r>
              <a:rPr sz="2800" spc="-15" dirty="0">
                <a:solidFill>
                  <a:srgbClr val="006FC0"/>
                </a:solidFill>
                <a:latin typeface="Carlito"/>
                <a:cs typeface="Carlito"/>
              </a:rPr>
              <a:t>v</a:t>
            </a:r>
            <a:r>
              <a:rPr sz="2800" dirty="0">
                <a:solidFill>
                  <a:srgbClr val="006FC0"/>
                </a:solidFill>
                <a:latin typeface="Carlito"/>
                <a:cs typeface="Carlito"/>
              </a:rPr>
              <a:t>i</a:t>
            </a:r>
            <a:r>
              <a:rPr sz="2800" spc="-30" dirty="0">
                <a:solidFill>
                  <a:srgbClr val="006FC0"/>
                </a:solidFill>
                <a:latin typeface="Carlito"/>
                <a:cs typeface="Carlito"/>
              </a:rPr>
              <a:t>d</a:t>
            </a:r>
            <a:r>
              <a:rPr sz="2800" spc="5" dirty="0">
                <a:solidFill>
                  <a:srgbClr val="006FC0"/>
                </a:solidFill>
                <a:latin typeface="Carlito"/>
                <a:cs typeface="Carlito"/>
              </a:rPr>
              <a:t>e</a:t>
            </a:r>
            <a:r>
              <a:rPr sz="2800" dirty="0">
                <a:solidFill>
                  <a:srgbClr val="006FC0"/>
                </a:solidFill>
                <a:latin typeface="Carlito"/>
                <a:cs typeface="Carlito"/>
              </a:rPr>
              <a:t>	</a:t>
            </a:r>
            <a:r>
              <a:rPr sz="2800" spc="10" dirty="0">
                <a:solidFill>
                  <a:srgbClr val="006FC0"/>
                </a:solidFill>
                <a:latin typeface="Carlito"/>
                <a:cs typeface="Carlito"/>
              </a:rPr>
              <a:t>s</a:t>
            </a:r>
            <a:r>
              <a:rPr sz="2800" spc="-5" dirty="0">
                <a:solidFill>
                  <a:srgbClr val="006FC0"/>
                </a:solidFill>
                <a:latin typeface="Carlito"/>
                <a:cs typeface="Carlito"/>
              </a:rPr>
              <a:t>uc</a:t>
            </a:r>
            <a:r>
              <a:rPr sz="2800" spc="5" dirty="0">
                <a:solidFill>
                  <a:srgbClr val="006FC0"/>
                </a:solidFill>
                <a:latin typeface="Carlito"/>
                <a:cs typeface="Carlito"/>
              </a:rPr>
              <a:t>h</a:t>
            </a:r>
            <a:r>
              <a:rPr sz="2800" dirty="0">
                <a:solidFill>
                  <a:srgbClr val="006FC0"/>
                </a:solidFill>
                <a:latin typeface="Carlito"/>
                <a:cs typeface="Carlito"/>
              </a:rPr>
              <a:t>	</a:t>
            </a:r>
            <a:r>
              <a:rPr sz="2800" spc="-10" dirty="0">
                <a:solidFill>
                  <a:srgbClr val="006FC0"/>
                </a:solidFill>
                <a:latin typeface="Carlito"/>
                <a:cs typeface="Carlito"/>
              </a:rPr>
              <a:t>a</a:t>
            </a:r>
            <a:r>
              <a:rPr sz="2800" spc="5" dirty="0">
                <a:solidFill>
                  <a:srgbClr val="006FC0"/>
                </a:solidFill>
                <a:latin typeface="Carlito"/>
                <a:cs typeface="Carlito"/>
              </a:rPr>
              <a:t>n</a:t>
            </a:r>
            <a:r>
              <a:rPr sz="2800" dirty="0">
                <a:solidFill>
                  <a:srgbClr val="006FC0"/>
                </a:solidFill>
                <a:latin typeface="Carlito"/>
                <a:cs typeface="Carlito"/>
              </a:rPr>
              <a:t>	</a:t>
            </a:r>
            <a:r>
              <a:rPr sz="2800" spc="-10" dirty="0">
                <a:solidFill>
                  <a:srgbClr val="006FC0"/>
                </a:solidFill>
                <a:latin typeface="Carlito"/>
                <a:cs typeface="Carlito"/>
              </a:rPr>
              <a:t>am</a:t>
            </a:r>
            <a:r>
              <a:rPr sz="2800" dirty="0">
                <a:solidFill>
                  <a:srgbClr val="006FC0"/>
                </a:solidFill>
                <a:latin typeface="Carlito"/>
                <a:cs typeface="Carlito"/>
              </a:rPr>
              <a:t>ou</a:t>
            </a:r>
            <a:r>
              <a:rPr sz="2800" spc="-40" dirty="0">
                <a:solidFill>
                  <a:srgbClr val="006FC0"/>
                </a:solidFill>
                <a:latin typeface="Carlito"/>
                <a:cs typeface="Carlito"/>
              </a:rPr>
              <a:t>n</a:t>
            </a:r>
            <a:r>
              <a:rPr sz="2800" dirty="0">
                <a:solidFill>
                  <a:srgbClr val="006FC0"/>
                </a:solidFill>
                <a:latin typeface="Carlito"/>
                <a:cs typeface="Carlito"/>
              </a:rPr>
              <a:t>t	</a:t>
            </a:r>
            <a:r>
              <a:rPr sz="2800" spc="-5" dirty="0">
                <a:solidFill>
                  <a:srgbClr val="006FC0"/>
                </a:solidFill>
                <a:latin typeface="Carlito"/>
                <a:cs typeface="Carlito"/>
              </a:rPr>
              <a:t>o</a:t>
            </a:r>
            <a:r>
              <a:rPr sz="2800" dirty="0">
                <a:solidFill>
                  <a:srgbClr val="006FC0"/>
                </a:solidFill>
                <a:latin typeface="Carlito"/>
                <a:cs typeface="Carlito"/>
              </a:rPr>
              <a:t>f	</a:t>
            </a:r>
            <a:r>
              <a:rPr sz="2800" spc="5" dirty="0">
                <a:solidFill>
                  <a:srgbClr val="006FC0"/>
                </a:solidFill>
                <a:latin typeface="Carlito"/>
                <a:cs typeface="Carlito"/>
              </a:rPr>
              <a:t>en</a:t>
            </a:r>
            <a:r>
              <a:rPr sz="2800" spc="10" dirty="0">
                <a:solidFill>
                  <a:srgbClr val="006FC0"/>
                </a:solidFill>
                <a:latin typeface="Carlito"/>
                <a:cs typeface="Carlito"/>
              </a:rPr>
              <a:t>e</a:t>
            </a:r>
            <a:r>
              <a:rPr sz="2800" spc="-45" dirty="0">
                <a:solidFill>
                  <a:srgbClr val="006FC0"/>
                </a:solidFill>
                <a:latin typeface="Carlito"/>
                <a:cs typeface="Carlito"/>
              </a:rPr>
              <a:t>r</a:t>
            </a:r>
            <a:r>
              <a:rPr sz="2800" dirty="0">
                <a:solidFill>
                  <a:srgbClr val="006FC0"/>
                </a:solidFill>
                <a:latin typeface="Carlito"/>
                <a:cs typeface="Carlito"/>
              </a:rPr>
              <a:t>gy  under Indian</a:t>
            </a:r>
            <a:r>
              <a:rPr sz="2800" spc="-75" dirty="0">
                <a:solidFill>
                  <a:srgbClr val="006FC0"/>
                </a:solidFill>
                <a:latin typeface="Carlito"/>
                <a:cs typeface="Carlito"/>
              </a:rPr>
              <a:t> </a:t>
            </a:r>
            <a:r>
              <a:rPr sz="2800" spc="-5" dirty="0">
                <a:solidFill>
                  <a:srgbClr val="006FC0"/>
                </a:solidFill>
                <a:latin typeface="Carlito"/>
                <a:cs typeface="Carlito"/>
              </a:rPr>
              <a:t>conditions.</a:t>
            </a:r>
            <a:endParaRPr sz="2800">
              <a:latin typeface="Carlito"/>
              <a:cs typeface="Carlito"/>
            </a:endParaRPr>
          </a:p>
          <a:p>
            <a:pPr marL="296545" indent="-284480">
              <a:lnSpc>
                <a:spcPts val="3225"/>
              </a:lnSpc>
              <a:buSzPct val="96428"/>
              <a:buFont typeface="Wingdings"/>
              <a:buChar char=""/>
              <a:tabLst>
                <a:tab pos="297180" algn="l"/>
              </a:tabLst>
            </a:pPr>
            <a:r>
              <a:rPr sz="2800" dirty="0">
                <a:latin typeface="Carlito"/>
                <a:cs typeface="Carlito"/>
              </a:rPr>
              <a:t>The</a:t>
            </a:r>
            <a:r>
              <a:rPr sz="2800" spc="90" dirty="0">
                <a:latin typeface="Carlito"/>
                <a:cs typeface="Carlito"/>
              </a:rPr>
              <a:t> </a:t>
            </a:r>
            <a:r>
              <a:rPr sz="2800" spc="-15" dirty="0">
                <a:latin typeface="Carlito"/>
                <a:cs typeface="Carlito"/>
              </a:rPr>
              <a:t>dietary</a:t>
            </a:r>
            <a:r>
              <a:rPr sz="2800" spc="85" dirty="0">
                <a:latin typeface="Carlito"/>
                <a:cs typeface="Carlito"/>
              </a:rPr>
              <a:t> </a:t>
            </a:r>
            <a:r>
              <a:rPr sz="2800" spc="-10" dirty="0">
                <a:latin typeface="Carlito"/>
                <a:cs typeface="Carlito"/>
              </a:rPr>
              <a:t>energy</a:t>
            </a:r>
            <a:r>
              <a:rPr sz="2800" spc="90" dirty="0">
                <a:latin typeface="Carlito"/>
                <a:cs typeface="Carlito"/>
              </a:rPr>
              <a:t> </a:t>
            </a:r>
            <a:r>
              <a:rPr sz="2800" spc="-15" dirty="0">
                <a:latin typeface="Carlito"/>
                <a:cs typeface="Carlito"/>
              </a:rPr>
              <a:t>level</a:t>
            </a:r>
            <a:r>
              <a:rPr sz="2800" spc="60" dirty="0">
                <a:latin typeface="Carlito"/>
                <a:cs typeface="Carlito"/>
              </a:rPr>
              <a:t> </a:t>
            </a:r>
            <a:r>
              <a:rPr sz="2800" dirty="0">
                <a:latin typeface="Carlito"/>
                <a:cs typeface="Carlito"/>
              </a:rPr>
              <a:t>is</a:t>
            </a:r>
            <a:r>
              <a:rPr sz="2800" spc="105" dirty="0">
                <a:latin typeface="Carlito"/>
                <a:cs typeface="Carlito"/>
              </a:rPr>
              <a:t> </a:t>
            </a:r>
            <a:r>
              <a:rPr sz="2800" spc="-30" dirty="0">
                <a:latin typeface="Carlito"/>
                <a:cs typeface="Carlito"/>
              </a:rPr>
              <a:t>kept</a:t>
            </a:r>
            <a:r>
              <a:rPr sz="2800" spc="55" dirty="0">
                <a:latin typeface="Carlito"/>
                <a:cs typeface="Carlito"/>
              </a:rPr>
              <a:t> </a:t>
            </a:r>
            <a:r>
              <a:rPr sz="2800" dirty="0">
                <a:latin typeface="Carlito"/>
                <a:cs typeface="Carlito"/>
              </a:rPr>
              <a:t>in</a:t>
            </a:r>
            <a:r>
              <a:rPr sz="2800" spc="90" dirty="0">
                <a:latin typeface="Carlito"/>
                <a:cs typeface="Carlito"/>
              </a:rPr>
              <a:t> </a:t>
            </a:r>
            <a:r>
              <a:rPr sz="2800" spc="-10" dirty="0">
                <a:latin typeface="Carlito"/>
                <a:cs typeface="Carlito"/>
              </a:rPr>
              <a:t>between</a:t>
            </a:r>
            <a:r>
              <a:rPr sz="2800" spc="60" dirty="0">
                <a:latin typeface="Carlito"/>
                <a:cs typeface="Carlito"/>
              </a:rPr>
              <a:t> </a:t>
            </a:r>
            <a:r>
              <a:rPr sz="2800" dirty="0">
                <a:latin typeface="Carlito"/>
                <a:cs typeface="Carlito"/>
              </a:rPr>
              <a:t>2,500</a:t>
            </a:r>
            <a:r>
              <a:rPr sz="2800" spc="110" dirty="0">
                <a:latin typeface="Carlito"/>
                <a:cs typeface="Carlito"/>
              </a:rPr>
              <a:t> </a:t>
            </a:r>
            <a:r>
              <a:rPr sz="2800" spc="-5" dirty="0">
                <a:latin typeface="Carlito"/>
                <a:cs typeface="Carlito"/>
              </a:rPr>
              <a:t>and</a:t>
            </a:r>
            <a:r>
              <a:rPr sz="2800" spc="90" dirty="0">
                <a:latin typeface="Carlito"/>
                <a:cs typeface="Carlito"/>
              </a:rPr>
              <a:t> </a:t>
            </a:r>
            <a:r>
              <a:rPr sz="2800" dirty="0">
                <a:latin typeface="Carlito"/>
                <a:cs typeface="Carlito"/>
              </a:rPr>
              <a:t>2,750</a:t>
            </a:r>
            <a:endParaRPr sz="2800">
              <a:latin typeface="Carlito"/>
              <a:cs typeface="Carlito"/>
            </a:endParaRPr>
          </a:p>
          <a:p>
            <a:pPr marL="12700">
              <a:lnSpc>
                <a:spcPts val="3354"/>
              </a:lnSpc>
            </a:pPr>
            <a:r>
              <a:rPr sz="2800" spc="-35" dirty="0">
                <a:latin typeface="Carlito"/>
                <a:cs typeface="Carlito"/>
              </a:rPr>
              <a:t>kcal </a:t>
            </a:r>
            <a:r>
              <a:rPr sz="2800" spc="-5" dirty="0">
                <a:latin typeface="Carlito"/>
                <a:cs typeface="Carlito"/>
              </a:rPr>
              <a:t>ME/kg </a:t>
            </a:r>
            <a:r>
              <a:rPr sz="2800" dirty="0">
                <a:latin typeface="Carlito"/>
                <a:cs typeface="Carlito"/>
              </a:rPr>
              <a:t>during </a:t>
            </a:r>
            <a:r>
              <a:rPr sz="2800" spc="-5" dirty="0">
                <a:latin typeface="Carlito"/>
                <a:cs typeface="Carlito"/>
              </a:rPr>
              <a:t>growth</a:t>
            </a:r>
            <a:r>
              <a:rPr sz="2800" spc="-80" dirty="0">
                <a:latin typeface="Carlito"/>
                <a:cs typeface="Carlito"/>
              </a:rPr>
              <a:t> </a:t>
            </a:r>
            <a:r>
              <a:rPr sz="2800" dirty="0">
                <a:latin typeface="Carlito"/>
                <a:cs typeface="Carlito"/>
              </a:rPr>
              <a:t>period.</a:t>
            </a:r>
            <a:endParaRPr sz="2800">
              <a:latin typeface="Carlito"/>
              <a:cs typeface="Carlito"/>
            </a:endParaRPr>
          </a:p>
          <a:p>
            <a:pPr marL="12700" marR="10160">
              <a:lnSpc>
                <a:spcPts val="3350"/>
              </a:lnSpc>
              <a:spcBef>
                <a:spcPts val="145"/>
              </a:spcBef>
              <a:buSzPct val="96428"/>
              <a:buFont typeface="Wingdings"/>
              <a:buChar char=""/>
              <a:tabLst>
                <a:tab pos="297180" algn="l"/>
                <a:tab pos="2139315" algn="l"/>
                <a:tab pos="3292475" algn="l"/>
                <a:tab pos="4737735" algn="l"/>
                <a:tab pos="6256655" algn="l"/>
                <a:tab pos="7093584" algn="l"/>
              </a:tabLst>
            </a:pPr>
            <a:r>
              <a:rPr sz="2800" spc="10" dirty="0">
                <a:solidFill>
                  <a:srgbClr val="00AF50"/>
                </a:solidFill>
                <a:latin typeface="Carlito"/>
                <a:cs typeface="Carlito"/>
              </a:rPr>
              <a:t>M</a:t>
            </a:r>
            <a:r>
              <a:rPr sz="2800" dirty="0">
                <a:solidFill>
                  <a:srgbClr val="00AF50"/>
                </a:solidFill>
                <a:latin typeface="Carlito"/>
                <a:cs typeface="Carlito"/>
              </a:rPr>
              <a:t>o</a:t>
            </a:r>
            <a:r>
              <a:rPr sz="2800" spc="-55" dirty="0">
                <a:solidFill>
                  <a:srgbClr val="00AF50"/>
                </a:solidFill>
                <a:latin typeface="Carlito"/>
                <a:cs typeface="Carlito"/>
              </a:rPr>
              <a:t>r</a:t>
            </a:r>
            <a:r>
              <a:rPr sz="2800" spc="5" dirty="0">
                <a:solidFill>
                  <a:srgbClr val="00AF50"/>
                </a:solidFill>
                <a:latin typeface="Carlito"/>
                <a:cs typeface="Carlito"/>
              </a:rPr>
              <a:t>eo</a:t>
            </a:r>
            <a:r>
              <a:rPr sz="2800" spc="-50" dirty="0">
                <a:solidFill>
                  <a:srgbClr val="00AF50"/>
                </a:solidFill>
                <a:latin typeface="Carlito"/>
                <a:cs typeface="Carlito"/>
              </a:rPr>
              <a:t>v</a:t>
            </a:r>
            <a:r>
              <a:rPr sz="2800" spc="5" dirty="0">
                <a:solidFill>
                  <a:srgbClr val="00AF50"/>
                </a:solidFill>
                <a:latin typeface="Carlito"/>
                <a:cs typeface="Carlito"/>
              </a:rPr>
              <a:t>e</a:t>
            </a:r>
            <a:r>
              <a:rPr sz="2800" spc="-254" dirty="0">
                <a:solidFill>
                  <a:srgbClr val="00AF50"/>
                </a:solidFill>
                <a:latin typeface="Carlito"/>
                <a:cs typeface="Carlito"/>
              </a:rPr>
              <a:t>r</a:t>
            </a:r>
            <a:r>
              <a:rPr sz="2800" dirty="0">
                <a:solidFill>
                  <a:srgbClr val="00AF50"/>
                </a:solidFill>
                <a:latin typeface="Carlito"/>
                <a:cs typeface="Carlito"/>
              </a:rPr>
              <a:t>,	</a:t>
            </a:r>
            <a:r>
              <a:rPr sz="2800" spc="-5" dirty="0">
                <a:solidFill>
                  <a:srgbClr val="00AF50"/>
                </a:solidFill>
                <a:latin typeface="Carlito"/>
                <a:cs typeface="Carlito"/>
              </a:rPr>
              <a:t>bei</a:t>
            </a:r>
            <a:r>
              <a:rPr sz="2800" spc="-25" dirty="0">
                <a:solidFill>
                  <a:srgbClr val="00AF50"/>
                </a:solidFill>
                <a:latin typeface="Carlito"/>
                <a:cs typeface="Carlito"/>
              </a:rPr>
              <a:t>n</a:t>
            </a:r>
            <a:r>
              <a:rPr sz="2800" dirty="0">
                <a:solidFill>
                  <a:srgbClr val="00AF50"/>
                </a:solidFill>
                <a:latin typeface="Carlito"/>
                <a:cs typeface="Carlito"/>
              </a:rPr>
              <a:t>g	t</a:t>
            </a:r>
            <a:r>
              <a:rPr sz="2800" spc="-55" dirty="0">
                <a:solidFill>
                  <a:srgbClr val="00AF50"/>
                </a:solidFill>
                <a:latin typeface="Carlito"/>
                <a:cs typeface="Carlito"/>
              </a:rPr>
              <a:t>r</a:t>
            </a:r>
            <a:r>
              <a:rPr sz="2800" spc="-5" dirty="0">
                <a:solidFill>
                  <a:srgbClr val="00AF50"/>
                </a:solidFill>
                <a:latin typeface="Carlito"/>
                <a:cs typeface="Carlito"/>
              </a:rPr>
              <a:t>opi</a:t>
            </a:r>
            <a:r>
              <a:rPr sz="2800" spc="-45" dirty="0">
                <a:solidFill>
                  <a:srgbClr val="00AF50"/>
                </a:solidFill>
                <a:latin typeface="Carlito"/>
                <a:cs typeface="Carlito"/>
              </a:rPr>
              <a:t>c</a:t>
            </a:r>
            <a:r>
              <a:rPr sz="2800" spc="-10" dirty="0">
                <a:solidFill>
                  <a:srgbClr val="00AF50"/>
                </a:solidFill>
                <a:latin typeface="Carlito"/>
                <a:cs typeface="Carlito"/>
              </a:rPr>
              <a:t>a</a:t>
            </a:r>
            <a:r>
              <a:rPr sz="2800" dirty="0">
                <a:solidFill>
                  <a:srgbClr val="00AF50"/>
                </a:solidFill>
                <a:latin typeface="Carlito"/>
                <a:cs typeface="Carlito"/>
              </a:rPr>
              <a:t>l	</a:t>
            </a:r>
            <a:r>
              <a:rPr sz="2800" spc="-75" dirty="0">
                <a:solidFill>
                  <a:srgbClr val="00AF50"/>
                </a:solidFill>
                <a:latin typeface="Carlito"/>
                <a:cs typeface="Carlito"/>
              </a:rPr>
              <a:t>c</a:t>
            </a:r>
            <a:r>
              <a:rPr sz="2800" dirty="0">
                <a:solidFill>
                  <a:srgbClr val="00AF50"/>
                </a:solidFill>
                <a:latin typeface="Carlito"/>
                <a:cs typeface="Carlito"/>
              </a:rPr>
              <a:t>ou</a:t>
            </a:r>
            <a:r>
              <a:rPr sz="2800" spc="-40" dirty="0">
                <a:solidFill>
                  <a:srgbClr val="00AF50"/>
                </a:solidFill>
                <a:latin typeface="Carlito"/>
                <a:cs typeface="Carlito"/>
              </a:rPr>
              <a:t>n</a:t>
            </a:r>
            <a:r>
              <a:rPr sz="2800" dirty="0">
                <a:solidFill>
                  <a:srgbClr val="00AF50"/>
                </a:solidFill>
                <a:latin typeface="Carlito"/>
                <a:cs typeface="Carlito"/>
              </a:rPr>
              <a:t>t</a:t>
            </a:r>
            <a:r>
              <a:rPr sz="2800" spc="-15" dirty="0">
                <a:solidFill>
                  <a:srgbClr val="00AF50"/>
                </a:solidFill>
                <a:latin typeface="Carlito"/>
                <a:cs typeface="Carlito"/>
              </a:rPr>
              <a:t>r</a:t>
            </a:r>
            <a:r>
              <a:rPr sz="2800" spc="-195" dirty="0">
                <a:solidFill>
                  <a:srgbClr val="00AF50"/>
                </a:solidFill>
                <a:latin typeface="Carlito"/>
                <a:cs typeface="Carlito"/>
              </a:rPr>
              <a:t>y</a:t>
            </a:r>
            <a:r>
              <a:rPr sz="2800" dirty="0">
                <a:solidFill>
                  <a:srgbClr val="00AF50"/>
                </a:solidFill>
                <a:latin typeface="Carlito"/>
                <a:cs typeface="Carlito"/>
              </a:rPr>
              <a:t>,	the	</a:t>
            </a:r>
            <a:r>
              <a:rPr sz="2800" spc="-10" dirty="0">
                <a:solidFill>
                  <a:srgbClr val="00AF50"/>
                </a:solidFill>
                <a:latin typeface="Carlito"/>
                <a:cs typeface="Carlito"/>
              </a:rPr>
              <a:t>ma</a:t>
            </a:r>
            <a:r>
              <a:rPr sz="2800" dirty="0">
                <a:solidFill>
                  <a:srgbClr val="00AF50"/>
                </a:solidFill>
                <a:latin typeface="Carlito"/>
                <a:cs typeface="Carlito"/>
              </a:rPr>
              <a:t>i</a:t>
            </a:r>
            <a:r>
              <a:rPr sz="2800" spc="-30" dirty="0">
                <a:solidFill>
                  <a:srgbClr val="00AF50"/>
                </a:solidFill>
                <a:latin typeface="Carlito"/>
                <a:cs typeface="Carlito"/>
              </a:rPr>
              <a:t>n</a:t>
            </a:r>
            <a:r>
              <a:rPr sz="2800" spc="-45" dirty="0">
                <a:solidFill>
                  <a:srgbClr val="00AF50"/>
                </a:solidFill>
                <a:latin typeface="Carlito"/>
                <a:cs typeface="Carlito"/>
              </a:rPr>
              <a:t>t</a:t>
            </a:r>
            <a:r>
              <a:rPr sz="2800" spc="5" dirty="0">
                <a:solidFill>
                  <a:srgbClr val="00AF50"/>
                </a:solidFill>
                <a:latin typeface="Carlito"/>
                <a:cs typeface="Carlito"/>
              </a:rPr>
              <a:t>en</a:t>
            </a:r>
            <a:r>
              <a:rPr sz="2800" spc="-5" dirty="0">
                <a:solidFill>
                  <a:srgbClr val="00AF50"/>
                </a:solidFill>
                <a:latin typeface="Carlito"/>
                <a:cs typeface="Carlito"/>
              </a:rPr>
              <a:t>ance  </a:t>
            </a:r>
            <a:r>
              <a:rPr sz="2800" spc="-10" dirty="0">
                <a:solidFill>
                  <a:srgbClr val="00AF50"/>
                </a:solidFill>
                <a:latin typeface="Carlito"/>
                <a:cs typeface="Carlito"/>
              </a:rPr>
              <a:t>requirement </a:t>
            </a:r>
            <a:r>
              <a:rPr sz="2800" dirty="0">
                <a:solidFill>
                  <a:srgbClr val="00AF50"/>
                </a:solidFill>
                <a:latin typeface="Carlito"/>
                <a:cs typeface="Carlito"/>
              </a:rPr>
              <a:t>is also slightly</a:t>
            </a:r>
            <a:r>
              <a:rPr sz="2800" spc="-160" dirty="0">
                <a:solidFill>
                  <a:srgbClr val="00AF50"/>
                </a:solidFill>
                <a:latin typeface="Carlito"/>
                <a:cs typeface="Carlito"/>
              </a:rPr>
              <a:t> </a:t>
            </a:r>
            <a:r>
              <a:rPr sz="2800" spc="-50" dirty="0">
                <a:solidFill>
                  <a:srgbClr val="00AF50"/>
                </a:solidFill>
                <a:latin typeface="Carlito"/>
                <a:cs typeface="Carlito"/>
              </a:rPr>
              <a:t>lower</a:t>
            </a:r>
            <a:r>
              <a:rPr sz="2800" spc="-50" dirty="0">
                <a:latin typeface="Carlito"/>
                <a:cs typeface="Carlito"/>
              </a:rPr>
              <a:t>.</a:t>
            </a:r>
            <a:endParaRPr sz="2800">
              <a:latin typeface="Carlito"/>
              <a:cs typeface="Carlito"/>
            </a:endParaRPr>
          </a:p>
          <a:p>
            <a:pPr marL="378460" indent="-366395">
              <a:lnSpc>
                <a:spcPts val="3240"/>
              </a:lnSpc>
              <a:buClr>
                <a:srgbClr val="000000"/>
              </a:buClr>
              <a:buFont typeface="Wingdings"/>
              <a:buChar char=""/>
              <a:tabLst>
                <a:tab pos="379095" algn="l"/>
                <a:tab pos="1567815" algn="l"/>
                <a:tab pos="2857500" algn="l"/>
                <a:tab pos="3832225" algn="l"/>
                <a:tab pos="4353560" algn="l"/>
                <a:tab pos="6169025" algn="l"/>
                <a:tab pos="7116445" algn="l"/>
                <a:tab pos="8341995" algn="l"/>
              </a:tabLst>
            </a:pPr>
            <a:r>
              <a:rPr sz="2800" spc="-5" dirty="0">
                <a:solidFill>
                  <a:srgbClr val="6F2F9F"/>
                </a:solidFill>
                <a:latin typeface="Carlito"/>
                <a:cs typeface="Carlito"/>
              </a:rPr>
              <a:t>Lo</a:t>
            </a:r>
            <a:r>
              <a:rPr sz="2800" spc="-60" dirty="0">
                <a:solidFill>
                  <a:srgbClr val="6F2F9F"/>
                </a:solidFill>
                <a:latin typeface="Carlito"/>
                <a:cs typeface="Carlito"/>
              </a:rPr>
              <a:t>w</a:t>
            </a:r>
            <a:r>
              <a:rPr sz="2800" dirty="0">
                <a:solidFill>
                  <a:srgbClr val="6F2F9F"/>
                </a:solidFill>
                <a:latin typeface="Carlito"/>
                <a:cs typeface="Carlito"/>
              </a:rPr>
              <a:t>er	</a:t>
            </a:r>
            <a:r>
              <a:rPr sz="2800" spc="5" dirty="0">
                <a:solidFill>
                  <a:srgbClr val="6F2F9F"/>
                </a:solidFill>
                <a:latin typeface="Carlito"/>
                <a:cs typeface="Carlito"/>
              </a:rPr>
              <a:t>en</a:t>
            </a:r>
            <a:r>
              <a:rPr sz="2800" spc="10" dirty="0">
                <a:solidFill>
                  <a:srgbClr val="6F2F9F"/>
                </a:solidFill>
                <a:latin typeface="Carlito"/>
                <a:cs typeface="Carlito"/>
              </a:rPr>
              <a:t>e</a:t>
            </a:r>
            <a:r>
              <a:rPr sz="2800" spc="-85" dirty="0">
                <a:solidFill>
                  <a:srgbClr val="6F2F9F"/>
                </a:solidFill>
                <a:latin typeface="Carlito"/>
                <a:cs typeface="Carlito"/>
              </a:rPr>
              <a:t>r</a:t>
            </a:r>
            <a:r>
              <a:rPr sz="2800" dirty="0">
                <a:solidFill>
                  <a:srgbClr val="6F2F9F"/>
                </a:solidFill>
                <a:latin typeface="Carlito"/>
                <a:cs typeface="Carlito"/>
              </a:rPr>
              <a:t>gy	</a:t>
            </a:r>
            <a:r>
              <a:rPr sz="2800" spc="-35" dirty="0">
                <a:solidFill>
                  <a:srgbClr val="6F2F9F"/>
                </a:solidFill>
                <a:latin typeface="Carlito"/>
                <a:cs typeface="Carlito"/>
              </a:rPr>
              <a:t>l</a:t>
            </a:r>
            <a:r>
              <a:rPr sz="2800" spc="5" dirty="0">
                <a:solidFill>
                  <a:srgbClr val="6F2F9F"/>
                </a:solidFill>
                <a:latin typeface="Carlito"/>
                <a:cs typeface="Carlito"/>
              </a:rPr>
              <a:t>e</a:t>
            </a:r>
            <a:r>
              <a:rPr sz="2800" spc="-45" dirty="0">
                <a:solidFill>
                  <a:srgbClr val="6F2F9F"/>
                </a:solidFill>
                <a:latin typeface="Carlito"/>
                <a:cs typeface="Carlito"/>
              </a:rPr>
              <a:t>v</a:t>
            </a:r>
            <a:r>
              <a:rPr sz="2800" dirty="0">
                <a:solidFill>
                  <a:srgbClr val="6F2F9F"/>
                </a:solidFill>
                <a:latin typeface="Carlito"/>
                <a:cs typeface="Carlito"/>
              </a:rPr>
              <a:t>el	</a:t>
            </a:r>
            <a:r>
              <a:rPr sz="2800" spc="-35" dirty="0">
                <a:solidFill>
                  <a:srgbClr val="6F2F9F"/>
                </a:solidFill>
                <a:latin typeface="Carlito"/>
                <a:cs typeface="Carlito"/>
              </a:rPr>
              <a:t>i</a:t>
            </a:r>
            <a:r>
              <a:rPr sz="2800" dirty="0">
                <a:solidFill>
                  <a:srgbClr val="6F2F9F"/>
                </a:solidFill>
                <a:latin typeface="Carlito"/>
                <a:cs typeface="Carlito"/>
              </a:rPr>
              <a:t>s	</a:t>
            </a:r>
            <a:r>
              <a:rPr sz="2800" spc="-10" dirty="0">
                <a:solidFill>
                  <a:srgbClr val="6F2F9F"/>
                </a:solidFill>
                <a:latin typeface="Carlito"/>
                <a:cs typeface="Carlito"/>
              </a:rPr>
              <a:t>a</a:t>
            </a:r>
            <a:r>
              <a:rPr sz="2800" spc="10" dirty="0">
                <a:solidFill>
                  <a:srgbClr val="6F2F9F"/>
                </a:solidFill>
                <a:latin typeface="Carlito"/>
                <a:cs typeface="Carlito"/>
              </a:rPr>
              <a:t>s</a:t>
            </a:r>
            <a:r>
              <a:rPr sz="2800" spc="-20" dirty="0">
                <a:solidFill>
                  <a:srgbClr val="6F2F9F"/>
                </a:solidFill>
                <a:latin typeface="Carlito"/>
                <a:cs typeface="Carlito"/>
              </a:rPr>
              <a:t>s</a:t>
            </a:r>
            <a:r>
              <a:rPr sz="2800" spc="-5" dirty="0">
                <a:solidFill>
                  <a:srgbClr val="6F2F9F"/>
                </a:solidFill>
                <a:latin typeface="Carlito"/>
                <a:cs typeface="Carlito"/>
              </a:rPr>
              <a:t>oci</a:t>
            </a:r>
            <a:r>
              <a:rPr sz="2800" spc="-50" dirty="0">
                <a:solidFill>
                  <a:srgbClr val="6F2F9F"/>
                </a:solidFill>
                <a:latin typeface="Carlito"/>
                <a:cs typeface="Carlito"/>
              </a:rPr>
              <a:t>a</a:t>
            </a:r>
            <a:r>
              <a:rPr sz="2800" spc="-45" dirty="0">
                <a:solidFill>
                  <a:srgbClr val="6F2F9F"/>
                </a:solidFill>
                <a:latin typeface="Carlito"/>
                <a:cs typeface="Carlito"/>
              </a:rPr>
              <a:t>t</a:t>
            </a:r>
            <a:r>
              <a:rPr sz="2800" spc="5" dirty="0">
                <a:solidFill>
                  <a:srgbClr val="6F2F9F"/>
                </a:solidFill>
                <a:latin typeface="Carlito"/>
                <a:cs typeface="Carlito"/>
              </a:rPr>
              <a:t>ed</a:t>
            </a:r>
            <a:r>
              <a:rPr sz="2800" dirty="0">
                <a:solidFill>
                  <a:srgbClr val="6F2F9F"/>
                </a:solidFill>
                <a:latin typeface="Carlito"/>
                <a:cs typeface="Carlito"/>
              </a:rPr>
              <a:t>	</a:t>
            </a:r>
            <a:r>
              <a:rPr sz="2800" spc="10" dirty="0">
                <a:solidFill>
                  <a:srgbClr val="6F2F9F"/>
                </a:solidFill>
                <a:latin typeface="Carlito"/>
                <a:cs typeface="Carlito"/>
              </a:rPr>
              <a:t>w</a:t>
            </a:r>
            <a:r>
              <a:rPr sz="2800" dirty="0">
                <a:solidFill>
                  <a:srgbClr val="6F2F9F"/>
                </a:solidFill>
                <a:latin typeface="Carlito"/>
                <a:cs typeface="Carlito"/>
              </a:rPr>
              <a:t>ith	</a:t>
            </a:r>
            <a:r>
              <a:rPr sz="2800" spc="-5" dirty="0">
                <a:solidFill>
                  <a:srgbClr val="6F2F9F"/>
                </a:solidFill>
                <a:latin typeface="Carlito"/>
                <a:cs typeface="Carlito"/>
              </a:rPr>
              <a:t>hi</a:t>
            </a:r>
            <a:r>
              <a:rPr sz="2800" spc="5" dirty="0">
                <a:solidFill>
                  <a:srgbClr val="6F2F9F"/>
                </a:solidFill>
                <a:latin typeface="Carlito"/>
                <a:cs typeface="Carlito"/>
              </a:rPr>
              <a:t>g</a:t>
            </a:r>
            <a:r>
              <a:rPr sz="2800" spc="-35" dirty="0">
                <a:solidFill>
                  <a:srgbClr val="6F2F9F"/>
                </a:solidFill>
                <a:latin typeface="Carlito"/>
                <a:cs typeface="Carlito"/>
              </a:rPr>
              <a:t>h</a:t>
            </a:r>
            <a:r>
              <a:rPr sz="2800" dirty="0">
                <a:solidFill>
                  <a:srgbClr val="6F2F9F"/>
                </a:solidFill>
                <a:latin typeface="Carlito"/>
                <a:cs typeface="Carlito"/>
              </a:rPr>
              <a:t>er	</a:t>
            </a:r>
            <a:r>
              <a:rPr sz="2800" spc="-70" dirty="0">
                <a:solidFill>
                  <a:srgbClr val="6F2F9F"/>
                </a:solidFill>
                <a:latin typeface="Carlito"/>
                <a:cs typeface="Carlito"/>
              </a:rPr>
              <a:t>f</a:t>
            </a:r>
            <a:r>
              <a:rPr sz="2800" spc="-25" dirty="0">
                <a:solidFill>
                  <a:srgbClr val="6F2F9F"/>
                </a:solidFill>
                <a:latin typeface="Carlito"/>
                <a:cs typeface="Carlito"/>
              </a:rPr>
              <a:t>e</a:t>
            </a:r>
            <a:r>
              <a:rPr sz="2800" spc="5" dirty="0">
                <a:solidFill>
                  <a:srgbClr val="6F2F9F"/>
                </a:solidFill>
                <a:latin typeface="Carlito"/>
                <a:cs typeface="Carlito"/>
              </a:rPr>
              <a:t>ed</a:t>
            </a:r>
            <a:endParaRPr sz="2800">
              <a:latin typeface="Carlito"/>
              <a:cs typeface="Carlito"/>
            </a:endParaRPr>
          </a:p>
          <a:p>
            <a:pPr marL="12700" marR="10160">
              <a:lnSpc>
                <a:spcPct val="100000"/>
              </a:lnSpc>
              <a:spcBef>
                <a:spcPts val="25"/>
              </a:spcBef>
              <a:tabLst>
                <a:tab pos="1727835" algn="l"/>
                <a:tab pos="2624455" algn="l"/>
                <a:tab pos="3694429" algn="l"/>
                <a:tab pos="4316730" algn="l"/>
                <a:tab pos="5533390" algn="l"/>
                <a:tab pos="6224270" algn="l"/>
                <a:tab pos="8054340" algn="l"/>
              </a:tabLst>
            </a:pPr>
            <a:r>
              <a:rPr sz="2800" spc="-40" dirty="0">
                <a:solidFill>
                  <a:srgbClr val="6F2F9F"/>
                </a:solidFill>
                <a:latin typeface="Carlito"/>
                <a:cs typeface="Carlito"/>
              </a:rPr>
              <a:t>c</a:t>
            </a:r>
            <a:r>
              <a:rPr sz="2800" dirty="0">
                <a:solidFill>
                  <a:srgbClr val="6F2F9F"/>
                </a:solidFill>
                <a:latin typeface="Carlito"/>
                <a:cs typeface="Carlito"/>
              </a:rPr>
              <a:t>o</a:t>
            </a:r>
            <a:r>
              <a:rPr sz="2800" spc="-40" dirty="0">
                <a:solidFill>
                  <a:srgbClr val="6F2F9F"/>
                </a:solidFill>
                <a:latin typeface="Carlito"/>
                <a:cs typeface="Carlito"/>
              </a:rPr>
              <a:t>nv</a:t>
            </a:r>
            <a:r>
              <a:rPr sz="2800" spc="5" dirty="0">
                <a:solidFill>
                  <a:srgbClr val="6F2F9F"/>
                </a:solidFill>
                <a:latin typeface="Carlito"/>
                <a:cs typeface="Carlito"/>
              </a:rPr>
              <a:t>e</a:t>
            </a:r>
            <a:r>
              <a:rPr sz="2800" spc="-40" dirty="0">
                <a:solidFill>
                  <a:srgbClr val="6F2F9F"/>
                </a:solidFill>
                <a:latin typeface="Carlito"/>
                <a:cs typeface="Carlito"/>
              </a:rPr>
              <a:t>r</a:t>
            </a:r>
            <a:r>
              <a:rPr sz="2800" spc="10" dirty="0">
                <a:solidFill>
                  <a:srgbClr val="6F2F9F"/>
                </a:solidFill>
                <a:latin typeface="Carlito"/>
                <a:cs typeface="Carlito"/>
              </a:rPr>
              <a:t>s</a:t>
            </a:r>
            <a:r>
              <a:rPr sz="2800" dirty="0">
                <a:solidFill>
                  <a:srgbClr val="6F2F9F"/>
                </a:solidFill>
                <a:latin typeface="Carlito"/>
                <a:cs typeface="Carlito"/>
              </a:rPr>
              <a:t>ion	</a:t>
            </a:r>
            <a:r>
              <a:rPr sz="2800" spc="-85" dirty="0">
                <a:solidFill>
                  <a:srgbClr val="6F2F9F"/>
                </a:solidFill>
                <a:latin typeface="Carlito"/>
                <a:cs typeface="Carlito"/>
              </a:rPr>
              <a:t>r</a:t>
            </a:r>
            <a:r>
              <a:rPr sz="2800" spc="-50" dirty="0">
                <a:solidFill>
                  <a:srgbClr val="6F2F9F"/>
                </a:solidFill>
                <a:latin typeface="Carlito"/>
                <a:cs typeface="Carlito"/>
              </a:rPr>
              <a:t>a</a:t>
            </a:r>
            <a:r>
              <a:rPr sz="2800" dirty="0">
                <a:solidFill>
                  <a:srgbClr val="6F2F9F"/>
                </a:solidFill>
                <a:latin typeface="Carlito"/>
                <a:cs typeface="Carlito"/>
              </a:rPr>
              <a:t>ti</a:t>
            </a:r>
            <a:r>
              <a:rPr sz="2800" spc="-40" dirty="0">
                <a:solidFill>
                  <a:srgbClr val="6F2F9F"/>
                </a:solidFill>
                <a:latin typeface="Carlito"/>
                <a:cs typeface="Carlito"/>
              </a:rPr>
              <a:t>o</a:t>
            </a:r>
            <a:r>
              <a:rPr sz="2800" dirty="0">
                <a:solidFill>
                  <a:srgbClr val="6F2F9F"/>
                </a:solidFill>
                <a:latin typeface="Carlito"/>
                <a:cs typeface="Carlito"/>
              </a:rPr>
              <a:t>,	</a:t>
            </a:r>
            <a:r>
              <a:rPr sz="2800" spc="-5" dirty="0">
                <a:solidFill>
                  <a:srgbClr val="6F2F9F"/>
                </a:solidFill>
                <a:latin typeface="Carlito"/>
                <a:cs typeface="Carlito"/>
              </a:rPr>
              <a:t>hi</a:t>
            </a:r>
            <a:r>
              <a:rPr sz="2800" spc="5" dirty="0">
                <a:solidFill>
                  <a:srgbClr val="6F2F9F"/>
                </a:solidFill>
                <a:latin typeface="Carlito"/>
                <a:cs typeface="Carlito"/>
              </a:rPr>
              <a:t>g</a:t>
            </a:r>
            <a:r>
              <a:rPr sz="2800" spc="-35" dirty="0">
                <a:solidFill>
                  <a:srgbClr val="6F2F9F"/>
                </a:solidFill>
                <a:latin typeface="Carlito"/>
                <a:cs typeface="Carlito"/>
              </a:rPr>
              <a:t>h</a:t>
            </a:r>
            <a:r>
              <a:rPr sz="2800" dirty="0">
                <a:solidFill>
                  <a:srgbClr val="6F2F9F"/>
                </a:solidFill>
                <a:latin typeface="Carlito"/>
                <a:cs typeface="Carlito"/>
              </a:rPr>
              <a:t>er	g</a:t>
            </a:r>
            <a:r>
              <a:rPr sz="2800" spc="10" dirty="0">
                <a:solidFill>
                  <a:srgbClr val="6F2F9F"/>
                </a:solidFill>
                <a:latin typeface="Carlito"/>
                <a:cs typeface="Carlito"/>
              </a:rPr>
              <a:t>u</a:t>
            </a:r>
            <a:r>
              <a:rPr sz="2800" dirty="0">
                <a:solidFill>
                  <a:srgbClr val="6F2F9F"/>
                </a:solidFill>
                <a:latin typeface="Carlito"/>
                <a:cs typeface="Carlito"/>
              </a:rPr>
              <a:t>t	</a:t>
            </a:r>
            <a:r>
              <a:rPr sz="2800" spc="-40" dirty="0">
                <a:solidFill>
                  <a:srgbClr val="6F2F9F"/>
                </a:solidFill>
                <a:latin typeface="Carlito"/>
                <a:cs typeface="Carlito"/>
              </a:rPr>
              <a:t>vo</a:t>
            </a:r>
            <a:r>
              <a:rPr sz="2800" dirty="0">
                <a:solidFill>
                  <a:srgbClr val="6F2F9F"/>
                </a:solidFill>
                <a:latin typeface="Carlito"/>
                <a:cs typeface="Carlito"/>
              </a:rPr>
              <a:t>lu</a:t>
            </a:r>
            <a:r>
              <a:rPr sz="2800" spc="-5" dirty="0">
                <a:solidFill>
                  <a:srgbClr val="6F2F9F"/>
                </a:solidFill>
                <a:latin typeface="Carlito"/>
                <a:cs typeface="Carlito"/>
              </a:rPr>
              <a:t>m</a:t>
            </a:r>
            <a:r>
              <a:rPr sz="2800" spc="5" dirty="0">
                <a:solidFill>
                  <a:srgbClr val="6F2F9F"/>
                </a:solidFill>
                <a:latin typeface="Carlito"/>
                <a:cs typeface="Carlito"/>
              </a:rPr>
              <a:t>e</a:t>
            </a:r>
            <a:r>
              <a:rPr sz="2800" dirty="0">
                <a:solidFill>
                  <a:srgbClr val="6F2F9F"/>
                </a:solidFill>
                <a:latin typeface="Carlito"/>
                <a:cs typeface="Carlito"/>
              </a:rPr>
              <a:t>	</a:t>
            </a:r>
            <a:r>
              <a:rPr sz="2800" spc="-10" dirty="0">
                <a:solidFill>
                  <a:srgbClr val="6F2F9F"/>
                </a:solidFill>
                <a:latin typeface="Carlito"/>
                <a:cs typeface="Carlito"/>
              </a:rPr>
              <a:t>a</a:t>
            </a:r>
            <a:r>
              <a:rPr sz="2800" dirty="0">
                <a:solidFill>
                  <a:srgbClr val="6F2F9F"/>
                </a:solidFill>
                <a:latin typeface="Carlito"/>
                <a:cs typeface="Carlito"/>
              </a:rPr>
              <a:t>n</a:t>
            </a:r>
            <a:r>
              <a:rPr sz="2800" spc="5" dirty="0">
                <a:solidFill>
                  <a:srgbClr val="6F2F9F"/>
                </a:solidFill>
                <a:latin typeface="Carlito"/>
                <a:cs typeface="Carlito"/>
              </a:rPr>
              <a:t>d</a:t>
            </a:r>
            <a:r>
              <a:rPr sz="2800" dirty="0">
                <a:solidFill>
                  <a:srgbClr val="6F2F9F"/>
                </a:solidFill>
                <a:latin typeface="Carlito"/>
                <a:cs typeface="Carlito"/>
              </a:rPr>
              <a:t>	</a:t>
            </a:r>
            <a:r>
              <a:rPr sz="2800" spc="10" dirty="0">
                <a:solidFill>
                  <a:srgbClr val="6F2F9F"/>
                </a:solidFill>
                <a:latin typeface="Carlito"/>
                <a:cs typeface="Carlito"/>
              </a:rPr>
              <a:t>s</a:t>
            </a:r>
            <a:r>
              <a:rPr sz="2800" dirty="0">
                <a:solidFill>
                  <a:srgbClr val="6F2F9F"/>
                </a:solidFill>
                <a:latin typeface="Carlito"/>
                <a:cs typeface="Carlito"/>
              </a:rPr>
              <a:t>u</a:t>
            </a:r>
            <a:r>
              <a:rPr sz="2800" spc="-30" dirty="0">
                <a:solidFill>
                  <a:srgbClr val="6F2F9F"/>
                </a:solidFill>
                <a:latin typeface="Carlito"/>
                <a:cs typeface="Carlito"/>
              </a:rPr>
              <a:t>b</a:t>
            </a:r>
            <a:r>
              <a:rPr sz="2800" spc="10" dirty="0">
                <a:solidFill>
                  <a:srgbClr val="6F2F9F"/>
                </a:solidFill>
                <a:latin typeface="Carlito"/>
                <a:cs typeface="Carlito"/>
              </a:rPr>
              <a:t>s</a:t>
            </a:r>
            <a:r>
              <a:rPr sz="2800" spc="5" dirty="0">
                <a:solidFill>
                  <a:srgbClr val="6F2F9F"/>
                </a:solidFill>
                <a:latin typeface="Carlito"/>
                <a:cs typeface="Carlito"/>
              </a:rPr>
              <a:t>eq</a:t>
            </a:r>
            <a:r>
              <a:rPr sz="2800" spc="-25" dirty="0">
                <a:solidFill>
                  <a:srgbClr val="6F2F9F"/>
                </a:solidFill>
                <a:latin typeface="Carlito"/>
                <a:cs typeface="Carlito"/>
              </a:rPr>
              <a:t>u</a:t>
            </a:r>
            <a:r>
              <a:rPr sz="2800" spc="5" dirty="0">
                <a:solidFill>
                  <a:srgbClr val="6F2F9F"/>
                </a:solidFill>
                <a:latin typeface="Carlito"/>
                <a:cs typeface="Carlito"/>
              </a:rPr>
              <a:t>e</a:t>
            </a:r>
            <a:r>
              <a:rPr sz="2800" spc="-25" dirty="0">
                <a:solidFill>
                  <a:srgbClr val="6F2F9F"/>
                </a:solidFill>
                <a:latin typeface="Carlito"/>
                <a:cs typeface="Carlito"/>
              </a:rPr>
              <a:t>n</a:t>
            </a:r>
            <a:r>
              <a:rPr sz="2800" dirty="0">
                <a:solidFill>
                  <a:srgbClr val="6F2F9F"/>
                </a:solidFill>
                <a:latin typeface="Carlito"/>
                <a:cs typeface="Carlito"/>
              </a:rPr>
              <a:t>t	</a:t>
            </a:r>
            <a:r>
              <a:rPr sz="2800" spc="-5" dirty="0">
                <a:solidFill>
                  <a:srgbClr val="6F2F9F"/>
                </a:solidFill>
                <a:latin typeface="Carlito"/>
                <a:cs typeface="Carlito"/>
              </a:rPr>
              <a:t>hi</a:t>
            </a:r>
            <a:r>
              <a:rPr sz="2800" spc="5" dirty="0">
                <a:solidFill>
                  <a:srgbClr val="6F2F9F"/>
                </a:solidFill>
                <a:latin typeface="Carlito"/>
                <a:cs typeface="Carlito"/>
              </a:rPr>
              <a:t>g</a:t>
            </a:r>
            <a:r>
              <a:rPr sz="2800" spc="-35" dirty="0">
                <a:solidFill>
                  <a:srgbClr val="6F2F9F"/>
                </a:solidFill>
                <a:latin typeface="Carlito"/>
                <a:cs typeface="Carlito"/>
              </a:rPr>
              <a:t>h</a:t>
            </a:r>
            <a:r>
              <a:rPr sz="2800" dirty="0">
                <a:solidFill>
                  <a:srgbClr val="6F2F9F"/>
                </a:solidFill>
                <a:latin typeface="Carlito"/>
                <a:cs typeface="Carlito"/>
              </a:rPr>
              <a:t>er  </a:t>
            </a:r>
            <a:r>
              <a:rPr sz="2800" spc="-15" dirty="0">
                <a:solidFill>
                  <a:srgbClr val="6F2F9F"/>
                </a:solidFill>
                <a:latin typeface="Carlito"/>
                <a:cs typeface="Carlito"/>
              </a:rPr>
              <a:t>feed</a:t>
            </a:r>
            <a:r>
              <a:rPr sz="2800" spc="-95" dirty="0">
                <a:solidFill>
                  <a:srgbClr val="6F2F9F"/>
                </a:solidFill>
                <a:latin typeface="Carlito"/>
                <a:cs typeface="Carlito"/>
              </a:rPr>
              <a:t> </a:t>
            </a:r>
            <a:r>
              <a:rPr sz="2800" spc="-25" dirty="0">
                <a:solidFill>
                  <a:srgbClr val="6F2F9F"/>
                </a:solidFill>
                <a:latin typeface="Carlito"/>
                <a:cs typeface="Carlito"/>
              </a:rPr>
              <a:t>intake.</a:t>
            </a:r>
            <a:endParaRPr sz="2800">
              <a:latin typeface="Carlito"/>
              <a:cs typeface="Carlito"/>
            </a:endParaRPr>
          </a:p>
          <a:p>
            <a:pPr marL="12700" marR="8255">
              <a:lnSpc>
                <a:spcPts val="3390"/>
              </a:lnSpc>
              <a:spcBef>
                <a:spcPts val="70"/>
              </a:spcBef>
              <a:buSzPct val="96428"/>
              <a:buFont typeface="Wingdings"/>
              <a:buChar char=""/>
              <a:tabLst>
                <a:tab pos="297180" algn="l"/>
              </a:tabLst>
            </a:pPr>
            <a:r>
              <a:rPr sz="2800" spc="5" dirty="0">
                <a:solidFill>
                  <a:srgbClr val="00AFEF"/>
                </a:solidFill>
                <a:latin typeface="Carlito"/>
                <a:cs typeface="Carlito"/>
              </a:rPr>
              <a:t>In </a:t>
            </a:r>
            <a:r>
              <a:rPr sz="2800" spc="-15" dirty="0">
                <a:solidFill>
                  <a:srgbClr val="00AFEF"/>
                </a:solidFill>
                <a:latin typeface="Carlito"/>
                <a:cs typeface="Carlito"/>
              </a:rPr>
              <a:t>laying </a:t>
            </a:r>
            <a:r>
              <a:rPr sz="2800" spc="-5" dirty="0">
                <a:solidFill>
                  <a:srgbClr val="00AFEF"/>
                </a:solidFill>
                <a:latin typeface="Carlito"/>
                <a:cs typeface="Carlito"/>
              </a:rPr>
              <a:t>hens </a:t>
            </a:r>
            <a:r>
              <a:rPr sz="2800" spc="-10" dirty="0">
                <a:solidFill>
                  <a:srgbClr val="00AFEF"/>
                </a:solidFill>
                <a:latin typeface="Carlito"/>
                <a:cs typeface="Carlito"/>
              </a:rPr>
              <a:t>the dietary </a:t>
            </a:r>
            <a:r>
              <a:rPr sz="2800" spc="-15" dirty="0">
                <a:solidFill>
                  <a:srgbClr val="00AFEF"/>
                </a:solidFill>
                <a:latin typeface="Carlito"/>
                <a:cs typeface="Carlito"/>
              </a:rPr>
              <a:t>energy concentration </a:t>
            </a:r>
            <a:r>
              <a:rPr sz="2800" spc="-20" dirty="0">
                <a:solidFill>
                  <a:srgbClr val="00AFEF"/>
                </a:solidFill>
                <a:latin typeface="Carlito"/>
                <a:cs typeface="Carlito"/>
              </a:rPr>
              <a:t>ranges </a:t>
            </a:r>
            <a:r>
              <a:rPr sz="2800" spc="-10" dirty="0">
                <a:solidFill>
                  <a:srgbClr val="00AFEF"/>
                </a:solidFill>
                <a:latin typeface="Carlito"/>
                <a:cs typeface="Carlito"/>
              </a:rPr>
              <a:t>from  </a:t>
            </a:r>
            <a:r>
              <a:rPr sz="2800" spc="5" dirty="0">
                <a:solidFill>
                  <a:srgbClr val="00AFEF"/>
                </a:solidFill>
                <a:latin typeface="Carlito"/>
                <a:cs typeface="Carlito"/>
              </a:rPr>
              <a:t>2,550 </a:t>
            </a:r>
            <a:r>
              <a:rPr sz="2800" spc="-20" dirty="0">
                <a:solidFill>
                  <a:srgbClr val="00AFEF"/>
                </a:solidFill>
                <a:latin typeface="Carlito"/>
                <a:cs typeface="Carlito"/>
              </a:rPr>
              <a:t>to </a:t>
            </a:r>
            <a:r>
              <a:rPr sz="2800" spc="5" dirty="0">
                <a:solidFill>
                  <a:srgbClr val="00AFEF"/>
                </a:solidFill>
                <a:latin typeface="Carlito"/>
                <a:cs typeface="Carlito"/>
              </a:rPr>
              <a:t>2,700 </a:t>
            </a:r>
            <a:r>
              <a:rPr sz="2800" spc="-35" dirty="0">
                <a:solidFill>
                  <a:srgbClr val="00AFEF"/>
                </a:solidFill>
                <a:latin typeface="Carlito"/>
                <a:cs typeface="Carlito"/>
              </a:rPr>
              <a:t>kcal</a:t>
            </a:r>
            <a:r>
              <a:rPr sz="2800" spc="-45" dirty="0">
                <a:solidFill>
                  <a:srgbClr val="00AFEF"/>
                </a:solidFill>
                <a:latin typeface="Carlito"/>
                <a:cs typeface="Carlito"/>
              </a:rPr>
              <a:t> </a:t>
            </a:r>
            <a:r>
              <a:rPr sz="2800" dirty="0">
                <a:solidFill>
                  <a:srgbClr val="00AFEF"/>
                </a:solidFill>
                <a:latin typeface="Carlito"/>
                <a:cs typeface="Carlito"/>
              </a:rPr>
              <a:t>ME/kg.</a:t>
            </a:r>
            <a:endParaRPr sz="2800">
              <a:latin typeface="Carlito"/>
              <a:cs typeface="Carlito"/>
            </a:endParaRPr>
          </a:p>
          <a:p>
            <a:pPr marL="296545" indent="-284480">
              <a:lnSpc>
                <a:spcPts val="3225"/>
              </a:lnSpc>
              <a:buSzPct val="96428"/>
              <a:buFont typeface="Wingdings"/>
              <a:buChar char=""/>
              <a:tabLst>
                <a:tab pos="297180" algn="l"/>
              </a:tabLst>
            </a:pPr>
            <a:r>
              <a:rPr sz="2800" spc="10" dirty="0">
                <a:solidFill>
                  <a:srgbClr val="FF0000"/>
                </a:solidFill>
                <a:latin typeface="Carlito"/>
                <a:cs typeface="Carlito"/>
              </a:rPr>
              <a:t>On</a:t>
            </a:r>
            <a:r>
              <a:rPr sz="2800" spc="155" dirty="0">
                <a:solidFill>
                  <a:srgbClr val="FF0000"/>
                </a:solidFill>
                <a:latin typeface="Carlito"/>
                <a:cs typeface="Carlito"/>
              </a:rPr>
              <a:t> </a:t>
            </a:r>
            <a:r>
              <a:rPr sz="2800" spc="-5" dirty="0">
                <a:solidFill>
                  <a:srgbClr val="FF0000"/>
                </a:solidFill>
                <a:latin typeface="Carlito"/>
                <a:cs typeface="Carlito"/>
              </a:rPr>
              <a:t>an</a:t>
            </a:r>
            <a:r>
              <a:rPr sz="2800" spc="160" dirty="0">
                <a:solidFill>
                  <a:srgbClr val="FF0000"/>
                </a:solidFill>
                <a:latin typeface="Carlito"/>
                <a:cs typeface="Carlito"/>
              </a:rPr>
              <a:t> </a:t>
            </a:r>
            <a:r>
              <a:rPr sz="2800" spc="-30" dirty="0">
                <a:solidFill>
                  <a:srgbClr val="FF0000"/>
                </a:solidFill>
                <a:latin typeface="Carlito"/>
                <a:cs typeface="Carlito"/>
              </a:rPr>
              <a:t>average</a:t>
            </a:r>
            <a:r>
              <a:rPr sz="2800" spc="165" dirty="0">
                <a:solidFill>
                  <a:srgbClr val="FF0000"/>
                </a:solidFill>
                <a:latin typeface="Carlito"/>
                <a:cs typeface="Carlito"/>
              </a:rPr>
              <a:t> </a:t>
            </a:r>
            <a:r>
              <a:rPr sz="2800" dirty="0">
                <a:solidFill>
                  <a:srgbClr val="FF0000"/>
                </a:solidFill>
                <a:latin typeface="Carlito"/>
                <a:cs typeface="Carlito"/>
              </a:rPr>
              <a:t>one</a:t>
            </a:r>
            <a:r>
              <a:rPr sz="2800" spc="165" dirty="0">
                <a:solidFill>
                  <a:srgbClr val="FF0000"/>
                </a:solidFill>
                <a:latin typeface="Carlito"/>
                <a:cs typeface="Carlito"/>
              </a:rPr>
              <a:t> </a:t>
            </a:r>
            <a:r>
              <a:rPr sz="2800" spc="-15" dirty="0">
                <a:solidFill>
                  <a:srgbClr val="FF0000"/>
                </a:solidFill>
                <a:latin typeface="Carlito"/>
                <a:cs typeface="Carlito"/>
              </a:rPr>
              <a:t>laying</a:t>
            </a:r>
            <a:r>
              <a:rPr sz="2800" spc="175" dirty="0">
                <a:solidFill>
                  <a:srgbClr val="FF0000"/>
                </a:solidFill>
                <a:latin typeface="Carlito"/>
                <a:cs typeface="Carlito"/>
              </a:rPr>
              <a:t> </a:t>
            </a:r>
            <a:r>
              <a:rPr sz="2800" spc="-10" dirty="0">
                <a:solidFill>
                  <a:srgbClr val="FF0000"/>
                </a:solidFill>
                <a:latin typeface="Carlito"/>
                <a:cs typeface="Carlito"/>
              </a:rPr>
              <a:t>hen</a:t>
            </a:r>
            <a:r>
              <a:rPr sz="2800" spc="165" dirty="0">
                <a:solidFill>
                  <a:srgbClr val="FF0000"/>
                </a:solidFill>
                <a:latin typeface="Carlito"/>
                <a:cs typeface="Carlito"/>
              </a:rPr>
              <a:t> </a:t>
            </a:r>
            <a:r>
              <a:rPr sz="2800" spc="-5" dirty="0">
                <a:solidFill>
                  <a:srgbClr val="FF0000"/>
                </a:solidFill>
                <a:latin typeface="Carlito"/>
                <a:cs typeface="Carlito"/>
              </a:rPr>
              <a:t>showing</a:t>
            </a:r>
            <a:r>
              <a:rPr sz="2800" spc="170" dirty="0">
                <a:solidFill>
                  <a:srgbClr val="FF0000"/>
                </a:solidFill>
                <a:latin typeface="Carlito"/>
                <a:cs typeface="Carlito"/>
              </a:rPr>
              <a:t> </a:t>
            </a:r>
            <a:r>
              <a:rPr sz="2800" dirty="0">
                <a:solidFill>
                  <a:srgbClr val="FF0000"/>
                </a:solidFill>
                <a:latin typeface="Carlito"/>
                <a:cs typeface="Carlito"/>
              </a:rPr>
              <a:t>90%</a:t>
            </a:r>
            <a:r>
              <a:rPr sz="2800" spc="165" dirty="0">
                <a:solidFill>
                  <a:srgbClr val="FF0000"/>
                </a:solidFill>
                <a:latin typeface="Carlito"/>
                <a:cs typeface="Carlito"/>
              </a:rPr>
              <a:t> </a:t>
            </a:r>
            <a:r>
              <a:rPr sz="2800" spc="-5" dirty="0">
                <a:solidFill>
                  <a:srgbClr val="FF0000"/>
                </a:solidFill>
                <a:latin typeface="Carlito"/>
                <a:cs typeface="Carlito"/>
              </a:rPr>
              <a:t>egg</a:t>
            </a:r>
            <a:r>
              <a:rPr sz="2800" spc="180" dirty="0">
                <a:solidFill>
                  <a:srgbClr val="FF0000"/>
                </a:solidFill>
                <a:latin typeface="Carlito"/>
                <a:cs typeface="Carlito"/>
              </a:rPr>
              <a:t> </a:t>
            </a:r>
            <a:r>
              <a:rPr sz="2800" spc="-10" dirty="0">
                <a:solidFill>
                  <a:srgbClr val="FF0000"/>
                </a:solidFill>
                <a:latin typeface="Carlito"/>
                <a:cs typeface="Carlito"/>
              </a:rPr>
              <a:t>production</a:t>
            </a:r>
            <a:endParaRPr sz="2800">
              <a:latin typeface="Carlito"/>
              <a:cs typeface="Carlito"/>
            </a:endParaRPr>
          </a:p>
          <a:p>
            <a:pPr marL="12700">
              <a:lnSpc>
                <a:spcPts val="3354"/>
              </a:lnSpc>
            </a:pPr>
            <a:r>
              <a:rPr sz="2800" spc="-10" dirty="0">
                <a:solidFill>
                  <a:srgbClr val="FF0000"/>
                </a:solidFill>
                <a:latin typeface="Carlito"/>
                <a:cs typeface="Carlito"/>
              </a:rPr>
              <a:t>requires </a:t>
            </a:r>
            <a:r>
              <a:rPr sz="2800" spc="10" dirty="0">
                <a:solidFill>
                  <a:srgbClr val="FF0000"/>
                </a:solidFill>
                <a:latin typeface="Carlito"/>
                <a:cs typeface="Carlito"/>
              </a:rPr>
              <a:t>16-18 </a:t>
            </a:r>
            <a:r>
              <a:rPr sz="2800" dirty="0">
                <a:solidFill>
                  <a:srgbClr val="FF0000"/>
                </a:solidFill>
                <a:latin typeface="Carlito"/>
                <a:cs typeface="Carlito"/>
              </a:rPr>
              <a:t>g of </a:t>
            </a:r>
            <a:r>
              <a:rPr sz="2800" spc="-15" dirty="0">
                <a:solidFill>
                  <a:srgbClr val="FF0000"/>
                </a:solidFill>
                <a:latin typeface="Carlito"/>
                <a:cs typeface="Carlito"/>
              </a:rPr>
              <a:t>protein </a:t>
            </a:r>
            <a:r>
              <a:rPr sz="2800" spc="-5" dirty="0">
                <a:solidFill>
                  <a:srgbClr val="FF0000"/>
                </a:solidFill>
                <a:latin typeface="Carlito"/>
                <a:cs typeface="Carlito"/>
              </a:rPr>
              <a:t>and </a:t>
            </a:r>
            <a:r>
              <a:rPr sz="2800" spc="10" dirty="0">
                <a:solidFill>
                  <a:srgbClr val="FF0000"/>
                </a:solidFill>
                <a:latin typeface="Carlito"/>
                <a:cs typeface="Carlito"/>
              </a:rPr>
              <a:t>285 </a:t>
            </a:r>
            <a:r>
              <a:rPr sz="2800" spc="-20" dirty="0">
                <a:solidFill>
                  <a:srgbClr val="FF0000"/>
                </a:solidFill>
                <a:latin typeface="Carlito"/>
                <a:cs typeface="Carlito"/>
              </a:rPr>
              <a:t>to </a:t>
            </a:r>
            <a:r>
              <a:rPr sz="2800" spc="10" dirty="0">
                <a:solidFill>
                  <a:srgbClr val="FF0000"/>
                </a:solidFill>
                <a:latin typeface="Carlito"/>
                <a:cs typeface="Carlito"/>
              </a:rPr>
              <a:t>290 </a:t>
            </a:r>
            <a:r>
              <a:rPr sz="2800" spc="-35" dirty="0">
                <a:solidFill>
                  <a:srgbClr val="FF0000"/>
                </a:solidFill>
                <a:latin typeface="Carlito"/>
                <a:cs typeface="Carlito"/>
              </a:rPr>
              <a:t>kcal </a:t>
            </a:r>
            <a:r>
              <a:rPr sz="2800" spc="10" dirty="0">
                <a:solidFill>
                  <a:srgbClr val="FF0000"/>
                </a:solidFill>
                <a:latin typeface="Carlito"/>
                <a:cs typeface="Carlito"/>
              </a:rPr>
              <a:t>ME </a:t>
            </a:r>
            <a:r>
              <a:rPr sz="2800" dirty="0">
                <a:solidFill>
                  <a:srgbClr val="FF0000"/>
                </a:solidFill>
                <a:latin typeface="Carlito"/>
                <a:cs typeface="Carlito"/>
              </a:rPr>
              <a:t>per</a:t>
            </a:r>
            <a:r>
              <a:rPr sz="2800" spc="-90" dirty="0">
                <a:solidFill>
                  <a:srgbClr val="FF0000"/>
                </a:solidFill>
                <a:latin typeface="Carlito"/>
                <a:cs typeface="Carlito"/>
              </a:rPr>
              <a:t> </a:t>
            </a:r>
            <a:r>
              <a:rPr sz="2800" spc="-60" dirty="0">
                <a:solidFill>
                  <a:srgbClr val="FF0000"/>
                </a:solidFill>
                <a:latin typeface="Carlito"/>
                <a:cs typeface="Carlito"/>
              </a:rPr>
              <a:t>day.</a:t>
            </a:r>
            <a:endParaRPr sz="2800">
              <a:latin typeface="Carlito"/>
              <a:cs typeface="Carlito"/>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78739" y="10109"/>
            <a:ext cx="8996680" cy="6859270"/>
          </a:xfrm>
          <a:prstGeom prst="rect">
            <a:avLst/>
          </a:prstGeom>
        </p:spPr>
        <p:txBody>
          <a:bodyPr vert="horz" wrap="square" lIns="0" tIns="13970" rIns="0" bIns="0" rtlCol="0">
            <a:spAutoFit/>
          </a:bodyPr>
          <a:lstStyle/>
          <a:p>
            <a:pPr marL="12700" marR="6350">
              <a:lnSpc>
                <a:spcPct val="100000"/>
              </a:lnSpc>
              <a:spcBef>
                <a:spcPts val="110"/>
              </a:spcBef>
              <a:buSzPct val="96428"/>
              <a:buFont typeface="Wingdings"/>
              <a:buChar char=""/>
              <a:tabLst>
                <a:tab pos="297180" algn="l"/>
                <a:tab pos="1672589" algn="l"/>
                <a:tab pos="2940050" algn="l"/>
                <a:tab pos="4911090" algn="l"/>
                <a:tab pos="5300345" algn="l"/>
                <a:tab pos="6915150" algn="l"/>
                <a:tab pos="8013065" algn="l"/>
              </a:tabLst>
            </a:pPr>
            <a:r>
              <a:rPr sz="2800" spc="10" dirty="0">
                <a:solidFill>
                  <a:srgbClr val="FF0000"/>
                </a:solidFill>
                <a:latin typeface="Carlito"/>
                <a:cs typeface="Carlito"/>
              </a:rPr>
              <a:t>M</a:t>
            </a:r>
            <a:r>
              <a:rPr sz="2800" spc="-25" dirty="0">
                <a:solidFill>
                  <a:srgbClr val="FF0000"/>
                </a:solidFill>
                <a:latin typeface="Carlito"/>
                <a:cs typeface="Carlito"/>
              </a:rPr>
              <a:t>e</a:t>
            </a:r>
            <a:r>
              <a:rPr sz="2800" dirty="0">
                <a:solidFill>
                  <a:srgbClr val="FF0000"/>
                </a:solidFill>
                <a:latin typeface="Carlito"/>
                <a:cs typeface="Carlito"/>
              </a:rPr>
              <a:t>eting	</a:t>
            </a:r>
            <a:r>
              <a:rPr sz="2800" spc="-40" dirty="0">
                <a:solidFill>
                  <a:srgbClr val="FF0000"/>
                </a:solidFill>
                <a:latin typeface="Carlito"/>
                <a:cs typeface="Carlito"/>
              </a:rPr>
              <a:t>c</a:t>
            </a:r>
            <a:r>
              <a:rPr sz="2800" spc="-10" dirty="0">
                <a:solidFill>
                  <a:srgbClr val="FF0000"/>
                </a:solidFill>
                <a:latin typeface="Carlito"/>
                <a:cs typeface="Carlito"/>
              </a:rPr>
              <a:t>a</a:t>
            </a:r>
            <a:r>
              <a:rPr sz="2800" dirty="0">
                <a:solidFill>
                  <a:srgbClr val="FF0000"/>
                </a:solidFill>
                <a:latin typeface="Carlito"/>
                <a:cs typeface="Carlito"/>
              </a:rPr>
              <a:t>lcium	</a:t>
            </a:r>
            <a:r>
              <a:rPr sz="2800" spc="-45" dirty="0">
                <a:solidFill>
                  <a:srgbClr val="FF0000"/>
                </a:solidFill>
                <a:latin typeface="Carlito"/>
                <a:cs typeface="Carlito"/>
              </a:rPr>
              <a:t>r</a:t>
            </a:r>
            <a:r>
              <a:rPr sz="2800" spc="5" dirty="0">
                <a:solidFill>
                  <a:srgbClr val="FF0000"/>
                </a:solidFill>
                <a:latin typeface="Carlito"/>
                <a:cs typeface="Carlito"/>
              </a:rPr>
              <a:t>eq</a:t>
            </a:r>
            <a:r>
              <a:rPr sz="2800" spc="-25" dirty="0">
                <a:solidFill>
                  <a:srgbClr val="FF0000"/>
                </a:solidFill>
                <a:latin typeface="Carlito"/>
                <a:cs typeface="Carlito"/>
              </a:rPr>
              <a:t>u</a:t>
            </a:r>
            <a:r>
              <a:rPr sz="2800" dirty="0">
                <a:solidFill>
                  <a:srgbClr val="FF0000"/>
                </a:solidFill>
                <a:latin typeface="Carlito"/>
                <a:cs typeface="Carlito"/>
              </a:rPr>
              <a:t>i</a:t>
            </a:r>
            <a:r>
              <a:rPr sz="2800" spc="-45" dirty="0">
                <a:solidFill>
                  <a:srgbClr val="FF0000"/>
                </a:solidFill>
                <a:latin typeface="Carlito"/>
                <a:cs typeface="Carlito"/>
              </a:rPr>
              <a:t>r</a:t>
            </a:r>
            <a:r>
              <a:rPr sz="2800" spc="5" dirty="0">
                <a:solidFill>
                  <a:srgbClr val="FF0000"/>
                </a:solidFill>
                <a:latin typeface="Carlito"/>
                <a:cs typeface="Carlito"/>
              </a:rPr>
              <a:t>eme</a:t>
            </a:r>
            <a:r>
              <a:rPr sz="2800" spc="-35" dirty="0">
                <a:solidFill>
                  <a:srgbClr val="FF0000"/>
                </a:solidFill>
                <a:latin typeface="Carlito"/>
                <a:cs typeface="Carlito"/>
              </a:rPr>
              <a:t>n</a:t>
            </a:r>
            <a:r>
              <a:rPr sz="2800" dirty="0">
                <a:solidFill>
                  <a:srgbClr val="FF0000"/>
                </a:solidFill>
                <a:latin typeface="Carlito"/>
                <a:cs typeface="Carlito"/>
              </a:rPr>
              <a:t>t	is	i</a:t>
            </a:r>
            <a:r>
              <a:rPr sz="2800" spc="-5" dirty="0">
                <a:solidFill>
                  <a:srgbClr val="FF0000"/>
                </a:solidFill>
                <a:latin typeface="Carlito"/>
                <a:cs typeface="Carlito"/>
              </a:rPr>
              <a:t>m</a:t>
            </a:r>
            <a:r>
              <a:rPr sz="2800" dirty="0">
                <a:solidFill>
                  <a:srgbClr val="FF0000"/>
                </a:solidFill>
                <a:latin typeface="Carlito"/>
                <a:cs typeface="Carlito"/>
              </a:rPr>
              <a:t>po</a:t>
            </a:r>
            <a:r>
              <a:rPr sz="2800" spc="-20" dirty="0">
                <a:solidFill>
                  <a:srgbClr val="FF0000"/>
                </a:solidFill>
                <a:latin typeface="Carlito"/>
                <a:cs typeface="Carlito"/>
              </a:rPr>
              <a:t>r</a:t>
            </a:r>
            <a:r>
              <a:rPr sz="2800" spc="-45" dirty="0">
                <a:solidFill>
                  <a:srgbClr val="FF0000"/>
                </a:solidFill>
                <a:latin typeface="Carlito"/>
                <a:cs typeface="Carlito"/>
              </a:rPr>
              <a:t>t</a:t>
            </a:r>
            <a:r>
              <a:rPr sz="2800" spc="-10" dirty="0">
                <a:solidFill>
                  <a:srgbClr val="FF0000"/>
                </a:solidFill>
                <a:latin typeface="Carlito"/>
                <a:cs typeface="Carlito"/>
              </a:rPr>
              <a:t>a</a:t>
            </a:r>
            <a:r>
              <a:rPr sz="2800" spc="-35" dirty="0">
                <a:solidFill>
                  <a:srgbClr val="FF0000"/>
                </a:solidFill>
                <a:latin typeface="Carlito"/>
                <a:cs typeface="Carlito"/>
              </a:rPr>
              <a:t>n</a:t>
            </a:r>
            <a:r>
              <a:rPr sz="2800" dirty="0">
                <a:solidFill>
                  <a:srgbClr val="FF0000"/>
                </a:solidFill>
                <a:latin typeface="Carlito"/>
                <a:cs typeface="Carlito"/>
              </a:rPr>
              <a:t>t	</a:t>
            </a:r>
            <a:r>
              <a:rPr sz="2800" spc="-5" dirty="0">
                <a:solidFill>
                  <a:srgbClr val="FF0000"/>
                </a:solidFill>
                <a:latin typeface="Carlito"/>
                <a:cs typeface="Carlito"/>
              </a:rPr>
              <a:t>durin</a:t>
            </a:r>
            <a:r>
              <a:rPr sz="2800" dirty="0">
                <a:solidFill>
                  <a:srgbClr val="FF0000"/>
                </a:solidFill>
                <a:latin typeface="Carlito"/>
                <a:cs typeface="Carlito"/>
              </a:rPr>
              <a:t>g	o</a:t>
            </a:r>
            <a:r>
              <a:rPr sz="2800" spc="-55" dirty="0">
                <a:solidFill>
                  <a:srgbClr val="FF0000"/>
                </a:solidFill>
                <a:latin typeface="Carlito"/>
                <a:cs typeface="Carlito"/>
              </a:rPr>
              <a:t>v</a:t>
            </a:r>
            <a:r>
              <a:rPr sz="2800" spc="5" dirty="0">
                <a:solidFill>
                  <a:srgbClr val="FF0000"/>
                </a:solidFill>
                <a:latin typeface="Carlito"/>
                <a:cs typeface="Carlito"/>
              </a:rPr>
              <a:t>e</a:t>
            </a:r>
            <a:r>
              <a:rPr sz="2800" spc="-75" dirty="0">
                <a:solidFill>
                  <a:srgbClr val="FF0000"/>
                </a:solidFill>
                <a:latin typeface="Carlito"/>
                <a:cs typeface="Carlito"/>
              </a:rPr>
              <a:t>r</a:t>
            </a:r>
            <a:r>
              <a:rPr sz="2800" spc="-10" dirty="0">
                <a:solidFill>
                  <a:srgbClr val="FF0000"/>
                </a:solidFill>
                <a:latin typeface="Carlito"/>
                <a:cs typeface="Carlito"/>
              </a:rPr>
              <a:t>a</a:t>
            </a:r>
            <a:r>
              <a:rPr sz="2800" dirty="0">
                <a:solidFill>
                  <a:srgbClr val="FF0000"/>
                </a:solidFill>
                <a:latin typeface="Carlito"/>
                <a:cs typeface="Carlito"/>
              </a:rPr>
              <a:t>ll  </a:t>
            </a:r>
            <a:r>
              <a:rPr sz="2800" spc="-5" dirty="0">
                <a:solidFill>
                  <a:srgbClr val="FF0000"/>
                </a:solidFill>
                <a:latin typeface="Carlito"/>
                <a:cs typeface="Carlito"/>
              </a:rPr>
              <a:t>growth </a:t>
            </a:r>
            <a:r>
              <a:rPr sz="2800" spc="10" dirty="0">
                <a:solidFill>
                  <a:srgbClr val="FF0000"/>
                </a:solidFill>
                <a:latin typeface="Carlito"/>
                <a:cs typeface="Carlito"/>
              </a:rPr>
              <a:t>(0.9 </a:t>
            </a:r>
            <a:r>
              <a:rPr sz="2800" spc="-20" dirty="0">
                <a:solidFill>
                  <a:srgbClr val="FF0000"/>
                </a:solidFill>
                <a:latin typeface="Carlito"/>
                <a:cs typeface="Carlito"/>
              </a:rPr>
              <a:t>to </a:t>
            </a:r>
            <a:r>
              <a:rPr sz="2800" spc="10" dirty="0">
                <a:solidFill>
                  <a:srgbClr val="FF0000"/>
                </a:solidFill>
                <a:latin typeface="Carlito"/>
                <a:cs typeface="Carlito"/>
              </a:rPr>
              <a:t>0.7%), </a:t>
            </a:r>
            <a:r>
              <a:rPr sz="2800" dirty="0">
                <a:solidFill>
                  <a:srgbClr val="FF0000"/>
                </a:solidFill>
                <a:latin typeface="Carlito"/>
                <a:cs typeface="Carlito"/>
              </a:rPr>
              <a:t>but </a:t>
            </a:r>
            <a:r>
              <a:rPr sz="2800" spc="-10" dirty="0">
                <a:solidFill>
                  <a:srgbClr val="FF0000"/>
                </a:solidFill>
                <a:latin typeface="Carlito"/>
                <a:cs typeface="Carlito"/>
              </a:rPr>
              <a:t>most </a:t>
            </a:r>
            <a:r>
              <a:rPr sz="2800" spc="-5" dirty="0">
                <a:solidFill>
                  <a:srgbClr val="FF0000"/>
                </a:solidFill>
                <a:latin typeface="Carlito"/>
                <a:cs typeface="Carlito"/>
              </a:rPr>
              <a:t>crucial </a:t>
            </a:r>
            <a:r>
              <a:rPr sz="2800" dirty="0">
                <a:solidFill>
                  <a:srgbClr val="FF0000"/>
                </a:solidFill>
                <a:latin typeface="Carlito"/>
                <a:cs typeface="Carlito"/>
              </a:rPr>
              <a:t>during </a:t>
            </a:r>
            <a:r>
              <a:rPr sz="2800" spc="-10" dirty="0">
                <a:solidFill>
                  <a:srgbClr val="FF0000"/>
                </a:solidFill>
                <a:latin typeface="Carlito"/>
                <a:cs typeface="Carlito"/>
              </a:rPr>
              <a:t>laying</a:t>
            </a:r>
            <a:r>
              <a:rPr sz="2800" spc="-190" dirty="0">
                <a:solidFill>
                  <a:srgbClr val="FF0000"/>
                </a:solidFill>
                <a:latin typeface="Carlito"/>
                <a:cs typeface="Carlito"/>
              </a:rPr>
              <a:t> </a:t>
            </a:r>
            <a:r>
              <a:rPr sz="2800" dirty="0">
                <a:solidFill>
                  <a:srgbClr val="FF0000"/>
                </a:solidFill>
                <a:latin typeface="Carlito"/>
                <a:cs typeface="Carlito"/>
              </a:rPr>
              <a:t>phase.</a:t>
            </a:r>
            <a:endParaRPr sz="2800">
              <a:latin typeface="Carlito"/>
              <a:cs typeface="Carlito"/>
            </a:endParaRPr>
          </a:p>
          <a:p>
            <a:pPr marL="12700" marR="6985">
              <a:lnSpc>
                <a:spcPts val="3390"/>
              </a:lnSpc>
              <a:spcBef>
                <a:spcPts val="70"/>
              </a:spcBef>
              <a:buSzPct val="96428"/>
              <a:buFont typeface="Wingdings"/>
              <a:buChar char=""/>
              <a:tabLst>
                <a:tab pos="297180" algn="l"/>
                <a:tab pos="986790" algn="l"/>
                <a:tab pos="1823720" algn="l"/>
                <a:tab pos="2258695" algn="l"/>
                <a:tab pos="3685540" algn="l"/>
                <a:tab pos="4110990" algn="l"/>
                <a:tab pos="4760595" algn="l"/>
                <a:tab pos="6571615" algn="l"/>
                <a:tab pos="7423150" algn="l"/>
                <a:tab pos="8685530" algn="l"/>
              </a:tabLst>
            </a:pPr>
            <a:r>
              <a:rPr sz="2800" dirty="0">
                <a:solidFill>
                  <a:srgbClr val="00AF50"/>
                </a:solidFill>
                <a:latin typeface="Carlito"/>
                <a:cs typeface="Carlito"/>
              </a:rPr>
              <a:t>Ju</a:t>
            </a:r>
            <a:r>
              <a:rPr sz="2800" spc="-15" dirty="0">
                <a:solidFill>
                  <a:srgbClr val="00AF50"/>
                </a:solidFill>
                <a:latin typeface="Carlito"/>
                <a:cs typeface="Carlito"/>
              </a:rPr>
              <a:t>s</a:t>
            </a:r>
            <a:r>
              <a:rPr sz="2800" dirty="0">
                <a:solidFill>
                  <a:srgbClr val="00AF50"/>
                </a:solidFill>
                <a:latin typeface="Carlito"/>
                <a:cs typeface="Carlito"/>
              </a:rPr>
              <a:t>t	</a:t>
            </a:r>
            <a:r>
              <a:rPr sz="2800" spc="-5" dirty="0">
                <a:solidFill>
                  <a:srgbClr val="00AF50"/>
                </a:solidFill>
                <a:latin typeface="Carlito"/>
                <a:cs typeface="Carlito"/>
              </a:rPr>
              <a:t>pri</a:t>
            </a:r>
            <a:r>
              <a:rPr sz="2800" spc="-10" dirty="0">
                <a:solidFill>
                  <a:srgbClr val="00AF50"/>
                </a:solidFill>
                <a:latin typeface="Carlito"/>
                <a:cs typeface="Carlito"/>
              </a:rPr>
              <a:t>o</a:t>
            </a:r>
            <a:r>
              <a:rPr sz="2800" dirty="0">
                <a:solidFill>
                  <a:srgbClr val="00AF50"/>
                </a:solidFill>
                <a:latin typeface="Carlito"/>
                <a:cs typeface="Carlito"/>
              </a:rPr>
              <a:t>r	</a:t>
            </a:r>
            <a:r>
              <a:rPr sz="2800" spc="-45" dirty="0">
                <a:solidFill>
                  <a:srgbClr val="00AF50"/>
                </a:solidFill>
                <a:latin typeface="Carlito"/>
                <a:cs typeface="Carlito"/>
              </a:rPr>
              <a:t>t</a:t>
            </a:r>
            <a:r>
              <a:rPr sz="2800" spc="5" dirty="0">
                <a:solidFill>
                  <a:srgbClr val="00AF50"/>
                </a:solidFill>
                <a:latin typeface="Carlito"/>
                <a:cs typeface="Carlito"/>
              </a:rPr>
              <a:t>o</a:t>
            </a:r>
            <a:r>
              <a:rPr sz="2800" dirty="0">
                <a:solidFill>
                  <a:srgbClr val="00AF50"/>
                </a:solidFill>
                <a:latin typeface="Carlito"/>
                <a:cs typeface="Carlito"/>
              </a:rPr>
              <a:t>	initi</a:t>
            </a:r>
            <a:r>
              <a:rPr sz="2800" spc="-45" dirty="0">
                <a:solidFill>
                  <a:srgbClr val="00AF50"/>
                </a:solidFill>
                <a:latin typeface="Carlito"/>
                <a:cs typeface="Carlito"/>
              </a:rPr>
              <a:t>a</a:t>
            </a:r>
            <a:r>
              <a:rPr sz="2800" dirty="0">
                <a:solidFill>
                  <a:srgbClr val="00AF50"/>
                </a:solidFill>
                <a:latin typeface="Carlito"/>
                <a:cs typeface="Carlito"/>
              </a:rPr>
              <a:t>ti</a:t>
            </a:r>
            <a:r>
              <a:rPr sz="2800" spc="-5" dirty="0">
                <a:solidFill>
                  <a:srgbClr val="00AF50"/>
                </a:solidFill>
                <a:latin typeface="Carlito"/>
                <a:cs typeface="Carlito"/>
              </a:rPr>
              <a:t>o</a:t>
            </a:r>
            <a:r>
              <a:rPr sz="2800" spc="5" dirty="0">
                <a:solidFill>
                  <a:srgbClr val="00AF50"/>
                </a:solidFill>
                <a:latin typeface="Carlito"/>
                <a:cs typeface="Carlito"/>
              </a:rPr>
              <a:t>n</a:t>
            </a:r>
            <a:r>
              <a:rPr sz="2800" dirty="0">
                <a:solidFill>
                  <a:srgbClr val="00AF50"/>
                </a:solidFill>
                <a:latin typeface="Carlito"/>
                <a:cs typeface="Carlito"/>
              </a:rPr>
              <a:t>	</a:t>
            </a:r>
            <a:r>
              <a:rPr sz="2800" spc="-40" dirty="0">
                <a:solidFill>
                  <a:srgbClr val="00AF50"/>
                </a:solidFill>
                <a:latin typeface="Carlito"/>
                <a:cs typeface="Carlito"/>
              </a:rPr>
              <a:t>o</a:t>
            </a:r>
            <a:r>
              <a:rPr sz="2800" dirty="0">
                <a:solidFill>
                  <a:srgbClr val="00AF50"/>
                </a:solidFill>
                <a:latin typeface="Carlito"/>
                <a:cs typeface="Carlito"/>
              </a:rPr>
              <a:t>f	</a:t>
            </a:r>
            <a:r>
              <a:rPr sz="2800" spc="-25" dirty="0">
                <a:solidFill>
                  <a:srgbClr val="00AF50"/>
                </a:solidFill>
                <a:latin typeface="Carlito"/>
                <a:cs typeface="Carlito"/>
              </a:rPr>
              <a:t>e</a:t>
            </a:r>
            <a:r>
              <a:rPr sz="2800" spc="40" dirty="0">
                <a:solidFill>
                  <a:srgbClr val="00AF50"/>
                </a:solidFill>
                <a:latin typeface="Carlito"/>
                <a:cs typeface="Carlito"/>
              </a:rPr>
              <a:t>g</a:t>
            </a:r>
            <a:r>
              <a:rPr sz="2800" dirty="0">
                <a:solidFill>
                  <a:srgbClr val="00AF50"/>
                </a:solidFill>
                <a:latin typeface="Carlito"/>
                <a:cs typeface="Carlito"/>
              </a:rPr>
              <a:t>g	</a:t>
            </a:r>
            <a:r>
              <a:rPr sz="2800" spc="-35" dirty="0">
                <a:solidFill>
                  <a:srgbClr val="00AF50"/>
                </a:solidFill>
                <a:latin typeface="Carlito"/>
                <a:cs typeface="Carlito"/>
              </a:rPr>
              <a:t>p</a:t>
            </a:r>
            <a:r>
              <a:rPr sz="2800" spc="-45" dirty="0">
                <a:solidFill>
                  <a:srgbClr val="00AF50"/>
                </a:solidFill>
                <a:latin typeface="Carlito"/>
                <a:cs typeface="Carlito"/>
              </a:rPr>
              <a:t>r</a:t>
            </a:r>
            <a:r>
              <a:rPr sz="2800" dirty="0">
                <a:solidFill>
                  <a:srgbClr val="00AF50"/>
                </a:solidFill>
                <a:latin typeface="Carlito"/>
                <a:cs typeface="Carlito"/>
              </a:rPr>
              <a:t>oduc</a:t>
            </a:r>
            <a:r>
              <a:rPr sz="2800" spc="-15" dirty="0">
                <a:solidFill>
                  <a:srgbClr val="00AF50"/>
                </a:solidFill>
                <a:latin typeface="Carlito"/>
                <a:cs typeface="Carlito"/>
              </a:rPr>
              <a:t>t</a:t>
            </a:r>
            <a:r>
              <a:rPr sz="2800" dirty="0">
                <a:solidFill>
                  <a:srgbClr val="00AF50"/>
                </a:solidFill>
                <a:latin typeface="Carlito"/>
                <a:cs typeface="Carlito"/>
              </a:rPr>
              <a:t>ion,	hu</a:t>
            </a:r>
            <a:r>
              <a:rPr sz="2800" spc="-30" dirty="0">
                <a:solidFill>
                  <a:srgbClr val="00AF50"/>
                </a:solidFill>
                <a:latin typeface="Carlito"/>
                <a:cs typeface="Carlito"/>
              </a:rPr>
              <a:t>g</a:t>
            </a:r>
            <a:r>
              <a:rPr sz="2800" spc="5" dirty="0">
                <a:solidFill>
                  <a:srgbClr val="00AF50"/>
                </a:solidFill>
                <a:latin typeface="Carlito"/>
                <a:cs typeface="Carlito"/>
              </a:rPr>
              <a:t>e</a:t>
            </a:r>
            <a:r>
              <a:rPr sz="2800" dirty="0">
                <a:solidFill>
                  <a:srgbClr val="00AF50"/>
                </a:solidFill>
                <a:latin typeface="Carlito"/>
                <a:cs typeface="Carlito"/>
              </a:rPr>
              <a:t>	</a:t>
            </a:r>
            <a:r>
              <a:rPr sz="2800" spc="-10" dirty="0">
                <a:solidFill>
                  <a:srgbClr val="00AF50"/>
                </a:solidFill>
                <a:latin typeface="Carlito"/>
                <a:cs typeface="Carlito"/>
              </a:rPr>
              <a:t>am</a:t>
            </a:r>
            <a:r>
              <a:rPr sz="2800" dirty="0">
                <a:solidFill>
                  <a:srgbClr val="00AF50"/>
                </a:solidFill>
                <a:latin typeface="Carlito"/>
                <a:cs typeface="Carlito"/>
              </a:rPr>
              <a:t>ou</a:t>
            </a:r>
            <a:r>
              <a:rPr sz="2800" spc="-40" dirty="0">
                <a:solidFill>
                  <a:srgbClr val="00AF50"/>
                </a:solidFill>
                <a:latin typeface="Carlito"/>
                <a:cs typeface="Carlito"/>
              </a:rPr>
              <a:t>n</a:t>
            </a:r>
            <a:r>
              <a:rPr sz="2800" dirty="0">
                <a:solidFill>
                  <a:srgbClr val="00AF50"/>
                </a:solidFill>
                <a:latin typeface="Carlito"/>
                <a:cs typeface="Carlito"/>
              </a:rPr>
              <a:t>t	</a:t>
            </a:r>
            <a:r>
              <a:rPr sz="2800" spc="-10" dirty="0">
                <a:solidFill>
                  <a:srgbClr val="00AF50"/>
                </a:solidFill>
                <a:latin typeface="Carlito"/>
                <a:cs typeface="Carlito"/>
              </a:rPr>
              <a:t>of  </a:t>
            </a:r>
            <a:r>
              <a:rPr sz="2800" spc="-5" dirty="0">
                <a:solidFill>
                  <a:srgbClr val="00AF50"/>
                </a:solidFill>
                <a:latin typeface="Carlito"/>
                <a:cs typeface="Carlito"/>
              </a:rPr>
              <a:t>calcium </a:t>
            </a:r>
            <a:r>
              <a:rPr sz="2800" dirty="0">
                <a:solidFill>
                  <a:srgbClr val="00AF50"/>
                </a:solidFill>
                <a:latin typeface="Carlito"/>
                <a:cs typeface="Carlito"/>
              </a:rPr>
              <a:t>is </a:t>
            </a:r>
            <a:r>
              <a:rPr sz="2800" spc="-20" dirty="0">
                <a:solidFill>
                  <a:srgbClr val="00AF50"/>
                </a:solidFill>
                <a:latin typeface="Carlito"/>
                <a:cs typeface="Carlito"/>
              </a:rPr>
              <a:t>stored </a:t>
            </a:r>
            <a:r>
              <a:rPr sz="2800" dirty="0">
                <a:solidFill>
                  <a:srgbClr val="00AF50"/>
                </a:solidFill>
                <a:latin typeface="Carlito"/>
                <a:cs typeface="Carlito"/>
              </a:rPr>
              <a:t>in bones, which is </a:t>
            </a:r>
            <a:r>
              <a:rPr sz="2800" spc="-5" dirty="0">
                <a:solidFill>
                  <a:srgbClr val="00AF50"/>
                </a:solidFill>
                <a:latin typeface="Carlito"/>
                <a:cs typeface="Carlito"/>
              </a:rPr>
              <a:t>sufficient </a:t>
            </a:r>
            <a:r>
              <a:rPr sz="2800" spc="-25" dirty="0">
                <a:solidFill>
                  <a:srgbClr val="00AF50"/>
                </a:solidFill>
                <a:latin typeface="Carlito"/>
                <a:cs typeface="Carlito"/>
              </a:rPr>
              <a:t>for </a:t>
            </a:r>
            <a:r>
              <a:rPr sz="2800" spc="5" dirty="0">
                <a:solidFill>
                  <a:srgbClr val="00AF50"/>
                </a:solidFill>
                <a:latin typeface="Carlito"/>
                <a:cs typeface="Carlito"/>
              </a:rPr>
              <a:t>6 </a:t>
            </a:r>
            <a:r>
              <a:rPr sz="2800" spc="-20" dirty="0">
                <a:solidFill>
                  <a:srgbClr val="00AF50"/>
                </a:solidFill>
                <a:latin typeface="Carlito"/>
                <a:cs typeface="Carlito"/>
              </a:rPr>
              <a:t>to </a:t>
            </a:r>
            <a:r>
              <a:rPr sz="2800" spc="10" dirty="0">
                <a:solidFill>
                  <a:srgbClr val="00AF50"/>
                </a:solidFill>
                <a:latin typeface="Carlito"/>
                <a:cs typeface="Carlito"/>
              </a:rPr>
              <a:t>30</a:t>
            </a:r>
            <a:r>
              <a:rPr sz="2800" spc="-50" dirty="0">
                <a:solidFill>
                  <a:srgbClr val="00AF50"/>
                </a:solidFill>
                <a:latin typeface="Carlito"/>
                <a:cs typeface="Carlito"/>
              </a:rPr>
              <a:t> </a:t>
            </a:r>
            <a:r>
              <a:rPr sz="2800" spc="15" dirty="0">
                <a:solidFill>
                  <a:srgbClr val="00AF50"/>
                </a:solidFill>
                <a:latin typeface="Carlito"/>
                <a:cs typeface="Carlito"/>
              </a:rPr>
              <a:t>eggs.</a:t>
            </a:r>
            <a:endParaRPr sz="2800">
              <a:latin typeface="Carlito"/>
              <a:cs typeface="Carlito"/>
            </a:endParaRPr>
          </a:p>
          <a:p>
            <a:pPr marL="296545" indent="-284480">
              <a:lnSpc>
                <a:spcPts val="3225"/>
              </a:lnSpc>
              <a:buSzPct val="96428"/>
              <a:buFont typeface="Wingdings"/>
              <a:buChar char=""/>
              <a:tabLst>
                <a:tab pos="297180" algn="l"/>
              </a:tabLst>
            </a:pPr>
            <a:r>
              <a:rPr sz="2800" spc="-20" dirty="0">
                <a:solidFill>
                  <a:srgbClr val="006FC0"/>
                </a:solidFill>
                <a:latin typeface="Carlito"/>
                <a:cs typeface="Carlito"/>
              </a:rPr>
              <a:t>Therefore, </a:t>
            </a:r>
            <a:r>
              <a:rPr sz="2800" spc="-5" dirty="0">
                <a:solidFill>
                  <a:srgbClr val="006FC0"/>
                </a:solidFill>
                <a:latin typeface="Carlito"/>
                <a:cs typeface="Carlito"/>
              </a:rPr>
              <a:t>calcium </a:t>
            </a:r>
            <a:r>
              <a:rPr sz="2800" spc="-20" dirty="0">
                <a:solidFill>
                  <a:srgbClr val="006FC0"/>
                </a:solidFill>
                <a:latin typeface="Carlito"/>
                <a:cs typeface="Carlito"/>
              </a:rPr>
              <a:t>concentration </a:t>
            </a:r>
            <a:r>
              <a:rPr sz="2800" dirty="0">
                <a:solidFill>
                  <a:srgbClr val="006FC0"/>
                </a:solidFill>
                <a:latin typeface="Carlito"/>
                <a:cs typeface="Carlito"/>
              </a:rPr>
              <a:t>is </a:t>
            </a:r>
            <a:r>
              <a:rPr sz="2800" spc="-5" dirty="0">
                <a:solidFill>
                  <a:srgbClr val="006FC0"/>
                </a:solidFill>
                <a:latin typeface="Carlito"/>
                <a:cs typeface="Carlito"/>
              </a:rPr>
              <a:t>increased </a:t>
            </a:r>
            <a:r>
              <a:rPr sz="2800" spc="-20" dirty="0">
                <a:solidFill>
                  <a:srgbClr val="006FC0"/>
                </a:solidFill>
                <a:latin typeface="Carlito"/>
                <a:cs typeface="Carlito"/>
              </a:rPr>
              <a:t>to </a:t>
            </a:r>
            <a:r>
              <a:rPr sz="2800" spc="-5" dirty="0">
                <a:solidFill>
                  <a:srgbClr val="006FC0"/>
                </a:solidFill>
                <a:latin typeface="Carlito"/>
                <a:cs typeface="Carlito"/>
              </a:rPr>
              <a:t>about </a:t>
            </a:r>
            <a:r>
              <a:rPr sz="2800" spc="10" dirty="0">
                <a:solidFill>
                  <a:srgbClr val="006FC0"/>
                </a:solidFill>
                <a:latin typeface="Carlito"/>
                <a:cs typeface="Carlito"/>
              </a:rPr>
              <a:t>2%</a:t>
            </a:r>
            <a:endParaRPr sz="2800">
              <a:latin typeface="Carlito"/>
              <a:cs typeface="Carlito"/>
            </a:endParaRPr>
          </a:p>
          <a:p>
            <a:pPr marL="12700">
              <a:lnSpc>
                <a:spcPts val="3354"/>
              </a:lnSpc>
            </a:pPr>
            <a:r>
              <a:rPr sz="2800" spc="-5" dirty="0">
                <a:solidFill>
                  <a:srgbClr val="006FC0"/>
                </a:solidFill>
                <a:latin typeface="Carlito"/>
                <a:cs typeface="Carlito"/>
              </a:rPr>
              <a:t>of </a:t>
            </a:r>
            <a:r>
              <a:rPr sz="2800" dirty="0">
                <a:solidFill>
                  <a:srgbClr val="006FC0"/>
                </a:solidFill>
                <a:latin typeface="Carlito"/>
                <a:cs typeface="Carlito"/>
              </a:rPr>
              <a:t>diet </a:t>
            </a:r>
            <a:r>
              <a:rPr sz="2800" spc="5" dirty="0">
                <a:solidFill>
                  <a:srgbClr val="006FC0"/>
                </a:solidFill>
                <a:latin typeface="Carlito"/>
                <a:cs typeface="Carlito"/>
              </a:rPr>
              <a:t>a </a:t>
            </a:r>
            <a:r>
              <a:rPr sz="2800" spc="-5" dirty="0">
                <a:solidFill>
                  <a:srgbClr val="006FC0"/>
                </a:solidFill>
                <a:latin typeface="Carlito"/>
                <a:cs typeface="Carlito"/>
              </a:rPr>
              <a:t>week </a:t>
            </a:r>
            <a:r>
              <a:rPr sz="2800" spc="-25" dirty="0">
                <a:solidFill>
                  <a:srgbClr val="006FC0"/>
                </a:solidFill>
                <a:latin typeface="Carlito"/>
                <a:cs typeface="Carlito"/>
              </a:rPr>
              <a:t>before </a:t>
            </a:r>
            <a:r>
              <a:rPr sz="2800" dirty="0">
                <a:solidFill>
                  <a:srgbClr val="006FC0"/>
                </a:solidFill>
                <a:latin typeface="Carlito"/>
                <a:cs typeface="Carlito"/>
              </a:rPr>
              <a:t>onset </a:t>
            </a:r>
            <a:r>
              <a:rPr sz="2800" spc="-5" dirty="0">
                <a:solidFill>
                  <a:srgbClr val="006FC0"/>
                </a:solidFill>
                <a:latin typeface="Carlito"/>
                <a:cs typeface="Carlito"/>
              </a:rPr>
              <a:t>of </a:t>
            </a:r>
            <a:r>
              <a:rPr sz="2800" spc="20" dirty="0">
                <a:solidFill>
                  <a:srgbClr val="006FC0"/>
                </a:solidFill>
                <a:latin typeface="Carlito"/>
                <a:cs typeface="Carlito"/>
              </a:rPr>
              <a:t>egg</a:t>
            </a:r>
            <a:r>
              <a:rPr sz="2800" spc="-190" dirty="0">
                <a:solidFill>
                  <a:srgbClr val="006FC0"/>
                </a:solidFill>
                <a:latin typeface="Carlito"/>
                <a:cs typeface="Carlito"/>
              </a:rPr>
              <a:t> </a:t>
            </a:r>
            <a:r>
              <a:rPr sz="2800" spc="-5" dirty="0">
                <a:solidFill>
                  <a:srgbClr val="006FC0"/>
                </a:solidFill>
                <a:latin typeface="Carlito"/>
                <a:cs typeface="Carlito"/>
              </a:rPr>
              <a:t>production.</a:t>
            </a:r>
            <a:endParaRPr sz="2800">
              <a:latin typeface="Carlito"/>
              <a:cs typeface="Carlito"/>
            </a:endParaRPr>
          </a:p>
          <a:p>
            <a:pPr marL="12700" marR="8890">
              <a:lnSpc>
                <a:spcPts val="3350"/>
              </a:lnSpc>
              <a:spcBef>
                <a:spcPts val="145"/>
              </a:spcBef>
              <a:buSzPct val="96428"/>
              <a:buFont typeface="Wingdings"/>
              <a:buChar char=""/>
              <a:tabLst>
                <a:tab pos="297180" algn="l"/>
                <a:tab pos="1407160" algn="l"/>
                <a:tab pos="2281555" algn="l"/>
                <a:tab pos="3479800" algn="l"/>
                <a:tab pos="4646295" algn="l"/>
                <a:tab pos="5716905" algn="l"/>
                <a:tab pos="6832600" algn="l"/>
                <a:tab pos="7880350" algn="l"/>
              </a:tabLst>
            </a:pPr>
            <a:r>
              <a:rPr sz="2800" spc="15" dirty="0">
                <a:latin typeface="Carlito"/>
                <a:cs typeface="Carlito"/>
              </a:rPr>
              <a:t>O</a:t>
            </a:r>
            <a:r>
              <a:rPr sz="2800" spc="-5" dirty="0">
                <a:latin typeface="Carlito"/>
                <a:cs typeface="Carlito"/>
              </a:rPr>
              <a:t>nc</a:t>
            </a:r>
            <a:r>
              <a:rPr sz="2800" spc="5" dirty="0">
                <a:latin typeface="Carlito"/>
                <a:cs typeface="Carlito"/>
              </a:rPr>
              <a:t>e</a:t>
            </a:r>
            <a:r>
              <a:rPr sz="2800" dirty="0">
                <a:latin typeface="Carlito"/>
                <a:cs typeface="Carlito"/>
              </a:rPr>
              <a:t>	</a:t>
            </a:r>
            <a:r>
              <a:rPr sz="2800" spc="-25" dirty="0">
                <a:latin typeface="Carlito"/>
                <a:cs typeface="Carlito"/>
              </a:rPr>
              <a:t>e</a:t>
            </a:r>
            <a:r>
              <a:rPr sz="2800" spc="40" dirty="0">
                <a:latin typeface="Carlito"/>
                <a:cs typeface="Carlito"/>
              </a:rPr>
              <a:t>g</a:t>
            </a:r>
            <a:r>
              <a:rPr sz="2800" dirty="0">
                <a:latin typeface="Carlito"/>
                <a:cs typeface="Carlito"/>
              </a:rPr>
              <a:t>g	l</a:t>
            </a:r>
            <a:r>
              <a:rPr sz="2800" spc="-50" dirty="0">
                <a:latin typeface="Carlito"/>
                <a:cs typeface="Carlito"/>
              </a:rPr>
              <a:t>ay</a:t>
            </a:r>
            <a:r>
              <a:rPr sz="2800" dirty="0">
                <a:latin typeface="Carlito"/>
                <a:cs typeface="Carlito"/>
              </a:rPr>
              <a:t>ing	</a:t>
            </a:r>
            <a:r>
              <a:rPr sz="2800" spc="-20" dirty="0">
                <a:latin typeface="Carlito"/>
                <a:cs typeface="Carlito"/>
              </a:rPr>
              <a:t>s</a:t>
            </a:r>
            <a:r>
              <a:rPr sz="2800" spc="-45" dirty="0">
                <a:latin typeface="Carlito"/>
                <a:cs typeface="Carlito"/>
              </a:rPr>
              <a:t>t</a:t>
            </a:r>
            <a:r>
              <a:rPr sz="2800" spc="-10" dirty="0">
                <a:latin typeface="Carlito"/>
                <a:cs typeface="Carlito"/>
              </a:rPr>
              <a:t>ar</a:t>
            </a:r>
            <a:r>
              <a:rPr sz="2800" dirty="0">
                <a:latin typeface="Carlito"/>
                <a:cs typeface="Carlito"/>
              </a:rPr>
              <a:t>ts	</a:t>
            </a:r>
            <a:r>
              <a:rPr sz="2800" spc="-35" dirty="0">
                <a:latin typeface="Carlito"/>
                <a:cs typeface="Carlito"/>
              </a:rPr>
              <a:t>bi</a:t>
            </a:r>
            <a:r>
              <a:rPr sz="2800" spc="-45" dirty="0">
                <a:latin typeface="Carlito"/>
                <a:cs typeface="Carlito"/>
              </a:rPr>
              <a:t>r</a:t>
            </a:r>
            <a:r>
              <a:rPr sz="2800" dirty="0">
                <a:latin typeface="Carlito"/>
                <a:cs typeface="Carlito"/>
              </a:rPr>
              <a:t>ds	</a:t>
            </a:r>
            <a:r>
              <a:rPr sz="2800" spc="-10" dirty="0">
                <a:latin typeface="Carlito"/>
                <a:cs typeface="Carlito"/>
              </a:rPr>
              <a:t>m</a:t>
            </a:r>
            <a:r>
              <a:rPr sz="2800" spc="-25" dirty="0">
                <a:latin typeface="Carlito"/>
                <a:cs typeface="Carlito"/>
              </a:rPr>
              <a:t>e</a:t>
            </a:r>
            <a:r>
              <a:rPr sz="2800" dirty="0">
                <a:latin typeface="Carlito"/>
                <a:cs typeface="Carlito"/>
              </a:rPr>
              <a:t>et	t</a:t>
            </a:r>
            <a:r>
              <a:rPr sz="2800" spc="-40" dirty="0">
                <a:latin typeface="Carlito"/>
                <a:cs typeface="Carlito"/>
              </a:rPr>
              <a:t>h</a:t>
            </a:r>
            <a:r>
              <a:rPr sz="2800" dirty="0">
                <a:latin typeface="Carlito"/>
                <a:cs typeface="Carlito"/>
              </a:rPr>
              <a:t>eir	</a:t>
            </a:r>
            <a:r>
              <a:rPr sz="2800" spc="-40" dirty="0">
                <a:latin typeface="Carlito"/>
                <a:cs typeface="Carlito"/>
              </a:rPr>
              <a:t>c</a:t>
            </a:r>
            <a:r>
              <a:rPr sz="2800" spc="-10" dirty="0">
                <a:latin typeface="Carlito"/>
                <a:cs typeface="Carlito"/>
              </a:rPr>
              <a:t>a</a:t>
            </a:r>
            <a:r>
              <a:rPr sz="2800" dirty="0">
                <a:latin typeface="Carlito"/>
                <a:cs typeface="Carlito"/>
              </a:rPr>
              <a:t>l</a:t>
            </a:r>
            <a:r>
              <a:rPr sz="2800" spc="-40" dirty="0">
                <a:latin typeface="Carlito"/>
                <a:cs typeface="Carlito"/>
              </a:rPr>
              <a:t>c</a:t>
            </a:r>
            <a:r>
              <a:rPr sz="2800" dirty="0">
                <a:latin typeface="Carlito"/>
                <a:cs typeface="Carlito"/>
              </a:rPr>
              <a:t>ium  </a:t>
            </a:r>
            <a:r>
              <a:rPr sz="2800" spc="-10" dirty="0">
                <a:latin typeface="Carlito"/>
                <a:cs typeface="Carlito"/>
              </a:rPr>
              <a:t>requirements from dietary </a:t>
            </a:r>
            <a:r>
              <a:rPr sz="2800" spc="-30" dirty="0">
                <a:latin typeface="Carlito"/>
                <a:cs typeface="Carlito"/>
              </a:rPr>
              <a:t>intake </a:t>
            </a:r>
            <a:r>
              <a:rPr sz="2800" spc="-5" dirty="0">
                <a:latin typeface="Carlito"/>
                <a:cs typeface="Carlito"/>
              </a:rPr>
              <a:t>and </a:t>
            </a:r>
            <a:r>
              <a:rPr sz="2800" dirty="0">
                <a:latin typeface="Carlito"/>
                <a:cs typeface="Carlito"/>
              </a:rPr>
              <a:t>body</a:t>
            </a:r>
            <a:r>
              <a:rPr sz="2800" spc="-35" dirty="0">
                <a:latin typeface="Carlito"/>
                <a:cs typeface="Carlito"/>
              </a:rPr>
              <a:t> </a:t>
            </a:r>
            <a:r>
              <a:rPr sz="2800" spc="-5" dirty="0">
                <a:latin typeface="Carlito"/>
                <a:cs typeface="Carlito"/>
              </a:rPr>
              <a:t>reserve.</a:t>
            </a:r>
            <a:endParaRPr sz="2800">
              <a:latin typeface="Carlito"/>
              <a:cs typeface="Carlito"/>
            </a:endParaRPr>
          </a:p>
          <a:p>
            <a:pPr marL="378460" indent="-366395">
              <a:lnSpc>
                <a:spcPts val="3240"/>
              </a:lnSpc>
              <a:buClr>
                <a:srgbClr val="000000"/>
              </a:buClr>
              <a:buFont typeface="Wingdings"/>
              <a:buChar char=""/>
              <a:tabLst>
                <a:tab pos="379095" algn="l"/>
                <a:tab pos="1087120" algn="l"/>
                <a:tab pos="2336165" algn="l"/>
                <a:tab pos="3479800" algn="l"/>
                <a:tab pos="3946525" algn="l"/>
                <a:tab pos="5268595" algn="l"/>
                <a:tab pos="6777355" algn="l"/>
                <a:tab pos="7592059" algn="l"/>
              </a:tabLst>
            </a:pPr>
            <a:r>
              <a:rPr sz="2800" dirty="0">
                <a:solidFill>
                  <a:srgbClr val="C00000"/>
                </a:solidFill>
                <a:latin typeface="Carlito"/>
                <a:cs typeface="Carlito"/>
              </a:rPr>
              <a:t>Th</a:t>
            </a:r>
            <a:r>
              <a:rPr sz="2800" spc="5" dirty="0">
                <a:solidFill>
                  <a:srgbClr val="C00000"/>
                </a:solidFill>
                <a:latin typeface="Carlito"/>
                <a:cs typeface="Carlito"/>
              </a:rPr>
              <a:t>e</a:t>
            </a:r>
            <a:r>
              <a:rPr sz="2800" dirty="0">
                <a:solidFill>
                  <a:srgbClr val="C00000"/>
                </a:solidFill>
                <a:latin typeface="Carlito"/>
                <a:cs typeface="Carlito"/>
              </a:rPr>
              <a:t>	</a:t>
            </a:r>
            <a:r>
              <a:rPr sz="2800" spc="10" dirty="0">
                <a:solidFill>
                  <a:srgbClr val="C00000"/>
                </a:solidFill>
                <a:latin typeface="Carlito"/>
                <a:cs typeface="Carlito"/>
              </a:rPr>
              <a:t>s</a:t>
            </a:r>
            <a:r>
              <a:rPr sz="2800" dirty="0">
                <a:solidFill>
                  <a:srgbClr val="C00000"/>
                </a:solidFill>
                <a:latin typeface="Carlito"/>
                <a:cs typeface="Carlito"/>
              </a:rPr>
              <a:t>pe</a:t>
            </a:r>
            <a:r>
              <a:rPr sz="2800" spc="-35" dirty="0">
                <a:solidFill>
                  <a:srgbClr val="C00000"/>
                </a:solidFill>
                <a:latin typeface="Carlito"/>
                <a:cs typeface="Carlito"/>
              </a:rPr>
              <a:t>c</a:t>
            </a:r>
            <a:r>
              <a:rPr sz="2800" dirty="0">
                <a:solidFill>
                  <a:srgbClr val="C00000"/>
                </a:solidFill>
                <a:latin typeface="Carlito"/>
                <a:cs typeface="Carlito"/>
              </a:rPr>
              <a:t>i</a:t>
            </a:r>
            <a:r>
              <a:rPr sz="2800" spc="5" dirty="0">
                <a:solidFill>
                  <a:srgbClr val="C00000"/>
                </a:solidFill>
                <a:latin typeface="Carlito"/>
                <a:cs typeface="Carlito"/>
              </a:rPr>
              <a:t>f</a:t>
            </a:r>
            <a:r>
              <a:rPr sz="2800" dirty="0">
                <a:solidFill>
                  <a:srgbClr val="C00000"/>
                </a:solidFill>
                <a:latin typeface="Carlito"/>
                <a:cs typeface="Carlito"/>
              </a:rPr>
              <a:t>ic	g</a:t>
            </a:r>
            <a:r>
              <a:rPr sz="2800" spc="-75" dirty="0">
                <a:solidFill>
                  <a:srgbClr val="C00000"/>
                </a:solidFill>
                <a:latin typeface="Carlito"/>
                <a:cs typeface="Carlito"/>
              </a:rPr>
              <a:t>r</a:t>
            </a:r>
            <a:r>
              <a:rPr sz="2800" spc="-50" dirty="0">
                <a:solidFill>
                  <a:srgbClr val="C00000"/>
                </a:solidFill>
                <a:latin typeface="Carlito"/>
                <a:cs typeface="Carlito"/>
              </a:rPr>
              <a:t>a</a:t>
            </a:r>
            <a:r>
              <a:rPr sz="2800" spc="-15" dirty="0">
                <a:solidFill>
                  <a:srgbClr val="C00000"/>
                </a:solidFill>
                <a:latin typeface="Carlito"/>
                <a:cs typeface="Carlito"/>
              </a:rPr>
              <a:t>v</a:t>
            </a:r>
            <a:r>
              <a:rPr sz="2800" dirty="0">
                <a:solidFill>
                  <a:srgbClr val="C00000"/>
                </a:solidFill>
                <a:latin typeface="Carlito"/>
                <a:cs typeface="Carlito"/>
              </a:rPr>
              <a:t>ity	</a:t>
            </a:r>
            <a:r>
              <a:rPr sz="2800" spc="-40" dirty="0">
                <a:solidFill>
                  <a:srgbClr val="C00000"/>
                </a:solidFill>
                <a:latin typeface="Carlito"/>
                <a:cs typeface="Carlito"/>
              </a:rPr>
              <a:t>o</a:t>
            </a:r>
            <a:r>
              <a:rPr sz="2800" dirty="0">
                <a:solidFill>
                  <a:srgbClr val="C00000"/>
                </a:solidFill>
                <a:latin typeface="Carlito"/>
                <a:cs typeface="Carlito"/>
              </a:rPr>
              <a:t>f	</a:t>
            </a:r>
            <a:r>
              <a:rPr sz="2800" spc="-25" dirty="0">
                <a:solidFill>
                  <a:srgbClr val="C00000"/>
                </a:solidFill>
                <a:latin typeface="Carlito"/>
                <a:cs typeface="Carlito"/>
              </a:rPr>
              <a:t>e</a:t>
            </a:r>
            <a:r>
              <a:rPr sz="2800" dirty="0">
                <a:solidFill>
                  <a:srgbClr val="C00000"/>
                </a:solidFill>
                <a:latin typeface="Carlito"/>
                <a:cs typeface="Carlito"/>
              </a:rPr>
              <a:t>g</a:t>
            </a:r>
            <a:r>
              <a:rPr sz="2800" spc="15" dirty="0">
                <a:solidFill>
                  <a:srgbClr val="C00000"/>
                </a:solidFill>
                <a:latin typeface="Carlito"/>
                <a:cs typeface="Carlito"/>
              </a:rPr>
              <a:t>g</a:t>
            </a:r>
            <a:r>
              <a:rPr sz="2800" dirty="0">
                <a:solidFill>
                  <a:srgbClr val="C00000"/>
                </a:solidFill>
                <a:latin typeface="Carlito"/>
                <a:cs typeface="Carlito"/>
              </a:rPr>
              <a:t>-h</a:t>
            </a:r>
            <a:r>
              <a:rPr sz="2800" spc="-30" dirty="0">
                <a:solidFill>
                  <a:srgbClr val="C00000"/>
                </a:solidFill>
                <a:latin typeface="Carlito"/>
                <a:cs typeface="Carlito"/>
              </a:rPr>
              <a:t>e</a:t>
            </a:r>
            <a:r>
              <a:rPr sz="2800" dirty="0">
                <a:solidFill>
                  <a:srgbClr val="C00000"/>
                </a:solidFill>
                <a:latin typeface="Carlito"/>
                <a:cs typeface="Carlito"/>
              </a:rPr>
              <a:t>ll	inc</a:t>
            </a:r>
            <a:r>
              <a:rPr sz="2800" spc="-80" dirty="0">
                <a:solidFill>
                  <a:srgbClr val="C00000"/>
                </a:solidFill>
                <a:latin typeface="Carlito"/>
                <a:cs typeface="Carlito"/>
              </a:rPr>
              <a:t>r</a:t>
            </a:r>
            <a:r>
              <a:rPr sz="2800" spc="5" dirty="0">
                <a:solidFill>
                  <a:srgbClr val="C00000"/>
                </a:solidFill>
                <a:latin typeface="Carlito"/>
                <a:cs typeface="Carlito"/>
              </a:rPr>
              <a:t>e</a:t>
            </a:r>
            <a:r>
              <a:rPr sz="2800" spc="-5" dirty="0">
                <a:solidFill>
                  <a:srgbClr val="C00000"/>
                </a:solidFill>
                <a:latin typeface="Carlito"/>
                <a:cs typeface="Carlito"/>
              </a:rPr>
              <a:t>a</a:t>
            </a:r>
            <a:r>
              <a:rPr sz="2800" spc="10" dirty="0">
                <a:solidFill>
                  <a:srgbClr val="C00000"/>
                </a:solidFill>
                <a:latin typeface="Carlito"/>
                <a:cs typeface="Carlito"/>
              </a:rPr>
              <a:t>s</a:t>
            </a:r>
            <a:r>
              <a:rPr sz="2800" spc="-25" dirty="0">
                <a:solidFill>
                  <a:srgbClr val="C00000"/>
                </a:solidFill>
                <a:latin typeface="Carlito"/>
                <a:cs typeface="Carlito"/>
              </a:rPr>
              <a:t>e</a:t>
            </a:r>
            <a:r>
              <a:rPr sz="2800" dirty="0">
                <a:solidFill>
                  <a:srgbClr val="C00000"/>
                </a:solidFill>
                <a:latin typeface="Carlito"/>
                <a:cs typeface="Carlito"/>
              </a:rPr>
              <a:t>s	</a:t>
            </a:r>
            <a:r>
              <a:rPr sz="2800" spc="10" dirty="0">
                <a:solidFill>
                  <a:srgbClr val="C00000"/>
                </a:solidFill>
                <a:latin typeface="Carlito"/>
                <a:cs typeface="Carlito"/>
              </a:rPr>
              <a:t>w</a:t>
            </a:r>
            <a:r>
              <a:rPr sz="2800" dirty="0">
                <a:solidFill>
                  <a:srgbClr val="C00000"/>
                </a:solidFill>
                <a:latin typeface="Carlito"/>
                <a:cs typeface="Carlito"/>
              </a:rPr>
              <a:t>ith	inc</a:t>
            </a:r>
            <a:r>
              <a:rPr sz="2800" spc="-45" dirty="0">
                <a:solidFill>
                  <a:srgbClr val="C00000"/>
                </a:solidFill>
                <a:latin typeface="Carlito"/>
                <a:cs typeface="Carlito"/>
              </a:rPr>
              <a:t>r</a:t>
            </a:r>
            <a:r>
              <a:rPr sz="2800" spc="5" dirty="0">
                <a:solidFill>
                  <a:srgbClr val="C00000"/>
                </a:solidFill>
                <a:latin typeface="Carlito"/>
                <a:cs typeface="Carlito"/>
              </a:rPr>
              <a:t>e</a:t>
            </a:r>
            <a:r>
              <a:rPr sz="2800" spc="-5" dirty="0">
                <a:solidFill>
                  <a:srgbClr val="C00000"/>
                </a:solidFill>
                <a:latin typeface="Carlito"/>
                <a:cs typeface="Carlito"/>
              </a:rPr>
              <a:t>a</a:t>
            </a:r>
            <a:r>
              <a:rPr sz="2800" spc="-20" dirty="0">
                <a:solidFill>
                  <a:srgbClr val="C00000"/>
                </a:solidFill>
                <a:latin typeface="Carlito"/>
                <a:cs typeface="Carlito"/>
              </a:rPr>
              <a:t>s</a:t>
            </a:r>
            <a:r>
              <a:rPr sz="2800" spc="5" dirty="0">
                <a:solidFill>
                  <a:srgbClr val="C00000"/>
                </a:solidFill>
                <a:latin typeface="Carlito"/>
                <a:cs typeface="Carlito"/>
              </a:rPr>
              <a:t>ed</a:t>
            </a:r>
            <a:endParaRPr sz="2800">
              <a:latin typeface="Carlito"/>
              <a:cs typeface="Carlito"/>
            </a:endParaRPr>
          </a:p>
          <a:p>
            <a:pPr marL="12700">
              <a:lnSpc>
                <a:spcPts val="3354"/>
              </a:lnSpc>
              <a:spcBef>
                <a:spcPts val="25"/>
              </a:spcBef>
            </a:pPr>
            <a:r>
              <a:rPr sz="2800" spc="-5" dirty="0">
                <a:solidFill>
                  <a:srgbClr val="C00000"/>
                </a:solidFill>
                <a:latin typeface="Carlito"/>
                <a:cs typeface="Carlito"/>
              </a:rPr>
              <a:t>calcium </a:t>
            </a:r>
            <a:r>
              <a:rPr sz="2800" spc="-20" dirty="0">
                <a:solidFill>
                  <a:srgbClr val="C00000"/>
                </a:solidFill>
                <a:latin typeface="Carlito"/>
                <a:cs typeface="Carlito"/>
              </a:rPr>
              <a:t>concentration </a:t>
            </a:r>
            <a:r>
              <a:rPr sz="2800" dirty="0">
                <a:solidFill>
                  <a:srgbClr val="C00000"/>
                </a:solidFill>
                <a:latin typeface="Carlito"/>
                <a:cs typeface="Carlito"/>
              </a:rPr>
              <a:t>in</a:t>
            </a:r>
            <a:r>
              <a:rPr sz="2800" spc="30" dirty="0">
                <a:solidFill>
                  <a:srgbClr val="C00000"/>
                </a:solidFill>
                <a:latin typeface="Carlito"/>
                <a:cs typeface="Carlito"/>
              </a:rPr>
              <a:t> </a:t>
            </a:r>
            <a:r>
              <a:rPr sz="2800" dirty="0">
                <a:solidFill>
                  <a:srgbClr val="C00000"/>
                </a:solidFill>
                <a:latin typeface="Carlito"/>
                <a:cs typeface="Carlito"/>
              </a:rPr>
              <a:t>diets.</a:t>
            </a:r>
            <a:endParaRPr sz="2800">
              <a:latin typeface="Carlito"/>
              <a:cs typeface="Carlito"/>
            </a:endParaRPr>
          </a:p>
          <a:p>
            <a:pPr marL="12700" marR="5080" algn="just">
              <a:lnSpc>
                <a:spcPts val="3350"/>
              </a:lnSpc>
              <a:spcBef>
                <a:spcPts val="114"/>
              </a:spcBef>
              <a:buClr>
                <a:srgbClr val="000000"/>
              </a:buClr>
              <a:buFont typeface="Wingdings"/>
              <a:buChar char=""/>
              <a:tabLst>
                <a:tab pos="379095" algn="l"/>
              </a:tabLst>
            </a:pPr>
            <a:r>
              <a:rPr sz="2800" spc="-10" dirty="0">
                <a:solidFill>
                  <a:srgbClr val="00AFEF"/>
                </a:solidFill>
                <a:latin typeface="Carlito"/>
                <a:cs typeface="Carlito"/>
              </a:rPr>
              <a:t>White </a:t>
            </a:r>
            <a:r>
              <a:rPr sz="2800" spc="-5" dirty="0">
                <a:solidFill>
                  <a:srgbClr val="00AFEF"/>
                </a:solidFill>
                <a:latin typeface="Carlito"/>
                <a:cs typeface="Carlito"/>
              </a:rPr>
              <a:t>Leghorn hens </a:t>
            </a:r>
            <a:r>
              <a:rPr sz="2800" spc="-15" dirty="0">
                <a:solidFill>
                  <a:srgbClr val="00AFEF"/>
                </a:solidFill>
                <a:latin typeface="Carlito"/>
                <a:cs typeface="Carlito"/>
              </a:rPr>
              <a:t>producing  </a:t>
            </a:r>
            <a:r>
              <a:rPr sz="2800" dirty="0">
                <a:solidFill>
                  <a:srgbClr val="00AFEF"/>
                </a:solidFill>
                <a:latin typeface="Carlito"/>
                <a:cs typeface="Carlito"/>
              </a:rPr>
              <a:t>90% </a:t>
            </a:r>
            <a:r>
              <a:rPr sz="2800" spc="5" dirty="0">
                <a:solidFill>
                  <a:srgbClr val="00AFEF"/>
                </a:solidFill>
                <a:latin typeface="Carlito"/>
                <a:cs typeface="Carlito"/>
              </a:rPr>
              <a:t>eggs </a:t>
            </a:r>
            <a:r>
              <a:rPr sz="2800" spc="-20" dirty="0">
                <a:solidFill>
                  <a:srgbClr val="00AFEF"/>
                </a:solidFill>
                <a:latin typeface="Carlito"/>
                <a:cs typeface="Carlito"/>
              </a:rPr>
              <a:t>require </a:t>
            </a:r>
            <a:r>
              <a:rPr sz="2800" spc="-5" dirty="0">
                <a:solidFill>
                  <a:srgbClr val="00AFEF"/>
                </a:solidFill>
                <a:latin typeface="Carlito"/>
                <a:cs typeface="Carlito"/>
              </a:rPr>
              <a:t>daily  about </a:t>
            </a:r>
            <a:r>
              <a:rPr sz="2800" spc="10" dirty="0">
                <a:solidFill>
                  <a:srgbClr val="00AFEF"/>
                </a:solidFill>
                <a:latin typeface="Carlito"/>
                <a:cs typeface="Carlito"/>
              </a:rPr>
              <a:t>3.8 </a:t>
            </a:r>
            <a:r>
              <a:rPr sz="2800" spc="-20" dirty="0">
                <a:solidFill>
                  <a:srgbClr val="00AFEF"/>
                </a:solidFill>
                <a:latin typeface="Carlito"/>
                <a:cs typeface="Carlito"/>
              </a:rPr>
              <a:t>to </a:t>
            </a:r>
            <a:r>
              <a:rPr sz="2800" spc="10" dirty="0">
                <a:solidFill>
                  <a:srgbClr val="00AFEF"/>
                </a:solidFill>
                <a:latin typeface="Carlito"/>
                <a:cs typeface="Carlito"/>
              </a:rPr>
              <a:t>4.2 </a:t>
            </a:r>
            <a:r>
              <a:rPr sz="2800" dirty="0">
                <a:solidFill>
                  <a:srgbClr val="00AFEF"/>
                </a:solidFill>
                <a:latin typeface="Carlito"/>
                <a:cs typeface="Carlito"/>
              </a:rPr>
              <a:t>g of</a:t>
            </a:r>
            <a:r>
              <a:rPr sz="2800" spc="-50" dirty="0">
                <a:solidFill>
                  <a:srgbClr val="00AFEF"/>
                </a:solidFill>
                <a:latin typeface="Carlito"/>
                <a:cs typeface="Carlito"/>
              </a:rPr>
              <a:t> </a:t>
            </a:r>
            <a:r>
              <a:rPr sz="2800" spc="-5" dirty="0">
                <a:solidFill>
                  <a:srgbClr val="00AFEF"/>
                </a:solidFill>
                <a:latin typeface="Carlito"/>
                <a:cs typeface="Carlito"/>
              </a:rPr>
              <a:t>calcium.</a:t>
            </a:r>
            <a:endParaRPr sz="2800">
              <a:latin typeface="Carlito"/>
              <a:cs typeface="Carlito"/>
            </a:endParaRPr>
          </a:p>
          <a:p>
            <a:pPr marL="12700" marR="5715" algn="just">
              <a:lnSpc>
                <a:spcPts val="3350"/>
              </a:lnSpc>
              <a:spcBef>
                <a:spcPts val="40"/>
              </a:spcBef>
              <a:buSzPct val="96428"/>
              <a:buFont typeface="Wingdings"/>
              <a:buChar char=""/>
              <a:tabLst>
                <a:tab pos="297180" algn="l"/>
              </a:tabLst>
            </a:pPr>
            <a:r>
              <a:rPr sz="2800" dirty="0">
                <a:solidFill>
                  <a:srgbClr val="C00000"/>
                </a:solidFill>
                <a:latin typeface="Carlito"/>
                <a:cs typeface="Carlito"/>
              </a:rPr>
              <a:t>Half </a:t>
            </a:r>
            <a:r>
              <a:rPr sz="2800" spc="-20" dirty="0">
                <a:solidFill>
                  <a:srgbClr val="C00000"/>
                </a:solidFill>
                <a:latin typeface="Carlito"/>
                <a:cs typeface="Carlito"/>
              </a:rPr>
              <a:t>of </a:t>
            </a:r>
            <a:r>
              <a:rPr sz="2800" dirty="0">
                <a:solidFill>
                  <a:srgbClr val="C00000"/>
                </a:solidFill>
                <a:latin typeface="Carlito"/>
                <a:cs typeface="Carlito"/>
              </a:rPr>
              <a:t>the </a:t>
            </a:r>
            <a:r>
              <a:rPr sz="2800" spc="-5" dirty="0">
                <a:solidFill>
                  <a:srgbClr val="C00000"/>
                </a:solidFill>
                <a:latin typeface="Carlito"/>
                <a:cs typeface="Carlito"/>
              </a:rPr>
              <a:t>calcium </a:t>
            </a:r>
            <a:r>
              <a:rPr sz="2800" dirty="0">
                <a:solidFill>
                  <a:srgbClr val="C00000"/>
                </a:solidFill>
                <a:latin typeface="Carlito"/>
                <a:cs typeface="Carlito"/>
              </a:rPr>
              <a:t>in </a:t>
            </a:r>
            <a:r>
              <a:rPr sz="2800" spc="-10" dirty="0">
                <a:solidFill>
                  <a:srgbClr val="C00000"/>
                </a:solidFill>
                <a:latin typeface="Carlito"/>
                <a:cs typeface="Carlito"/>
              </a:rPr>
              <a:t>diet </a:t>
            </a:r>
            <a:r>
              <a:rPr sz="2800" spc="-5" dirty="0">
                <a:solidFill>
                  <a:srgbClr val="C00000"/>
                </a:solidFill>
                <a:latin typeface="Carlito"/>
                <a:cs typeface="Carlito"/>
              </a:rPr>
              <a:t>should </a:t>
            </a:r>
            <a:r>
              <a:rPr sz="2800" dirty="0">
                <a:solidFill>
                  <a:srgbClr val="C00000"/>
                </a:solidFill>
                <a:latin typeface="Carlito"/>
                <a:cs typeface="Carlito"/>
              </a:rPr>
              <a:t>be </a:t>
            </a:r>
            <a:r>
              <a:rPr sz="2800" spc="-5" dirty="0">
                <a:solidFill>
                  <a:srgbClr val="C00000"/>
                </a:solidFill>
                <a:latin typeface="Carlito"/>
                <a:cs typeface="Carlito"/>
              </a:rPr>
              <a:t>supplied </a:t>
            </a:r>
            <a:r>
              <a:rPr sz="2800" spc="-10" dirty="0">
                <a:solidFill>
                  <a:srgbClr val="C00000"/>
                </a:solidFill>
                <a:latin typeface="Carlito"/>
                <a:cs typeface="Carlito"/>
              </a:rPr>
              <a:t>through </a:t>
            </a:r>
            <a:r>
              <a:rPr sz="2800" dirty="0">
                <a:solidFill>
                  <a:srgbClr val="C00000"/>
                </a:solidFill>
                <a:latin typeface="Carlito"/>
                <a:cs typeface="Carlito"/>
              </a:rPr>
              <a:t>LSP  </a:t>
            </a:r>
            <a:r>
              <a:rPr sz="2800" spc="-5" dirty="0">
                <a:solidFill>
                  <a:srgbClr val="C00000"/>
                </a:solidFill>
                <a:latin typeface="Carlito"/>
                <a:cs typeface="Carlito"/>
              </a:rPr>
              <a:t>and </a:t>
            </a:r>
            <a:r>
              <a:rPr sz="2800" spc="-10" dirty="0">
                <a:solidFill>
                  <a:srgbClr val="C00000"/>
                </a:solidFill>
                <a:latin typeface="Carlito"/>
                <a:cs typeface="Carlito"/>
              </a:rPr>
              <a:t>remaining </a:t>
            </a:r>
            <a:r>
              <a:rPr sz="2800" spc="-15" dirty="0">
                <a:solidFill>
                  <a:srgbClr val="C00000"/>
                </a:solidFill>
                <a:latin typeface="Carlito"/>
                <a:cs typeface="Carlito"/>
              </a:rPr>
              <a:t>half </a:t>
            </a:r>
            <a:r>
              <a:rPr sz="2800" spc="-5" dirty="0">
                <a:solidFill>
                  <a:srgbClr val="C00000"/>
                </a:solidFill>
                <a:latin typeface="Carlito"/>
                <a:cs typeface="Carlito"/>
              </a:rPr>
              <a:t>as </a:t>
            </a:r>
            <a:r>
              <a:rPr sz="2800" dirty="0">
                <a:solidFill>
                  <a:srgbClr val="C00000"/>
                </a:solidFill>
                <a:latin typeface="Carlito"/>
                <a:cs typeface="Carlito"/>
              </a:rPr>
              <a:t>grit </a:t>
            </a:r>
            <a:r>
              <a:rPr sz="2800" spc="10" dirty="0">
                <a:solidFill>
                  <a:srgbClr val="C00000"/>
                </a:solidFill>
                <a:latin typeface="Carlito"/>
                <a:cs typeface="Carlito"/>
              </a:rPr>
              <a:t>so </a:t>
            </a:r>
            <a:r>
              <a:rPr sz="2800" spc="-20" dirty="0">
                <a:solidFill>
                  <a:srgbClr val="C00000"/>
                </a:solidFill>
                <a:latin typeface="Carlito"/>
                <a:cs typeface="Carlito"/>
              </a:rPr>
              <a:t>that </a:t>
            </a:r>
            <a:r>
              <a:rPr sz="2800" dirty="0">
                <a:solidFill>
                  <a:srgbClr val="C00000"/>
                </a:solidFill>
                <a:latin typeface="Carlito"/>
                <a:cs typeface="Carlito"/>
              </a:rPr>
              <a:t>the </a:t>
            </a:r>
            <a:r>
              <a:rPr sz="2800" spc="-5" dirty="0">
                <a:solidFill>
                  <a:srgbClr val="C00000"/>
                </a:solidFill>
                <a:latin typeface="Carlito"/>
                <a:cs typeface="Carlito"/>
              </a:rPr>
              <a:t>needy hens </a:t>
            </a:r>
            <a:r>
              <a:rPr sz="2800" spc="-30" dirty="0">
                <a:solidFill>
                  <a:srgbClr val="C00000"/>
                </a:solidFill>
                <a:latin typeface="Carlito"/>
                <a:cs typeface="Carlito"/>
              </a:rPr>
              <a:t>may </a:t>
            </a:r>
            <a:r>
              <a:rPr sz="2800" spc="-10" dirty="0">
                <a:solidFill>
                  <a:srgbClr val="C00000"/>
                </a:solidFill>
                <a:latin typeface="Carlito"/>
                <a:cs typeface="Carlito"/>
              </a:rPr>
              <a:t>select  </a:t>
            </a:r>
            <a:r>
              <a:rPr sz="2800" spc="-5" dirty="0">
                <a:solidFill>
                  <a:srgbClr val="C00000"/>
                </a:solidFill>
                <a:latin typeface="Carlito"/>
                <a:cs typeface="Carlito"/>
              </a:rPr>
              <a:t>and</a:t>
            </a:r>
            <a:r>
              <a:rPr sz="2800" spc="305" dirty="0">
                <a:solidFill>
                  <a:srgbClr val="C00000"/>
                </a:solidFill>
                <a:latin typeface="Carlito"/>
                <a:cs typeface="Carlito"/>
              </a:rPr>
              <a:t> </a:t>
            </a:r>
            <a:r>
              <a:rPr sz="2800" spc="-5" dirty="0">
                <a:solidFill>
                  <a:srgbClr val="C00000"/>
                </a:solidFill>
                <a:latin typeface="Carlito"/>
                <a:cs typeface="Carlito"/>
              </a:rPr>
              <a:t>consume</a:t>
            </a:r>
            <a:r>
              <a:rPr sz="2800" spc="310" dirty="0">
                <a:solidFill>
                  <a:srgbClr val="C00000"/>
                </a:solidFill>
                <a:latin typeface="Carlito"/>
                <a:cs typeface="Carlito"/>
              </a:rPr>
              <a:t> </a:t>
            </a:r>
            <a:r>
              <a:rPr sz="2800" spc="-5" dirty="0">
                <a:solidFill>
                  <a:srgbClr val="C00000"/>
                </a:solidFill>
                <a:latin typeface="Carlito"/>
                <a:cs typeface="Carlito"/>
              </a:rPr>
              <a:t>calcium</a:t>
            </a:r>
            <a:r>
              <a:rPr sz="2800" spc="300" dirty="0">
                <a:solidFill>
                  <a:srgbClr val="C00000"/>
                </a:solidFill>
                <a:latin typeface="Carlito"/>
                <a:cs typeface="Carlito"/>
              </a:rPr>
              <a:t> </a:t>
            </a:r>
            <a:r>
              <a:rPr sz="2800" spc="-5" dirty="0">
                <a:solidFill>
                  <a:srgbClr val="C00000"/>
                </a:solidFill>
                <a:latin typeface="Carlito"/>
                <a:cs typeface="Carlito"/>
              </a:rPr>
              <a:t>as</a:t>
            </a:r>
            <a:r>
              <a:rPr sz="2800" spc="320" dirty="0">
                <a:solidFill>
                  <a:srgbClr val="C00000"/>
                </a:solidFill>
                <a:latin typeface="Carlito"/>
                <a:cs typeface="Carlito"/>
              </a:rPr>
              <a:t> </a:t>
            </a:r>
            <a:r>
              <a:rPr sz="2800" spc="-10" dirty="0">
                <a:solidFill>
                  <a:srgbClr val="C00000"/>
                </a:solidFill>
                <a:latin typeface="Carlito"/>
                <a:cs typeface="Carlito"/>
              </a:rPr>
              <a:t>per</a:t>
            </a:r>
            <a:r>
              <a:rPr sz="2800" spc="300" dirty="0">
                <a:solidFill>
                  <a:srgbClr val="C00000"/>
                </a:solidFill>
                <a:latin typeface="Carlito"/>
                <a:cs typeface="Carlito"/>
              </a:rPr>
              <a:t> </a:t>
            </a:r>
            <a:r>
              <a:rPr sz="2800" spc="-5" dirty="0">
                <a:solidFill>
                  <a:srgbClr val="C00000"/>
                </a:solidFill>
                <a:latin typeface="Carlito"/>
                <a:cs typeface="Carlito"/>
              </a:rPr>
              <a:t>need</a:t>
            </a:r>
            <a:r>
              <a:rPr sz="2800" spc="310" dirty="0">
                <a:solidFill>
                  <a:srgbClr val="C00000"/>
                </a:solidFill>
                <a:latin typeface="Carlito"/>
                <a:cs typeface="Carlito"/>
              </a:rPr>
              <a:t> </a:t>
            </a:r>
            <a:r>
              <a:rPr sz="2800" spc="-5" dirty="0">
                <a:solidFill>
                  <a:srgbClr val="C00000"/>
                </a:solidFill>
                <a:latin typeface="Carlito"/>
                <a:cs typeface="Carlito"/>
              </a:rPr>
              <a:t>and</a:t>
            </a:r>
            <a:r>
              <a:rPr sz="2800" spc="310" dirty="0">
                <a:solidFill>
                  <a:srgbClr val="C00000"/>
                </a:solidFill>
                <a:latin typeface="Carlito"/>
                <a:cs typeface="Carlito"/>
              </a:rPr>
              <a:t> </a:t>
            </a:r>
            <a:r>
              <a:rPr sz="2800" spc="-15" dirty="0">
                <a:solidFill>
                  <a:srgbClr val="C00000"/>
                </a:solidFill>
                <a:latin typeface="Carlito"/>
                <a:cs typeface="Carlito"/>
              </a:rPr>
              <a:t>palatability</a:t>
            </a:r>
            <a:r>
              <a:rPr sz="2800" spc="300" dirty="0">
                <a:solidFill>
                  <a:srgbClr val="C00000"/>
                </a:solidFill>
                <a:latin typeface="Carlito"/>
                <a:cs typeface="Carlito"/>
              </a:rPr>
              <a:t> </a:t>
            </a:r>
            <a:r>
              <a:rPr sz="2800" dirty="0">
                <a:solidFill>
                  <a:srgbClr val="C00000"/>
                </a:solidFill>
                <a:latin typeface="Carlito"/>
                <a:cs typeface="Carlito"/>
              </a:rPr>
              <a:t>of</a:t>
            </a:r>
            <a:r>
              <a:rPr sz="2800" spc="275" dirty="0">
                <a:solidFill>
                  <a:srgbClr val="C00000"/>
                </a:solidFill>
                <a:latin typeface="Carlito"/>
                <a:cs typeface="Carlito"/>
              </a:rPr>
              <a:t> </a:t>
            </a:r>
            <a:r>
              <a:rPr sz="2800" spc="-15" dirty="0">
                <a:solidFill>
                  <a:srgbClr val="C00000"/>
                </a:solidFill>
                <a:latin typeface="Carlito"/>
                <a:cs typeface="Carlito"/>
              </a:rPr>
              <a:t>feed</a:t>
            </a:r>
            <a:r>
              <a:rPr sz="2800" spc="270" dirty="0">
                <a:solidFill>
                  <a:srgbClr val="C00000"/>
                </a:solidFill>
                <a:latin typeface="Carlito"/>
                <a:cs typeface="Carlito"/>
              </a:rPr>
              <a:t> </a:t>
            </a:r>
            <a:r>
              <a:rPr sz="2800" dirty="0">
                <a:solidFill>
                  <a:srgbClr val="C00000"/>
                </a:solidFill>
                <a:latin typeface="Carlito"/>
                <a:cs typeface="Carlito"/>
              </a:rPr>
              <a:t>is</a:t>
            </a:r>
            <a:endParaRPr sz="2800">
              <a:latin typeface="Carlito"/>
              <a:cs typeface="Carlito"/>
            </a:endParaRPr>
          </a:p>
          <a:p>
            <a:pPr marL="12700">
              <a:lnSpc>
                <a:spcPts val="3275"/>
              </a:lnSpc>
            </a:pPr>
            <a:r>
              <a:rPr sz="2800" spc="-10" dirty="0">
                <a:solidFill>
                  <a:srgbClr val="C00000"/>
                </a:solidFill>
                <a:latin typeface="Carlito"/>
                <a:cs typeface="Carlito"/>
              </a:rPr>
              <a:t>maintained.</a:t>
            </a:r>
            <a:endParaRPr sz="2800">
              <a:latin typeface="Carlito"/>
              <a:cs typeface="Carlito"/>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383844" y="10109"/>
            <a:ext cx="8693150" cy="6428740"/>
          </a:xfrm>
          <a:prstGeom prst="rect">
            <a:avLst/>
          </a:prstGeom>
        </p:spPr>
        <p:txBody>
          <a:bodyPr vert="horz" wrap="square" lIns="0" tIns="13970" rIns="0" bIns="0" rtlCol="0">
            <a:spAutoFit/>
          </a:bodyPr>
          <a:lstStyle/>
          <a:p>
            <a:pPr marL="12700" marR="5080" algn="just">
              <a:lnSpc>
                <a:spcPct val="100000"/>
              </a:lnSpc>
              <a:spcBef>
                <a:spcPts val="110"/>
              </a:spcBef>
              <a:buSzPct val="96428"/>
              <a:buFont typeface="Wingdings"/>
              <a:buChar char=""/>
              <a:tabLst>
                <a:tab pos="297180" algn="l"/>
              </a:tabLst>
            </a:pPr>
            <a:r>
              <a:rPr sz="2800" spc="-20" dirty="0">
                <a:solidFill>
                  <a:srgbClr val="C00000"/>
                </a:solidFill>
                <a:latin typeface="Carlito"/>
                <a:cs typeface="Carlito"/>
              </a:rPr>
              <a:t>Therefore, </a:t>
            </a:r>
            <a:r>
              <a:rPr sz="2800" dirty="0">
                <a:solidFill>
                  <a:srgbClr val="C00000"/>
                </a:solidFill>
                <a:latin typeface="Carlito"/>
                <a:cs typeface="Carlito"/>
              </a:rPr>
              <a:t>in </a:t>
            </a:r>
            <a:r>
              <a:rPr sz="2800" spc="-5" dirty="0">
                <a:solidFill>
                  <a:srgbClr val="C00000"/>
                </a:solidFill>
                <a:latin typeface="Carlito"/>
                <a:cs typeface="Carlito"/>
              </a:rPr>
              <a:t>addition </a:t>
            </a:r>
            <a:r>
              <a:rPr sz="2800" spc="-20" dirty="0">
                <a:solidFill>
                  <a:srgbClr val="C00000"/>
                </a:solidFill>
                <a:latin typeface="Carlito"/>
                <a:cs typeface="Carlito"/>
              </a:rPr>
              <a:t>to dietary </a:t>
            </a:r>
            <a:r>
              <a:rPr sz="2800" spc="-5" dirty="0">
                <a:solidFill>
                  <a:srgbClr val="C00000"/>
                </a:solidFill>
                <a:latin typeface="Carlito"/>
                <a:cs typeface="Carlito"/>
              </a:rPr>
              <a:t>calcium </a:t>
            </a:r>
            <a:r>
              <a:rPr sz="2800" spc="5" dirty="0">
                <a:solidFill>
                  <a:srgbClr val="C00000"/>
                </a:solidFill>
                <a:latin typeface="Carlito"/>
                <a:cs typeface="Carlito"/>
              </a:rPr>
              <a:t>(3 </a:t>
            </a:r>
            <a:r>
              <a:rPr sz="2800" spc="-20" dirty="0">
                <a:solidFill>
                  <a:srgbClr val="C00000"/>
                </a:solidFill>
                <a:latin typeface="Carlito"/>
                <a:cs typeface="Carlito"/>
              </a:rPr>
              <a:t>to </a:t>
            </a:r>
            <a:r>
              <a:rPr sz="2800" dirty="0">
                <a:solidFill>
                  <a:srgbClr val="C00000"/>
                </a:solidFill>
                <a:latin typeface="Carlito"/>
                <a:cs typeface="Carlito"/>
              </a:rPr>
              <a:t>3.5%),  </a:t>
            </a:r>
            <a:r>
              <a:rPr sz="2800" spc="-5" dirty="0">
                <a:solidFill>
                  <a:srgbClr val="C00000"/>
                </a:solidFill>
                <a:latin typeface="Carlito"/>
                <a:cs typeface="Carlito"/>
              </a:rPr>
              <a:t>there </a:t>
            </a:r>
            <a:r>
              <a:rPr sz="2800" dirty="0">
                <a:solidFill>
                  <a:srgbClr val="C00000"/>
                </a:solidFill>
                <a:latin typeface="Carlito"/>
                <a:cs typeface="Carlito"/>
              </a:rPr>
              <a:t>should be </a:t>
            </a:r>
            <a:r>
              <a:rPr sz="2800" spc="-5" dirty="0">
                <a:solidFill>
                  <a:srgbClr val="C00000"/>
                </a:solidFill>
                <a:latin typeface="Carlito"/>
                <a:cs typeface="Carlito"/>
              </a:rPr>
              <a:t>continuous </a:t>
            </a:r>
            <a:r>
              <a:rPr sz="2800" dirty="0">
                <a:solidFill>
                  <a:srgbClr val="C00000"/>
                </a:solidFill>
                <a:latin typeface="Carlito"/>
                <a:cs typeface="Carlito"/>
              </a:rPr>
              <a:t>access </a:t>
            </a:r>
            <a:r>
              <a:rPr sz="2800" spc="-20" dirty="0">
                <a:solidFill>
                  <a:srgbClr val="C00000"/>
                </a:solidFill>
                <a:latin typeface="Carlito"/>
                <a:cs typeface="Carlito"/>
              </a:rPr>
              <a:t>to </a:t>
            </a:r>
            <a:r>
              <a:rPr sz="2800" dirty="0">
                <a:solidFill>
                  <a:srgbClr val="C00000"/>
                </a:solidFill>
                <a:latin typeface="Carlito"/>
                <a:cs typeface="Carlito"/>
              </a:rPr>
              <a:t>shell</a:t>
            </a:r>
            <a:r>
              <a:rPr sz="2800" spc="-100" dirty="0">
                <a:solidFill>
                  <a:srgbClr val="C00000"/>
                </a:solidFill>
                <a:latin typeface="Carlito"/>
                <a:cs typeface="Carlito"/>
              </a:rPr>
              <a:t> </a:t>
            </a:r>
            <a:r>
              <a:rPr sz="2800" dirty="0">
                <a:solidFill>
                  <a:srgbClr val="C00000"/>
                </a:solidFill>
                <a:latin typeface="Carlito"/>
                <a:cs typeface="Carlito"/>
              </a:rPr>
              <a:t>grit.</a:t>
            </a:r>
            <a:endParaRPr sz="2800">
              <a:latin typeface="Carlito"/>
              <a:cs typeface="Carlito"/>
            </a:endParaRPr>
          </a:p>
          <a:p>
            <a:pPr marL="378460" indent="-365760" algn="just">
              <a:lnSpc>
                <a:spcPts val="3340"/>
              </a:lnSpc>
              <a:buClr>
                <a:srgbClr val="000000"/>
              </a:buClr>
              <a:buFont typeface="Wingdings"/>
              <a:buChar char=""/>
              <a:tabLst>
                <a:tab pos="378460" algn="l"/>
              </a:tabLst>
            </a:pPr>
            <a:r>
              <a:rPr sz="2800" spc="-5" dirty="0">
                <a:solidFill>
                  <a:srgbClr val="006FC0"/>
                </a:solidFill>
                <a:latin typeface="Carlito"/>
                <a:cs typeface="Carlito"/>
              </a:rPr>
              <a:t>Shell</a:t>
            </a:r>
            <a:r>
              <a:rPr sz="2800" spc="335" dirty="0">
                <a:solidFill>
                  <a:srgbClr val="006FC0"/>
                </a:solidFill>
                <a:latin typeface="Carlito"/>
                <a:cs typeface="Carlito"/>
              </a:rPr>
              <a:t> </a:t>
            </a:r>
            <a:r>
              <a:rPr sz="2800" spc="-5" dirty="0">
                <a:solidFill>
                  <a:srgbClr val="006FC0"/>
                </a:solidFill>
                <a:latin typeface="Carlito"/>
                <a:cs typeface="Carlito"/>
              </a:rPr>
              <a:t>grits</a:t>
            </a:r>
            <a:r>
              <a:rPr sz="2800" spc="345" dirty="0">
                <a:solidFill>
                  <a:srgbClr val="006FC0"/>
                </a:solidFill>
                <a:latin typeface="Carlito"/>
                <a:cs typeface="Carlito"/>
              </a:rPr>
              <a:t> </a:t>
            </a:r>
            <a:r>
              <a:rPr sz="2800" spc="-20" dirty="0">
                <a:solidFill>
                  <a:srgbClr val="006FC0"/>
                </a:solidFill>
                <a:latin typeface="Carlito"/>
                <a:cs typeface="Carlito"/>
              </a:rPr>
              <a:t>improve</a:t>
            </a:r>
            <a:r>
              <a:rPr sz="2800" spc="355" dirty="0">
                <a:solidFill>
                  <a:srgbClr val="006FC0"/>
                </a:solidFill>
                <a:latin typeface="Carlito"/>
                <a:cs typeface="Carlito"/>
              </a:rPr>
              <a:t> </a:t>
            </a:r>
            <a:r>
              <a:rPr sz="2800" spc="-10" dirty="0">
                <a:solidFill>
                  <a:srgbClr val="006FC0"/>
                </a:solidFill>
                <a:latin typeface="Carlito"/>
                <a:cs typeface="Carlito"/>
              </a:rPr>
              <a:t>digestion</a:t>
            </a:r>
            <a:r>
              <a:rPr sz="2800" spc="300" dirty="0">
                <a:solidFill>
                  <a:srgbClr val="006FC0"/>
                </a:solidFill>
                <a:latin typeface="Carlito"/>
                <a:cs typeface="Carlito"/>
              </a:rPr>
              <a:t> </a:t>
            </a:r>
            <a:r>
              <a:rPr sz="2800" spc="-5" dirty="0">
                <a:solidFill>
                  <a:srgbClr val="006FC0"/>
                </a:solidFill>
                <a:latin typeface="Carlito"/>
                <a:cs typeface="Carlito"/>
              </a:rPr>
              <a:t>and</a:t>
            </a:r>
            <a:r>
              <a:rPr sz="2800" spc="325" dirty="0">
                <a:solidFill>
                  <a:srgbClr val="006FC0"/>
                </a:solidFill>
                <a:latin typeface="Carlito"/>
                <a:cs typeface="Carlito"/>
              </a:rPr>
              <a:t> </a:t>
            </a:r>
            <a:r>
              <a:rPr sz="2800" spc="-15" dirty="0">
                <a:solidFill>
                  <a:srgbClr val="006FC0"/>
                </a:solidFill>
                <a:latin typeface="Carlito"/>
                <a:cs typeface="Carlito"/>
              </a:rPr>
              <a:t>utilization</a:t>
            </a:r>
            <a:r>
              <a:rPr sz="2800" spc="355" dirty="0">
                <a:solidFill>
                  <a:srgbClr val="006FC0"/>
                </a:solidFill>
                <a:latin typeface="Carlito"/>
                <a:cs typeface="Carlito"/>
              </a:rPr>
              <a:t> </a:t>
            </a:r>
            <a:r>
              <a:rPr sz="2800" spc="-5" dirty="0">
                <a:solidFill>
                  <a:srgbClr val="006FC0"/>
                </a:solidFill>
                <a:latin typeface="Carlito"/>
                <a:cs typeface="Carlito"/>
              </a:rPr>
              <a:t>of</a:t>
            </a:r>
            <a:r>
              <a:rPr sz="2800" spc="330" dirty="0">
                <a:solidFill>
                  <a:srgbClr val="006FC0"/>
                </a:solidFill>
                <a:latin typeface="Carlito"/>
                <a:cs typeface="Carlito"/>
              </a:rPr>
              <a:t> </a:t>
            </a:r>
            <a:r>
              <a:rPr sz="2800" spc="-10" dirty="0">
                <a:solidFill>
                  <a:srgbClr val="006FC0"/>
                </a:solidFill>
                <a:latin typeface="Carlito"/>
                <a:cs typeface="Carlito"/>
              </a:rPr>
              <a:t>other</a:t>
            </a:r>
            <a:endParaRPr sz="2800">
              <a:latin typeface="Carlito"/>
              <a:cs typeface="Carlito"/>
            </a:endParaRPr>
          </a:p>
          <a:p>
            <a:pPr marL="12700" marR="9525" algn="just">
              <a:lnSpc>
                <a:spcPts val="3350"/>
              </a:lnSpc>
              <a:spcBef>
                <a:spcPts val="145"/>
              </a:spcBef>
            </a:pPr>
            <a:r>
              <a:rPr sz="2800" spc="-5" dirty="0">
                <a:solidFill>
                  <a:srgbClr val="006FC0"/>
                </a:solidFill>
                <a:latin typeface="Carlito"/>
                <a:cs typeface="Carlito"/>
              </a:rPr>
              <a:t>nutrients </a:t>
            </a:r>
            <a:r>
              <a:rPr sz="2800" dirty="0">
                <a:solidFill>
                  <a:srgbClr val="006FC0"/>
                </a:solidFill>
                <a:latin typeface="Carlito"/>
                <a:cs typeface="Carlito"/>
              </a:rPr>
              <a:t>by </a:t>
            </a:r>
            <a:r>
              <a:rPr sz="2800" spc="-5" dirty="0">
                <a:solidFill>
                  <a:srgbClr val="006FC0"/>
                </a:solidFill>
                <a:latin typeface="Carlito"/>
                <a:cs typeface="Carlito"/>
              </a:rPr>
              <a:t>helping </a:t>
            </a:r>
            <a:r>
              <a:rPr sz="2800" dirty="0">
                <a:solidFill>
                  <a:srgbClr val="006FC0"/>
                </a:solidFill>
                <a:latin typeface="Carlito"/>
                <a:cs typeface="Carlito"/>
              </a:rPr>
              <a:t>in </a:t>
            </a:r>
            <a:r>
              <a:rPr sz="2800" spc="-15" dirty="0">
                <a:solidFill>
                  <a:srgbClr val="006FC0"/>
                </a:solidFill>
                <a:latin typeface="Carlito"/>
                <a:cs typeface="Carlito"/>
              </a:rPr>
              <a:t>the </a:t>
            </a:r>
            <a:r>
              <a:rPr sz="2800" spc="-5" dirty="0">
                <a:solidFill>
                  <a:srgbClr val="006FC0"/>
                </a:solidFill>
                <a:latin typeface="Carlito"/>
                <a:cs typeface="Carlito"/>
              </a:rPr>
              <a:t>grinding of </a:t>
            </a:r>
            <a:r>
              <a:rPr sz="2800" spc="-25" dirty="0">
                <a:solidFill>
                  <a:srgbClr val="006FC0"/>
                </a:solidFill>
                <a:latin typeface="Carlito"/>
                <a:cs typeface="Carlito"/>
              </a:rPr>
              <a:t>feed </a:t>
            </a:r>
            <a:r>
              <a:rPr sz="2800" spc="-15" dirty="0">
                <a:solidFill>
                  <a:srgbClr val="006FC0"/>
                </a:solidFill>
                <a:latin typeface="Carlito"/>
                <a:cs typeface="Carlito"/>
              </a:rPr>
              <a:t>materials </a:t>
            </a:r>
            <a:r>
              <a:rPr sz="2800" dirty="0">
                <a:solidFill>
                  <a:srgbClr val="006FC0"/>
                </a:solidFill>
                <a:latin typeface="Carlito"/>
                <a:cs typeface="Carlito"/>
              </a:rPr>
              <a:t>in </a:t>
            </a:r>
            <a:r>
              <a:rPr sz="2800" spc="-15" dirty="0">
                <a:solidFill>
                  <a:srgbClr val="006FC0"/>
                </a:solidFill>
                <a:latin typeface="Carlito"/>
                <a:cs typeface="Carlito"/>
              </a:rPr>
              <a:t>the </a:t>
            </a:r>
            <a:r>
              <a:rPr sz="2800" spc="600" dirty="0">
                <a:solidFill>
                  <a:srgbClr val="006FC0"/>
                </a:solidFill>
                <a:latin typeface="Carlito"/>
                <a:cs typeface="Carlito"/>
              </a:rPr>
              <a:t> </a:t>
            </a:r>
            <a:r>
              <a:rPr sz="2800" spc="-10" dirty="0">
                <a:solidFill>
                  <a:srgbClr val="006FC0"/>
                </a:solidFill>
                <a:latin typeface="Carlito"/>
                <a:cs typeface="Carlito"/>
              </a:rPr>
              <a:t>gizzard.</a:t>
            </a:r>
            <a:endParaRPr sz="2800">
              <a:latin typeface="Carlito"/>
              <a:cs typeface="Carlito"/>
            </a:endParaRPr>
          </a:p>
          <a:p>
            <a:pPr marL="378460" indent="-365760" algn="just">
              <a:lnSpc>
                <a:spcPts val="3240"/>
              </a:lnSpc>
              <a:buFont typeface="Wingdings"/>
              <a:buChar char=""/>
              <a:tabLst>
                <a:tab pos="378460" algn="l"/>
              </a:tabLst>
            </a:pPr>
            <a:r>
              <a:rPr sz="2800" dirty="0">
                <a:latin typeface="Carlito"/>
                <a:cs typeface="Carlito"/>
              </a:rPr>
              <a:t>Addition </a:t>
            </a:r>
            <a:r>
              <a:rPr sz="2800" spc="-5" dirty="0">
                <a:latin typeface="Carlito"/>
                <a:cs typeface="Carlito"/>
              </a:rPr>
              <a:t>of </a:t>
            </a:r>
            <a:r>
              <a:rPr sz="2800" dirty="0">
                <a:latin typeface="Carlito"/>
                <a:cs typeface="Carlito"/>
              </a:rPr>
              <a:t>grit </a:t>
            </a:r>
            <a:r>
              <a:rPr sz="2800" spc="-5" dirty="0">
                <a:latin typeface="Carlito"/>
                <a:cs typeface="Carlito"/>
              </a:rPr>
              <a:t>of </a:t>
            </a:r>
            <a:r>
              <a:rPr sz="2800" spc="-20" dirty="0">
                <a:latin typeface="Carlito"/>
                <a:cs typeface="Carlito"/>
              </a:rPr>
              <a:t>appropriate </a:t>
            </a:r>
            <a:r>
              <a:rPr sz="2800" spc="-15" dirty="0">
                <a:latin typeface="Carlito"/>
                <a:cs typeface="Carlito"/>
              </a:rPr>
              <a:t>sizes </a:t>
            </a:r>
            <a:r>
              <a:rPr sz="2800" dirty="0">
                <a:latin typeface="Carlito"/>
                <a:cs typeface="Carlito"/>
              </a:rPr>
              <a:t>in mash </a:t>
            </a:r>
            <a:r>
              <a:rPr sz="2800" spc="-25" dirty="0">
                <a:latin typeface="Carlito"/>
                <a:cs typeface="Carlito"/>
              </a:rPr>
              <a:t>at </a:t>
            </a:r>
            <a:r>
              <a:rPr sz="2800" spc="-5" dirty="0">
                <a:latin typeface="Carlito"/>
                <a:cs typeface="Carlito"/>
              </a:rPr>
              <a:t>an</a:t>
            </a:r>
            <a:r>
              <a:rPr sz="2800" spc="229" dirty="0">
                <a:latin typeface="Carlito"/>
                <a:cs typeface="Carlito"/>
              </a:rPr>
              <a:t> </a:t>
            </a:r>
            <a:r>
              <a:rPr sz="2800" spc="-15" dirty="0">
                <a:latin typeface="Carlito"/>
                <a:cs typeface="Carlito"/>
              </a:rPr>
              <a:t>interval</a:t>
            </a:r>
            <a:endParaRPr sz="2800">
              <a:latin typeface="Carlito"/>
              <a:cs typeface="Carlito"/>
            </a:endParaRPr>
          </a:p>
          <a:p>
            <a:pPr marL="12700" algn="just">
              <a:lnSpc>
                <a:spcPts val="3354"/>
              </a:lnSpc>
              <a:spcBef>
                <a:spcPts val="30"/>
              </a:spcBef>
            </a:pPr>
            <a:r>
              <a:rPr sz="2800" spc="-5" dirty="0">
                <a:latin typeface="Carlito"/>
                <a:cs typeface="Carlito"/>
              </a:rPr>
              <a:t>of every </a:t>
            </a:r>
            <a:r>
              <a:rPr sz="2800" spc="-10" dirty="0">
                <a:latin typeface="Carlito"/>
                <a:cs typeface="Carlito"/>
              </a:rPr>
              <a:t>two </a:t>
            </a:r>
            <a:r>
              <a:rPr sz="2800" spc="-20" dirty="0">
                <a:latin typeface="Carlito"/>
                <a:cs typeface="Carlito"/>
              </a:rPr>
              <a:t>to four </a:t>
            </a:r>
            <a:r>
              <a:rPr sz="2800" spc="-15" dirty="0">
                <a:latin typeface="Carlito"/>
                <a:cs typeface="Carlito"/>
              </a:rPr>
              <a:t>weeks </a:t>
            </a:r>
            <a:r>
              <a:rPr sz="2800" spc="-20" dirty="0">
                <a:latin typeface="Carlito"/>
                <a:cs typeface="Carlito"/>
              </a:rPr>
              <a:t>may </a:t>
            </a:r>
            <a:r>
              <a:rPr sz="2800" dirty="0">
                <a:latin typeface="Carlito"/>
                <a:cs typeface="Carlito"/>
              </a:rPr>
              <a:t>be</a:t>
            </a:r>
            <a:r>
              <a:rPr sz="2800" spc="10" dirty="0">
                <a:latin typeface="Carlito"/>
                <a:cs typeface="Carlito"/>
              </a:rPr>
              <a:t> </a:t>
            </a:r>
            <a:r>
              <a:rPr sz="2800" spc="-5" dirty="0">
                <a:latin typeface="Carlito"/>
                <a:cs typeface="Carlito"/>
              </a:rPr>
              <a:t>beneficial.</a:t>
            </a:r>
            <a:endParaRPr sz="2800">
              <a:latin typeface="Carlito"/>
              <a:cs typeface="Carlito"/>
            </a:endParaRPr>
          </a:p>
          <a:p>
            <a:pPr marL="12700" marR="7620" algn="just">
              <a:lnSpc>
                <a:spcPts val="3350"/>
              </a:lnSpc>
              <a:spcBef>
                <a:spcPts val="115"/>
              </a:spcBef>
              <a:buClr>
                <a:srgbClr val="000000"/>
              </a:buClr>
              <a:buFont typeface="Wingdings"/>
              <a:buChar char=""/>
              <a:tabLst>
                <a:tab pos="378460" algn="l"/>
              </a:tabLst>
            </a:pPr>
            <a:r>
              <a:rPr sz="2800" spc="-15" dirty="0">
                <a:solidFill>
                  <a:srgbClr val="00AF50"/>
                </a:solidFill>
                <a:latin typeface="Carlito"/>
                <a:cs typeface="Carlito"/>
              </a:rPr>
              <a:t>Retention </a:t>
            </a:r>
            <a:r>
              <a:rPr sz="2800" spc="-5" dirty="0">
                <a:solidFill>
                  <a:srgbClr val="00AF50"/>
                </a:solidFill>
                <a:latin typeface="Carlito"/>
                <a:cs typeface="Carlito"/>
              </a:rPr>
              <a:t>of calcium </a:t>
            </a:r>
            <a:r>
              <a:rPr sz="2800" dirty="0">
                <a:solidFill>
                  <a:srgbClr val="00AF50"/>
                </a:solidFill>
                <a:latin typeface="Carlito"/>
                <a:cs typeface="Carlito"/>
              </a:rPr>
              <a:t>during </a:t>
            </a:r>
            <a:r>
              <a:rPr sz="2800" spc="-15" dirty="0">
                <a:solidFill>
                  <a:srgbClr val="00AF50"/>
                </a:solidFill>
                <a:latin typeface="Carlito"/>
                <a:cs typeface="Carlito"/>
              </a:rPr>
              <a:t>the </a:t>
            </a:r>
            <a:r>
              <a:rPr sz="2800" spc="-20" dirty="0">
                <a:solidFill>
                  <a:srgbClr val="00AF50"/>
                </a:solidFill>
                <a:latin typeface="Carlito"/>
                <a:cs typeface="Carlito"/>
              </a:rPr>
              <a:t>first </a:t>
            </a:r>
            <a:r>
              <a:rPr sz="2800" spc="-10" dirty="0">
                <a:solidFill>
                  <a:srgbClr val="00AF50"/>
                </a:solidFill>
                <a:latin typeface="Carlito"/>
                <a:cs typeface="Carlito"/>
              </a:rPr>
              <a:t>40 </a:t>
            </a:r>
            <a:r>
              <a:rPr sz="2800" spc="-20" dirty="0">
                <a:solidFill>
                  <a:srgbClr val="00AF50"/>
                </a:solidFill>
                <a:latin typeface="Carlito"/>
                <a:cs typeface="Carlito"/>
              </a:rPr>
              <a:t>weeks </a:t>
            </a:r>
            <a:r>
              <a:rPr sz="2800" dirty="0">
                <a:solidFill>
                  <a:srgbClr val="00AF50"/>
                </a:solidFill>
                <a:latin typeface="Carlito"/>
                <a:cs typeface="Carlito"/>
              </a:rPr>
              <a:t>is </a:t>
            </a:r>
            <a:r>
              <a:rPr sz="2800" spc="-5" dirty="0">
                <a:solidFill>
                  <a:srgbClr val="00AF50"/>
                </a:solidFill>
                <a:latin typeface="Carlito"/>
                <a:cs typeface="Carlito"/>
              </a:rPr>
              <a:t>about  </a:t>
            </a:r>
            <a:r>
              <a:rPr sz="2800" spc="15" dirty="0">
                <a:solidFill>
                  <a:srgbClr val="00AF50"/>
                </a:solidFill>
                <a:latin typeface="Carlito"/>
                <a:cs typeface="Carlito"/>
              </a:rPr>
              <a:t>55% </a:t>
            </a:r>
            <a:r>
              <a:rPr sz="2800" spc="-5" dirty="0">
                <a:solidFill>
                  <a:srgbClr val="00AF50"/>
                </a:solidFill>
                <a:latin typeface="Carlito"/>
                <a:cs typeface="Carlito"/>
              </a:rPr>
              <a:t>and decreases </a:t>
            </a:r>
            <a:r>
              <a:rPr sz="2800" spc="-10" dirty="0">
                <a:solidFill>
                  <a:srgbClr val="00AF50"/>
                </a:solidFill>
                <a:latin typeface="Carlito"/>
                <a:cs typeface="Carlito"/>
              </a:rPr>
              <a:t>thereafter </a:t>
            </a:r>
            <a:r>
              <a:rPr sz="2800" dirty="0">
                <a:solidFill>
                  <a:srgbClr val="00AF50"/>
                </a:solidFill>
                <a:latin typeface="Carlito"/>
                <a:cs typeface="Carlito"/>
              </a:rPr>
              <a:t>with</a:t>
            </a:r>
            <a:r>
              <a:rPr sz="2800" spc="-175" dirty="0">
                <a:solidFill>
                  <a:srgbClr val="00AF50"/>
                </a:solidFill>
                <a:latin typeface="Carlito"/>
                <a:cs typeface="Carlito"/>
              </a:rPr>
              <a:t> </a:t>
            </a:r>
            <a:r>
              <a:rPr sz="2800" spc="-10" dirty="0">
                <a:solidFill>
                  <a:srgbClr val="00AF50"/>
                </a:solidFill>
                <a:latin typeface="Carlito"/>
                <a:cs typeface="Carlito"/>
              </a:rPr>
              <a:t>age.</a:t>
            </a:r>
            <a:endParaRPr sz="2800">
              <a:latin typeface="Carlito"/>
              <a:cs typeface="Carlito"/>
            </a:endParaRPr>
          </a:p>
          <a:p>
            <a:pPr marL="373380" indent="-361315" algn="just">
              <a:lnSpc>
                <a:spcPts val="3270"/>
              </a:lnSpc>
              <a:buClr>
                <a:srgbClr val="000000"/>
              </a:buClr>
              <a:buFont typeface="Wingdings"/>
              <a:buChar char=""/>
              <a:tabLst>
                <a:tab pos="374015" algn="l"/>
              </a:tabLst>
            </a:pPr>
            <a:r>
              <a:rPr sz="2800" dirty="0">
                <a:solidFill>
                  <a:srgbClr val="C00000"/>
                </a:solidFill>
                <a:latin typeface="Carlito"/>
                <a:cs typeface="Carlito"/>
              </a:rPr>
              <a:t>Thus, </a:t>
            </a:r>
            <a:r>
              <a:rPr sz="2800" spc="-10" dirty="0">
                <a:solidFill>
                  <a:srgbClr val="C00000"/>
                </a:solidFill>
                <a:latin typeface="Carlito"/>
                <a:cs typeface="Carlito"/>
              </a:rPr>
              <a:t>requirement </a:t>
            </a:r>
            <a:r>
              <a:rPr sz="2800" spc="-5" dirty="0">
                <a:solidFill>
                  <a:srgbClr val="C00000"/>
                </a:solidFill>
                <a:latin typeface="Carlito"/>
                <a:cs typeface="Carlito"/>
              </a:rPr>
              <a:t>of calcium increases </a:t>
            </a:r>
            <a:r>
              <a:rPr sz="2800" dirty="0">
                <a:solidFill>
                  <a:srgbClr val="C00000"/>
                </a:solidFill>
                <a:latin typeface="Carlito"/>
                <a:cs typeface="Carlito"/>
              </a:rPr>
              <a:t>with</a:t>
            </a:r>
            <a:r>
              <a:rPr sz="2800" spc="-100" dirty="0">
                <a:solidFill>
                  <a:srgbClr val="C00000"/>
                </a:solidFill>
                <a:latin typeface="Carlito"/>
                <a:cs typeface="Carlito"/>
              </a:rPr>
              <a:t> </a:t>
            </a:r>
            <a:r>
              <a:rPr sz="2800" spc="-10" dirty="0">
                <a:solidFill>
                  <a:srgbClr val="C00000"/>
                </a:solidFill>
                <a:latin typeface="Carlito"/>
                <a:cs typeface="Carlito"/>
              </a:rPr>
              <a:t>age.</a:t>
            </a:r>
            <a:endParaRPr sz="2800">
              <a:latin typeface="Carlito"/>
              <a:cs typeface="Carlito"/>
            </a:endParaRPr>
          </a:p>
          <a:p>
            <a:pPr marL="12700" marR="6350" algn="just">
              <a:lnSpc>
                <a:spcPts val="3350"/>
              </a:lnSpc>
              <a:spcBef>
                <a:spcPts val="115"/>
              </a:spcBef>
              <a:buClr>
                <a:srgbClr val="000000"/>
              </a:buClr>
              <a:buFont typeface="Wingdings"/>
              <a:buChar char=""/>
              <a:tabLst>
                <a:tab pos="378460" algn="l"/>
              </a:tabLst>
            </a:pPr>
            <a:r>
              <a:rPr sz="2800" spc="-5" dirty="0">
                <a:solidFill>
                  <a:srgbClr val="006FC0"/>
                </a:solidFill>
                <a:latin typeface="Carlito"/>
                <a:cs typeface="Carlito"/>
              </a:rPr>
              <a:t>Heavy </a:t>
            </a:r>
            <a:r>
              <a:rPr sz="2800" spc="-15" dirty="0">
                <a:solidFill>
                  <a:srgbClr val="006FC0"/>
                </a:solidFill>
                <a:latin typeface="Carlito"/>
                <a:cs typeface="Carlito"/>
              </a:rPr>
              <a:t>birds </a:t>
            </a:r>
            <a:r>
              <a:rPr sz="2800" spc="-5" dirty="0">
                <a:solidFill>
                  <a:srgbClr val="006FC0"/>
                </a:solidFill>
                <a:latin typeface="Carlito"/>
                <a:cs typeface="Carlito"/>
              </a:rPr>
              <a:t>consume </a:t>
            </a:r>
            <a:r>
              <a:rPr sz="2800" spc="-15" dirty="0">
                <a:solidFill>
                  <a:srgbClr val="006FC0"/>
                </a:solidFill>
                <a:latin typeface="Carlito"/>
                <a:cs typeface="Carlito"/>
              </a:rPr>
              <a:t>more </a:t>
            </a:r>
            <a:r>
              <a:rPr sz="2800" spc="-20" dirty="0">
                <a:solidFill>
                  <a:srgbClr val="006FC0"/>
                </a:solidFill>
                <a:latin typeface="Carlito"/>
                <a:cs typeface="Carlito"/>
              </a:rPr>
              <a:t>feed, </a:t>
            </a:r>
            <a:r>
              <a:rPr sz="2800" spc="-10" dirty="0">
                <a:solidFill>
                  <a:srgbClr val="006FC0"/>
                </a:solidFill>
                <a:latin typeface="Carlito"/>
                <a:cs typeface="Carlito"/>
              </a:rPr>
              <a:t>hence dietary  </a:t>
            </a:r>
            <a:r>
              <a:rPr sz="2800" spc="-15" dirty="0">
                <a:solidFill>
                  <a:srgbClr val="006FC0"/>
                </a:solidFill>
                <a:latin typeface="Carlito"/>
                <a:cs typeface="Carlito"/>
              </a:rPr>
              <a:t>concentration </a:t>
            </a:r>
            <a:r>
              <a:rPr sz="2800" dirty="0">
                <a:solidFill>
                  <a:srgbClr val="006FC0"/>
                </a:solidFill>
                <a:latin typeface="Carlito"/>
                <a:cs typeface="Carlito"/>
              </a:rPr>
              <a:t>of </a:t>
            </a:r>
            <a:r>
              <a:rPr sz="2800" spc="-5" dirty="0">
                <a:solidFill>
                  <a:srgbClr val="006FC0"/>
                </a:solidFill>
                <a:latin typeface="Carlito"/>
                <a:cs typeface="Carlito"/>
              </a:rPr>
              <a:t>calcium </a:t>
            </a:r>
            <a:r>
              <a:rPr sz="2800" dirty="0">
                <a:solidFill>
                  <a:srgbClr val="006FC0"/>
                </a:solidFill>
                <a:latin typeface="Carlito"/>
                <a:cs typeface="Carlito"/>
              </a:rPr>
              <a:t>should be</a:t>
            </a:r>
            <a:r>
              <a:rPr sz="2800" spc="-5" dirty="0">
                <a:solidFill>
                  <a:srgbClr val="006FC0"/>
                </a:solidFill>
                <a:latin typeface="Carlito"/>
                <a:cs typeface="Carlito"/>
              </a:rPr>
              <a:t> </a:t>
            </a:r>
            <a:r>
              <a:rPr sz="2800" spc="10" dirty="0">
                <a:solidFill>
                  <a:srgbClr val="006FC0"/>
                </a:solidFill>
                <a:latin typeface="Carlito"/>
                <a:cs typeface="Carlito"/>
              </a:rPr>
              <a:t>less.</a:t>
            </a:r>
            <a:endParaRPr sz="2800">
              <a:latin typeface="Carlito"/>
              <a:cs typeface="Carlito"/>
            </a:endParaRPr>
          </a:p>
          <a:p>
            <a:pPr marL="12700" marR="10160" algn="just">
              <a:lnSpc>
                <a:spcPts val="3350"/>
              </a:lnSpc>
              <a:spcBef>
                <a:spcPts val="35"/>
              </a:spcBef>
              <a:buFont typeface="Wingdings"/>
              <a:buChar char=""/>
              <a:tabLst>
                <a:tab pos="378460" algn="l"/>
              </a:tabLst>
            </a:pPr>
            <a:r>
              <a:rPr sz="2800" spc="-10" dirty="0">
                <a:solidFill>
                  <a:srgbClr val="FF0000"/>
                </a:solidFill>
                <a:latin typeface="Carlito"/>
                <a:cs typeface="Carlito"/>
              </a:rPr>
              <a:t>Any </a:t>
            </a:r>
            <a:r>
              <a:rPr sz="2800" spc="-20" dirty="0">
                <a:solidFill>
                  <a:srgbClr val="FF0000"/>
                </a:solidFill>
                <a:latin typeface="Carlito"/>
                <a:cs typeface="Carlito"/>
              </a:rPr>
              <a:t>factor </a:t>
            </a:r>
            <a:r>
              <a:rPr sz="2800" spc="-15" dirty="0">
                <a:solidFill>
                  <a:srgbClr val="FF0000"/>
                </a:solidFill>
                <a:latin typeface="Carlito"/>
                <a:cs typeface="Carlito"/>
              </a:rPr>
              <a:t>that </a:t>
            </a:r>
            <a:r>
              <a:rPr sz="2800" spc="-20" dirty="0">
                <a:solidFill>
                  <a:srgbClr val="FF0000"/>
                </a:solidFill>
                <a:latin typeface="Carlito"/>
                <a:cs typeface="Carlito"/>
              </a:rPr>
              <a:t>affects </a:t>
            </a:r>
            <a:r>
              <a:rPr sz="2800" spc="-25" dirty="0">
                <a:solidFill>
                  <a:srgbClr val="FF0000"/>
                </a:solidFill>
                <a:latin typeface="Carlito"/>
                <a:cs typeface="Carlito"/>
              </a:rPr>
              <a:t>feed </a:t>
            </a:r>
            <a:r>
              <a:rPr sz="2800" spc="-35" dirty="0">
                <a:solidFill>
                  <a:srgbClr val="FF0000"/>
                </a:solidFill>
                <a:latin typeface="Carlito"/>
                <a:cs typeface="Carlito"/>
              </a:rPr>
              <a:t>intake </a:t>
            </a:r>
            <a:r>
              <a:rPr sz="2800" spc="-30" dirty="0">
                <a:solidFill>
                  <a:srgbClr val="FF0000"/>
                </a:solidFill>
                <a:latin typeface="Carlito"/>
                <a:cs typeface="Carlito"/>
              </a:rPr>
              <a:t>like </a:t>
            </a:r>
            <a:r>
              <a:rPr sz="2800" spc="10" dirty="0">
                <a:solidFill>
                  <a:srgbClr val="FF0000"/>
                </a:solidFill>
                <a:latin typeface="Carlito"/>
                <a:cs typeface="Carlito"/>
              </a:rPr>
              <a:t>ME </a:t>
            </a:r>
            <a:r>
              <a:rPr sz="2800" spc="-20" dirty="0">
                <a:solidFill>
                  <a:srgbClr val="FF0000"/>
                </a:solidFill>
                <a:latin typeface="Carlito"/>
                <a:cs typeface="Carlito"/>
              </a:rPr>
              <a:t>content </a:t>
            </a:r>
            <a:r>
              <a:rPr sz="2800" spc="-5" dirty="0">
                <a:solidFill>
                  <a:srgbClr val="FF0000"/>
                </a:solidFill>
                <a:latin typeface="Carlito"/>
                <a:cs typeface="Carlito"/>
              </a:rPr>
              <a:t>of  </a:t>
            </a:r>
            <a:r>
              <a:rPr sz="2800" dirty="0">
                <a:solidFill>
                  <a:srgbClr val="FF0000"/>
                </a:solidFill>
                <a:latin typeface="Carlito"/>
                <a:cs typeface="Carlito"/>
              </a:rPr>
              <a:t>diet, </a:t>
            </a:r>
            <a:r>
              <a:rPr sz="2800" spc="-5" dirty="0">
                <a:solidFill>
                  <a:srgbClr val="FF0000"/>
                </a:solidFill>
                <a:latin typeface="Carlito"/>
                <a:cs typeface="Carlito"/>
              </a:rPr>
              <a:t>and </a:t>
            </a:r>
            <a:r>
              <a:rPr sz="2800" spc="-15" dirty="0">
                <a:solidFill>
                  <a:srgbClr val="FF0000"/>
                </a:solidFill>
                <a:latin typeface="Carlito"/>
                <a:cs typeface="Carlito"/>
              </a:rPr>
              <a:t>environmental </a:t>
            </a:r>
            <a:r>
              <a:rPr sz="2800" spc="-25" dirty="0">
                <a:solidFill>
                  <a:srgbClr val="FF0000"/>
                </a:solidFill>
                <a:latin typeface="Carlito"/>
                <a:cs typeface="Carlito"/>
              </a:rPr>
              <a:t>temperature, </a:t>
            </a:r>
            <a:r>
              <a:rPr sz="2800" dirty="0">
                <a:solidFill>
                  <a:srgbClr val="FF0000"/>
                </a:solidFill>
                <a:latin typeface="Carlito"/>
                <a:cs typeface="Carlito"/>
              </a:rPr>
              <a:t>will </a:t>
            </a:r>
            <a:r>
              <a:rPr sz="2800" spc="-25" dirty="0">
                <a:solidFill>
                  <a:srgbClr val="FF0000"/>
                </a:solidFill>
                <a:latin typeface="Carlito"/>
                <a:cs typeface="Carlito"/>
              </a:rPr>
              <a:t>affect </a:t>
            </a:r>
            <a:r>
              <a:rPr sz="2800" spc="-10" dirty="0">
                <a:solidFill>
                  <a:srgbClr val="FF0000"/>
                </a:solidFill>
                <a:latin typeface="Carlito"/>
                <a:cs typeface="Carlito"/>
              </a:rPr>
              <a:t>calcium  </a:t>
            </a:r>
            <a:r>
              <a:rPr sz="2800" spc="-15" dirty="0">
                <a:solidFill>
                  <a:srgbClr val="FF0000"/>
                </a:solidFill>
                <a:latin typeface="Carlito"/>
                <a:cs typeface="Carlito"/>
              </a:rPr>
              <a:t>concentration </a:t>
            </a:r>
            <a:r>
              <a:rPr sz="2800" dirty="0">
                <a:solidFill>
                  <a:srgbClr val="FF0000"/>
                </a:solidFill>
                <a:latin typeface="Carlito"/>
                <a:cs typeface="Carlito"/>
              </a:rPr>
              <a:t>in the</a:t>
            </a:r>
            <a:r>
              <a:rPr sz="2800" spc="-15" dirty="0">
                <a:solidFill>
                  <a:srgbClr val="FF0000"/>
                </a:solidFill>
                <a:latin typeface="Carlito"/>
                <a:cs typeface="Carlito"/>
              </a:rPr>
              <a:t> </a:t>
            </a:r>
            <a:r>
              <a:rPr sz="2800" dirty="0">
                <a:solidFill>
                  <a:srgbClr val="FF0000"/>
                </a:solidFill>
                <a:latin typeface="Carlito"/>
                <a:cs typeface="Carlito"/>
              </a:rPr>
              <a:t>diets.</a:t>
            </a:r>
            <a:endParaRPr sz="2800">
              <a:latin typeface="Carlito"/>
              <a:cs typeface="Carlito"/>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307644" y="861136"/>
            <a:ext cx="8537575" cy="883919"/>
          </a:xfrm>
          <a:prstGeom prst="rect">
            <a:avLst/>
          </a:prstGeom>
        </p:spPr>
        <p:txBody>
          <a:bodyPr vert="horz" wrap="square" lIns="0" tIns="10160" rIns="0" bIns="0" rtlCol="0">
            <a:spAutoFit/>
          </a:bodyPr>
          <a:lstStyle/>
          <a:p>
            <a:pPr marL="12700" marR="5080">
              <a:lnSpc>
                <a:spcPct val="100800"/>
              </a:lnSpc>
              <a:spcBef>
                <a:spcPts val="80"/>
              </a:spcBef>
              <a:buSzPct val="96428"/>
              <a:buFont typeface="Wingdings"/>
              <a:buChar char=""/>
              <a:tabLst>
                <a:tab pos="297180" algn="l"/>
              </a:tabLst>
            </a:pPr>
            <a:r>
              <a:rPr sz="2800" dirty="0">
                <a:solidFill>
                  <a:srgbClr val="FF0000"/>
                </a:solidFill>
                <a:latin typeface="Carlito"/>
                <a:cs typeface="Carlito"/>
              </a:rPr>
              <a:t>The </a:t>
            </a:r>
            <a:r>
              <a:rPr sz="2800" spc="-15" dirty="0">
                <a:solidFill>
                  <a:srgbClr val="FF0000"/>
                </a:solidFill>
                <a:latin typeface="Carlito"/>
                <a:cs typeface="Carlito"/>
              </a:rPr>
              <a:t>available </a:t>
            </a:r>
            <a:r>
              <a:rPr sz="2800" spc="5" dirty="0">
                <a:solidFill>
                  <a:srgbClr val="FF0000"/>
                </a:solidFill>
                <a:latin typeface="Carlito"/>
                <a:cs typeface="Carlito"/>
              </a:rPr>
              <a:t>P </a:t>
            </a:r>
            <a:r>
              <a:rPr sz="2800" spc="-10" dirty="0">
                <a:solidFill>
                  <a:srgbClr val="FF0000"/>
                </a:solidFill>
                <a:latin typeface="Carlito"/>
                <a:cs typeface="Carlito"/>
              </a:rPr>
              <a:t>requirements </a:t>
            </a:r>
            <a:r>
              <a:rPr sz="2800" spc="-30" dirty="0">
                <a:solidFill>
                  <a:srgbClr val="FF0000"/>
                </a:solidFill>
                <a:latin typeface="Carlito"/>
                <a:cs typeface="Carlito"/>
              </a:rPr>
              <a:t>are </a:t>
            </a:r>
            <a:r>
              <a:rPr sz="2800" spc="5" dirty="0">
                <a:solidFill>
                  <a:srgbClr val="FF0000"/>
                </a:solidFill>
                <a:latin typeface="Carlito"/>
                <a:cs typeface="Carlito"/>
              </a:rPr>
              <a:t>0.4% </a:t>
            </a:r>
            <a:r>
              <a:rPr sz="2800" dirty="0">
                <a:solidFill>
                  <a:srgbClr val="FF0000"/>
                </a:solidFill>
                <a:latin typeface="Carlito"/>
                <a:cs typeface="Carlito"/>
              </a:rPr>
              <a:t>in </a:t>
            </a:r>
            <a:r>
              <a:rPr sz="2800" spc="-5" dirty="0">
                <a:solidFill>
                  <a:srgbClr val="FF0000"/>
                </a:solidFill>
                <a:latin typeface="Carlito"/>
                <a:cs typeface="Carlito"/>
              </a:rPr>
              <a:t>starting, </a:t>
            </a:r>
            <a:r>
              <a:rPr sz="2800" dirty="0">
                <a:solidFill>
                  <a:srgbClr val="FF0000"/>
                </a:solidFill>
                <a:latin typeface="Carlito"/>
                <a:cs typeface="Carlito"/>
              </a:rPr>
              <a:t>0.35%  during </a:t>
            </a:r>
            <a:r>
              <a:rPr sz="2800" spc="-5" dirty="0">
                <a:solidFill>
                  <a:srgbClr val="FF0000"/>
                </a:solidFill>
                <a:latin typeface="Carlito"/>
                <a:cs typeface="Carlito"/>
              </a:rPr>
              <a:t>growing and </a:t>
            </a:r>
            <a:r>
              <a:rPr sz="2800" spc="10" dirty="0">
                <a:solidFill>
                  <a:srgbClr val="FF0000"/>
                </a:solidFill>
                <a:latin typeface="Carlito"/>
                <a:cs typeface="Carlito"/>
              </a:rPr>
              <a:t>0.25 </a:t>
            </a:r>
            <a:r>
              <a:rPr sz="2800" spc="-20" dirty="0">
                <a:solidFill>
                  <a:srgbClr val="FF0000"/>
                </a:solidFill>
                <a:latin typeface="Carlito"/>
                <a:cs typeface="Carlito"/>
              </a:rPr>
              <a:t>to </a:t>
            </a:r>
            <a:r>
              <a:rPr sz="2800" spc="15" dirty="0">
                <a:solidFill>
                  <a:srgbClr val="FF0000"/>
                </a:solidFill>
                <a:latin typeface="Carlito"/>
                <a:cs typeface="Carlito"/>
              </a:rPr>
              <a:t>0.3% </a:t>
            </a:r>
            <a:r>
              <a:rPr sz="2800" dirty="0">
                <a:solidFill>
                  <a:srgbClr val="FF0000"/>
                </a:solidFill>
                <a:latin typeface="Carlito"/>
                <a:cs typeface="Carlito"/>
              </a:rPr>
              <a:t>in </a:t>
            </a:r>
            <a:r>
              <a:rPr sz="2800" spc="-10" dirty="0">
                <a:solidFill>
                  <a:srgbClr val="FF0000"/>
                </a:solidFill>
                <a:latin typeface="Carlito"/>
                <a:cs typeface="Carlito"/>
              </a:rPr>
              <a:t>laying</a:t>
            </a:r>
            <a:r>
              <a:rPr sz="2800" spc="-235" dirty="0">
                <a:solidFill>
                  <a:srgbClr val="FF0000"/>
                </a:solidFill>
                <a:latin typeface="Carlito"/>
                <a:cs typeface="Carlito"/>
              </a:rPr>
              <a:t> </a:t>
            </a:r>
            <a:r>
              <a:rPr sz="2800" dirty="0">
                <a:solidFill>
                  <a:srgbClr val="FF0000"/>
                </a:solidFill>
                <a:latin typeface="Carlito"/>
                <a:cs typeface="Carlito"/>
              </a:rPr>
              <a:t>phase.</a:t>
            </a:r>
            <a:endParaRPr sz="2800">
              <a:latin typeface="Carlito"/>
              <a:cs typeface="Carlito"/>
            </a:endParaRPr>
          </a:p>
        </p:txBody>
      </p:sp>
      <p:sp>
        <p:nvSpPr>
          <p:cNvPr id="3" name="object 3"/>
          <p:cNvSpPr txBox="1"/>
          <p:nvPr/>
        </p:nvSpPr>
        <p:spPr>
          <a:xfrm>
            <a:off x="307644" y="3422980"/>
            <a:ext cx="8538845" cy="454025"/>
          </a:xfrm>
          <a:prstGeom prst="rect">
            <a:avLst/>
          </a:prstGeom>
        </p:spPr>
        <p:txBody>
          <a:bodyPr vert="horz" wrap="square" lIns="0" tIns="13970" rIns="0" bIns="0" rtlCol="0">
            <a:spAutoFit/>
          </a:bodyPr>
          <a:lstStyle/>
          <a:p>
            <a:pPr marL="296545" indent="-284480">
              <a:lnSpc>
                <a:spcPct val="100000"/>
              </a:lnSpc>
              <a:spcBef>
                <a:spcPts val="110"/>
              </a:spcBef>
              <a:buSzPct val="96428"/>
              <a:buFont typeface="Wingdings"/>
              <a:buChar char=""/>
              <a:tabLst>
                <a:tab pos="297180" algn="l"/>
              </a:tabLst>
            </a:pPr>
            <a:r>
              <a:rPr sz="2800" dirty="0">
                <a:solidFill>
                  <a:srgbClr val="C00000"/>
                </a:solidFill>
                <a:latin typeface="Carlito"/>
                <a:cs typeface="Carlito"/>
              </a:rPr>
              <a:t>Egg</a:t>
            </a:r>
            <a:r>
              <a:rPr sz="2800" spc="170" dirty="0">
                <a:solidFill>
                  <a:srgbClr val="C00000"/>
                </a:solidFill>
                <a:latin typeface="Carlito"/>
                <a:cs typeface="Carlito"/>
              </a:rPr>
              <a:t> </a:t>
            </a:r>
            <a:r>
              <a:rPr sz="2800" spc="-20" dirty="0">
                <a:solidFill>
                  <a:srgbClr val="C00000"/>
                </a:solidFill>
                <a:latin typeface="Carlito"/>
                <a:cs typeface="Carlito"/>
              </a:rPr>
              <a:t>content</a:t>
            </a:r>
            <a:r>
              <a:rPr sz="2800" spc="150" dirty="0">
                <a:solidFill>
                  <a:srgbClr val="C00000"/>
                </a:solidFill>
                <a:latin typeface="Carlito"/>
                <a:cs typeface="Carlito"/>
              </a:rPr>
              <a:t> </a:t>
            </a:r>
            <a:r>
              <a:rPr sz="2800" spc="-15" dirty="0">
                <a:solidFill>
                  <a:srgbClr val="C00000"/>
                </a:solidFill>
                <a:latin typeface="Carlito"/>
                <a:cs typeface="Carlito"/>
              </a:rPr>
              <a:t>can</a:t>
            </a:r>
            <a:r>
              <a:rPr sz="2800" spc="155" dirty="0">
                <a:solidFill>
                  <a:srgbClr val="C00000"/>
                </a:solidFill>
                <a:latin typeface="Carlito"/>
                <a:cs typeface="Carlito"/>
              </a:rPr>
              <a:t> </a:t>
            </a:r>
            <a:r>
              <a:rPr sz="2800" dirty="0">
                <a:solidFill>
                  <a:srgbClr val="C00000"/>
                </a:solidFill>
                <a:latin typeface="Carlito"/>
                <a:cs typeface="Carlito"/>
              </a:rPr>
              <a:t>be</a:t>
            </a:r>
            <a:r>
              <a:rPr sz="2800" spc="160" dirty="0">
                <a:solidFill>
                  <a:srgbClr val="C00000"/>
                </a:solidFill>
                <a:latin typeface="Carlito"/>
                <a:cs typeface="Carlito"/>
              </a:rPr>
              <a:t> </a:t>
            </a:r>
            <a:r>
              <a:rPr sz="2800" spc="-10" dirty="0">
                <a:solidFill>
                  <a:srgbClr val="C00000"/>
                </a:solidFill>
                <a:latin typeface="Carlito"/>
                <a:cs typeface="Carlito"/>
              </a:rPr>
              <a:t>manipulated</a:t>
            </a:r>
            <a:r>
              <a:rPr sz="2800" spc="170" dirty="0">
                <a:solidFill>
                  <a:srgbClr val="C00000"/>
                </a:solidFill>
                <a:latin typeface="Carlito"/>
                <a:cs typeface="Carlito"/>
              </a:rPr>
              <a:t> </a:t>
            </a:r>
            <a:r>
              <a:rPr sz="2800" dirty="0">
                <a:solidFill>
                  <a:srgbClr val="C00000"/>
                </a:solidFill>
                <a:latin typeface="Carlito"/>
                <a:cs typeface="Carlito"/>
              </a:rPr>
              <a:t>by</a:t>
            </a:r>
            <a:r>
              <a:rPr sz="2800" spc="140" dirty="0">
                <a:solidFill>
                  <a:srgbClr val="C00000"/>
                </a:solidFill>
                <a:latin typeface="Carlito"/>
                <a:cs typeface="Carlito"/>
              </a:rPr>
              <a:t> </a:t>
            </a:r>
            <a:r>
              <a:rPr sz="2800" dirty="0">
                <a:solidFill>
                  <a:srgbClr val="C00000"/>
                </a:solidFill>
                <a:latin typeface="Carlito"/>
                <a:cs typeface="Carlito"/>
              </a:rPr>
              <a:t>nutrition.</a:t>
            </a:r>
            <a:r>
              <a:rPr sz="2800" spc="160" dirty="0">
                <a:solidFill>
                  <a:srgbClr val="C00000"/>
                </a:solidFill>
                <a:latin typeface="Carlito"/>
                <a:cs typeface="Carlito"/>
              </a:rPr>
              <a:t> </a:t>
            </a:r>
            <a:r>
              <a:rPr sz="2800" dirty="0">
                <a:solidFill>
                  <a:srgbClr val="C00000"/>
                </a:solidFill>
                <a:latin typeface="Carlito"/>
                <a:cs typeface="Carlito"/>
              </a:rPr>
              <a:t>The</a:t>
            </a:r>
            <a:r>
              <a:rPr sz="2800" spc="160" dirty="0">
                <a:solidFill>
                  <a:srgbClr val="C00000"/>
                </a:solidFill>
                <a:latin typeface="Carlito"/>
                <a:cs typeface="Carlito"/>
              </a:rPr>
              <a:t> </a:t>
            </a:r>
            <a:r>
              <a:rPr sz="2800" spc="-5" dirty="0">
                <a:solidFill>
                  <a:srgbClr val="C00000"/>
                </a:solidFill>
                <a:latin typeface="Carlito"/>
                <a:cs typeface="Carlito"/>
              </a:rPr>
              <a:t>major</a:t>
            </a:r>
            <a:endParaRPr sz="2800">
              <a:latin typeface="Carlito"/>
              <a:cs typeface="Carlito"/>
            </a:endParaRPr>
          </a:p>
        </p:txBody>
      </p:sp>
      <p:sp>
        <p:nvSpPr>
          <p:cNvPr id="4" name="object 4"/>
          <p:cNvSpPr txBox="1"/>
          <p:nvPr/>
        </p:nvSpPr>
        <p:spPr>
          <a:xfrm>
            <a:off x="307644" y="3853129"/>
            <a:ext cx="2134870" cy="454025"/>
          </a:xfrm>
          <a:prstGeom prst="rect">
            <a:avLst/>
          </a:prstGeom>
        </p:spPr>
        <p:txBody>
          <a:bodyPr vert="horz" wrap="square" lIns="0" tIns="13970" rIns="0" bIns="0" rtlCol="0">
            <a:spAutoFit/>
          </a:bodyPr>
          <a:lstStyle/>
          <a:p>
            <a:pPr marL="12700">
              <a:lnSpc>
                <a:spcPct val="100000"/>
              </a:lnSpc>
              <a:spcBef>
                <a:spcPts val="110"/>
              </a:spcBef>
              <a:tabLst>
                <a:tab pos="1530985" algn="l"/>
              </a:tabLst>
            </a:pPr>
            <a:r>
              <a:rPr sz="2800" dirty="0">
                <a:solidFill>
                  <a:srgbClr val="C00000"/>
                </a:solidFill>
                <a:latin typeface="Carlito"/>
                <a:cs typeface="Carlito"/>
              </a:rPr>
              <a:t>ch</a:t>
            </a:r>
            <a:r>
              <a:rPr sz="2800" spc="-10" dirty="0">
                <a:solidFill>
                  <a:srgbClr val="C00000"/>
                </a:solidFill>
                <a:latin typeface="Carlito"/>
                <a:cs typeface="Carlito"/>
              </a:rPr>
              <a:t>a</a:t>
            </a:r>
            <a:r>
              <a:rPr sz="2800" dirty="0">
                <a:solidFill>
                  <a:srgbClr val="C00000"/>
                </a:solidFill>
                <a:latin typeface="Carlito"/>
                <a:cs typeface="Carlito"/>
              </a:rPr>
              <a:t>n</a:t>
            </a:r>
            <a:r>
              <a:rPr sz="2800" spc="-30" dirty="0">
                <a:solidFill>
                  <a:srgbClr val="C00000"/>
                </a:solidFill>
                <a:latin typeface="Carlito"/>
                <a:cs typeface="Carlito"/>
              </a:rPr>
              <a:t>g</a:t>
            </a:r>
            <a:r>
              <a:rPr sz="2800" dirty="0">
                <a:solidFill>
                  <a:srgbClr val="C00000"/>
                </a:solidFill>
                <a:latin typeface="Carlito"/>
                <a:cs typeface="Carlito"/>
              </a:rPr>
              <a:t>es	th</a:t>
            </a:r>
            <a:r>
              <a:rPr sz="2800" spc="-55" dirty="0">
                <a:solidFill>
                  <a:srgbClr val="C00000"/>
                </a:solidFill>
                <a:latin typeface="Carlito"/>
                <a:cs typeface="Carlito"/>
              </a:rPr>
              <a:t>a</a:t>
            </a:r>
            <a:r>
              <a:rPr sz="2800" dirty="0">
                <a:solidFill>
                  <a:srgbClr val="C00000"/>
                </a:solidFill>
                <a:latin typeface="Carlito"/>
                <a:cs typeface="Carlito"/>
              </a:rPr>
              <a:t>t</a:t>
            </a:r>
            <a:endParaRPr sz="2800">
              <a:latin typeface="Carlito"/>
              <a:cs typeface="Carlito"/>
            </a:endParaRPr>
          </a:p>
        </p:txBody>
      </p:sp>
      <p:sp>
        <p:nvSpPr>
          <p:cNvPr id="5" name="object 5"/>
          <p:cNvSpPr txBox="1"/>
          <p:nvPr/>
        </p:nvSpPr>
        <p:spPr>
          <a:xfrm>
            <a:off x="307644" y="4278884"/>
            <a:ext cx="1945639" cy="453390"/>
          </a:xfrm>
          <a:prstGeom prst="rect">
            <a:avLst/>
          </a:prstGeom>
        </p:spPr>
        <p:txBody>
          <a:bodyPr vert="horz" wrap="square" lIns="0" tIns="13335" rIns="0" bIns="0" rtlCol="0">
            <a:spAutoFit/>
          </a:bodyPr>
          <a:lstStyle/>
          <a:p>
            <a:pPr marL="12700">
              <a:lnSpc>
                <a:spcPct val="100000"/>
              </a:lnSpc>
              <a:spcBef>
                <a:spcPts val="105"/>
              </a:spcBef>
            </a:pPr>
            <a:r>
              <a:rPr sz="2800" spc="-10" dirty="0">
                <a:solidFill>
                  <a:srgbClr val="C00000"/>
                </a:solidFill>
                <a:latin typeface="Carlito"/>
                <a:cs typeface="Carlito"/>
              </a:rPr>
              <a:t>ma</a:t>
            </a:r>
            <a:r>
              <a:rPr sz="2800" spc="-5" dirty="0">
                <a:solidFill>
                  <a:srgbClr val="C00000"/>
                </a:solidFill>
                <a:latin typeface="Carlito"/>
                <a:cs typeface="Carlito"/>
              </a:rPr>
              <a:t>nipu</a:t>
            </a:r>
            <a:r>
              <a:rPr sz="2800" dirty="0">
                <a:solidFill>
                  <a:srgbClr val="C00000"/>
                </a:solidFill>
                <a:latin typeface="Carlito"/>
                <a:cs typeface="Carlito"/>
              </a:rPr>
              <a:t>l</a:t>
            </a:r>
            <a:r>
              <a:rPr sz="2800" spc="-50" dirty="0">
                <a:solidFill>
                  <a:srgbClr val="C00000"/>
                </a:solidFill>
                <a:latin typeface="Carlito"/>
                <a:cs typeface="Carlito"/>
              </a:rPr>
              <a:t>a</a:t>
            </a:r>
            <a:r>
              <a:rPr sz="2800" dirty="0">
                <a:solidFill>
                  <a:srgbClr val="C00000"/>
                </a:solidFill>
                <a:latin typeface="Carlito"/>
                <a:cs typeface="Carlito"/>
              </a:rPr>
              <a:t>tion</a:t>
            </a:r>
            <a:endParaRPr sz="2800">
              <a:latin typeface="Carlito"/>
              <a:cs typeface="Carlito"/>
            </a:endParaRPr>
          </a:p>
        </p:txBody>
      </p:sp>
      <p:sp>
        <p:nvSpPr>
          <p:cNvPr id="6" name="object 6"/>
          <p:cNvSpPr txBox="1"/>
          <p:nvPr/>
        </p:nvSpPr>
        <p:spPr>
          <a:xfrm>
            <a:off x="2539745" y="3853129"/>
            <a:ext cx="6305550" cy="879475"/>
          </a:xfrm>
          <a:prstGeom prst="rect">
            <a:avLst/>
          </a:prstGeom>
        </p:spPr>
        <p:txBody>
          <a:bodyPr vert="horz" wrap="square" lIns="0" tIns="13970" rIns="0" bIns="0" rtlCol="0">
            <a:spAutoFit/>
          </a:bodyPr>
          <a:lstStyle/>
          <a:p>
            <a:pPr marL="12700" marR="5080" indent="219710">
              <a:lnSpc>
                <a:spcPct val="100000"/>
              </a:lnSpc>
              <a:spcBef>
                <a:spcPts val="110"/>
              </a:spcBef>
              <a:tabLst>
                <a:tab pos="789940" algn="l"/>
                <a:tab pos="1078230" algn="l"/>
                <a:tab pos="1613535" algn="l"/>
                <a:tab pos="1782445" algn="l"/>
                <a:tab pos="2541905" algn="l"/>
                <a:tab pos="3274060" algn="l"/>
                <a:tab pos="3369945" algn="l"/>
                <a:tab pos="4769485" algn="l"/>
              </a:tabLst>
            </a:pPr>
            <a:r>
              <a:rPr sz="2800" spc="-40" dirty="0">
                <a:solidFill>
                  <a:srgbClr val="C00000"/>
                </a:solidFill>
                <a:latin typeface="Carlito"/>
                <a:cs typeface="Carlito"/>
              </a:rPr>
              <a:t>c</a:t>
            </a:r>
            <a:r>
              <a:rPr sz="2800" spc="-10" dirty="0">
                <a:solidFill>
                  <a:srgbClr val="C00000"/>
                </a:solidFill>
                <a:latin typeface="Carlito"/>
                <a:cs typeface="Carlito"/>
              </a:rPr>
              <a:t>a</a:t>
            </a:r>
            <a:r>
              <a:rPr sz="2800" spc="5" dirty="0">
                <a:solidFill>
                  <a:srgbClr val="C00000"/>
                </a:solidFill>
                <a:latin typeface="Carlito"/>
                <a:cs typeface="Carlito"/>
              </a:rPr>
              <a:t>n</a:t>
            </a:r>
            <a:r>
              <a:rPr sz="2800" dirty="0">
                <a:solidFill>
                  <a:srgbClr val="C00000"/>
                </a:solidFill>
                <a:latin typeface="Carlito"/>
                <a:cs typeface="Carlito"/>
              </a:rPr>
              <a:t>		b</a:t>
            </a:r>
            <a:r>
              <a:rPr sz="2800" spc="5" dirty="0">
                <a:solidFill>
                  <a:srgbClr val="C00000"/>
                </a:solidFill>
                <a:latin typeface="Carlito"/>
                <a:cs typeface="Carlito"/>
              </a:rPr>
              <a:t>e</a:t>
            </a:r>
            <a:r>
              <a:rPr sz="2800" dirty="0">
                <a:solidFill>
                  <a:srgbClr val="C00000"/>
                </a:solidFill>
                <a:latin typeface="Carlito"/>
                <a:cs typeface="Carlito"/>
              </a:rPr>
              <a:t>		b</a:t>
            </a:r>
            <a:r>
              <a:rPr sz="2800" spc="-50" dirty="0">
                <a:solidFill>
                  <a:srgbClr val="C00000"/>
                </a:solidFill>
                <a:latin typeface="Carlito"/>
                <a:cs typeface="Carlito"/>
              </a:rPr>
              <a:t>r</a:t>
            </a:r>
            <a:r>
              <a:rPr sz="2800" dirty="0">
                <a:solidFill>
                  <a:srgbClr val="C00000"/>
                </a:solidFill>
                <a:latin typeface="Carlito"/>
                <a:cs typeface="Carlito"/>
              </a:rPr>
              <a:t>o</a:t>
            </a:r>
            <a:r>
              <a:rPr sz="2800" spc="-40" dirty="0">
                <a:solidFill>
                  <a:srgbClr val="C00000"/>
                </a:solidFill>
                <a:latin typeface="Carlito"/>
                <a:cs typeface="Carlito"/>
              </a:rPr>
              <a:t>u</a:t>
            </a:r>
            <a:r>
              <a:rPr sz="2800" dirty="0">
                <a:solidFill>
                  <a:srgbClr val="C00000"/>
                </a:solidFill>
                <a:latin typeface="Carlito"/>
                <a:cs typeface="Carlito"/>
              </a:rPr>
              <a:t>g</a:t>
            </a:r>
            <a:r>
              <a:rPr sz="2800" spc="-25" dirty="0">
                <a:solidFill>
                  <a:srgbClr val="C00000"/>
                </a:solidFill>
                <a:latin typeface="Carlito"/>
                <a:cs typeface="Carlito"/>
              </a:rPr>
              <a:t>h</a:t>
            </a:r>
            <a:r>
              <a:rPr sz="2800" dirty="0">
                <a:solidFill>
                  <a:srgbClr val="C00000"/>
                </a:solidFill>
                <a:latin typeface="Carlito"/>
                <a:cs typeface="Carlito"/>
              </a:rPr>
              <a:t>t	th</a:t>
            </a:r>
            <a:r>
              <a:rPr sz="2800" spc="-55" dirty="0">
                <a:solidFill>
                  <a:srgbClr val="C00000"/>
                </a:solidFill>
                <a:latin typeface="Carlito"/>
                <a:cs typeface="Carlito"/>
              </a:rPr>
              <a:t>r</a:t>
            </a:r>
            <a:r>
              <a:rPr sz="2800" dirty="0">
                <a:solidFill>
                  <a:srgbClr val="C00000"/>
                </a:solidFill>
                <a:latin typeface="Carlito"/>
                <a:cs typeface="Carlito"/>
              </a:rPr>
              <a:t>o</a:t>
            </a:r>
            <a:r>
              <a:rPr sz="2800" spc="-40" dirty="0">
                <a:solidFill>
                  <a:srgbClr val="C00000"/>
                </a:solidFill>
                <a:latin typeface="Carlito"/>
                <a:cs typeface="Carlito"/>
              </a:rPr>
              <a:t>u</a:t>
            </a:r>
            <a:r>
              <a:rPr sz="2800" spc="5" dirty="0">
                <a:solidFill>
                  <a:srgbClr val="C00000"/>
                </a:solidFill>
                <a:latin typeface="Carlito"/>
                <a:cs typeface="Carlito"/>
              </a:rPr>
              <a:t>gh</a:t>
            </a:r>
            <a:r>
              <a:rPr sz="2800" dirty="0">
                <a:solidFill>
                  <a:srgbClr val="C00000"/>
                </a:solidFill>
                <a:latin typeface="Carlito"/>
                <a:cs typeface="Carlito"/>
              </a:rPr>
              <a:t>	</a:t>
            </a:r>
            <a:r>
              <a:rPr sz="2800" spc="-5" dirty="0">
                <a:solidFill>
                  <a:srgbClr val="C00000"/>
                </a:solidFill>
                <a:latin typeface="Carlito"/>
                <a:cs typeface="Carlito"/>
              </a:rPr>
              <a:t>nut</a:t>
            </a:r>
            <a:r>
              <a:rPr sz="2800" spc="-55" dirty="0">
                <a:solidFill>
                  <a:srgbClr val="C00000"/>
                </a:solidFill>
                <a:latin typeface="Carlito"/>
                <a:cs typeface="Carlito"/>
              </a:rPr>
              <a:t>r</a:t>
            </a:r>
            <a:r>
              <a:rPr sz="2800" dirty="0">
                <a:solidFill>
                  <a:srgbClr val="C00000"/>
                </a:solidFill>
                <a:latin typeface="Carlito"/>
                <a:cs typeface="Carlito"/>
              </a:rPr>
              <a:t>ition</a:t>
            </a:r>
            <a:r>
              <a:rPr sz="2800" spc="-15" dirty="0">
                <a:solidFill>
                  <a:srgbClr val="C00000"/>
                </a:solidFill>
                <a:latin typeface="Carlito"/>
                <a:cs typeface="Carlito"/>
              </a:rPr>
              <a:t>a</a:t>
            </a:r>
            <a:r>
              <a:rPr sz="2800" dirty="0">
                <a:solidFill>
                  <a:srgbClr val="C00000"/>
                </a:solidFill>
                <a:latin typeface="Carlito"/>
                <a:cs typeface="Carlito"/>
              </a:rPr>
              <a:t>l  </a:t>
            </a:r>
            <a:r>
              <a:rPr sz="2800" spc="-20" dirty="0">
                <a:solidFill>
                  <a:srgbClr val="C00000"/>
                </a:solidFill>
                <a:latin typeface="Carlito"/>
                <a:cs typeface="Carlito"/>
              </a:rPr>
              <a:t>are	</a:t>
            </a:r>
            <a:r>
              <a:rPr sz="2800" spc="5" dirty="0">
                <a:solidFill>
                  <a:srgbClr val="C00000"/>
                </a:solidFill>
                <a:latin typeface="Carlito"/>
                <a:cs typeface="Carlito"/>
              </a:rPr>
              <a:t>egg	</a:t>
            </a:r>
            <a:r>
              <a:rPr sz="2800" spc="-20" dirty="0">
                <a:solidFill>
                  <a:srgbClr val="C00000"/>
                </a:solidFill>
                <a:latin typeface="Carlito"/>
                <a:cs typeface="Carlito"/>
              </a:rPr>
              <a:t>size,	</a:t>
            </a:r>
            <a:r>
              <a:rPr sz="2800" spc="5" dirty="0">
                <a:solidFill>
                  <a:srgbClr val="C00000"/>
                </a:solidFill>
                <a:latin typeface="Carlito"/>
                <a:cs typeface="Carlito"/>
              </a:rPr>
              <a:t>egg		</a:t>
            </a:r>
            <a:r>
              <a:rPr sz="2800" spc="-5" dirty="0">
                <a:solidFill>
                  <a:srgbClr val="C00000"/>
                </a:solidFill>
                <a:latin typeface="Carlito"/>
                <a:cs typeface="Carlito"/>
              </a:rPr>
              <a:t>shell</a:t>
            </a:r>
            <a:endParaRPr sz="2800">
              <a:latin typeface="Carlito"/>
              <a:cs typeface="Carlito"/>
            </a:endParaRPr>
          </a:p>
        </p:txBody>
      </p:sp>
      <p:sp>
        <p:nvSpPr>
          <p:cNvPr id="7" name="object 7"/>
          <p:cNvSpPr txBox="1"/>
          <p:nvPr/>
        </p:nvSpPr>
        <p:spPr>
          <a:xfrm>
            <a:off x="6871843" y="4278884"/>
            <a:ext cx="1971675" cy="453390"/>
          </a:xfrm>
          <a:prstGeom prst="rect">
            <a:avLst/>
          </a:prstGeom>
        </p:spPr>
        <p:txBody>
          <a:bodyPr vert="horz" wrap="square" lIns="0" tIns="13335" rIns="0" bIns="0" rtlCol="0">
            <a:spAutoFit/>
          </a:bodyPr>
          <a:lstStyle/>
          <a:p>
            <a:pPr marL="12700">
              <a:lnSpc>
                <a:spcPct val="100000"/>
              </a:lnSpc>
              <a:spcBef>
                <a:spcPts val="105"/>
              </a:spcBef>
              <a:tabLst>
                <a:tab pos="1370965" algn="l"/>
              </a:tabLst>
            </a:pPr>
            <a:r>
              <a:rPr sz="2800" spc="-5" dirty="0">
                <a:solidFill>
                  <a:srgbClr val="C00000"/>
                </a:solidFill>
                <a:latin typeface="Carlito"/>
                <a:cs typeface="Carlito"/>
              </a:rPr>
              <a:t>qu</a:t>
            </a:r>
            <a:r>
              <a:rPr sz="2800" spc="-10" dirty="0">
                <a:solidFill>
                  <a:srgbClr val="C00000"/>
                </a:solidFill>
                <a:latin typeface="Carlito"/>
                <a:cs typeface="Carlito"/>
              </a:rPr>
              <a:t>a</a:t>
            </a:r>
            <a:r>
              <a:rPr sz="2800" dirty="0">
                <a:solidFill>
                  <a:srgbClr val="C00000"/>
                </a:solidFill>
                <a:latin typeface="Carlito"/>
                <a:cs typeface="Carlito"/>
              </a:rPr>
              <a:t>lit</a:t>
            </a:r>
            <a:r>
              <a:rPr sz="2800" spc="-229" dirty="0">
                <a:solidFill>
                  <a:srgbClr val="C00000"/>
                </a:solidFill>
                <a:latin typeface="Carlito"/>
                <a:cs typeface="Carlito"/>
              </a:rPr>
              <a:t>y</a:t>
            </a:r>
            <a:r>
              <a:rPr sz="2800" dirty="0">
                <a:solidFill>
                  <a:srgbClr val="C00000"/>
                </a:solidFill>
                <a:latin typeface="Carlito"/>
                <a:cs typeface="Carlito"/>
              </a:rPr>
              <a:t>,	</a:t>
            </a:r>
            <a:r>
              <a:rPr sz="2800" spc="-50" dirty="0">
                <a:solidFill>
                  <a:srgbClr val="C00000"/>
                </a:solidFill>
                <a:latin typeface="Carlito"/>
                <a:cs typeface="Carlito"/>
              </a:rPr>
              <a:t>y</a:t>
            </a:r>
            <a:r>
              <a:rPr sz="2800" spc="-5" dirty="0">
                <a:solidFill>
                  <a:srgbClr val="C00000"/>
                </a:solidFill>
                <a:latin typeface="Carlito"/>
                <a:cs typeface="Carlito"/>
              </a:rPr>
              <a:t>olk</a:t>
            </a:r>
            <a:endParaRPr sz="2800">
              <a:latin typeface="Carlito"/>
              <a:cs typeface="Carlito"/>
            </a:endParaRPr>
          </a:p>
        </p:txBody>
      </p:sp>
      <p:sp>
        <p:nvSpPr>
          <p:cNvPr id="8" name="object 8"/>
          <p:cNvSpPr txBox="1"/>
          <p:nvPr/>
        </p:nvSpPr>
        <p:spPr>
          <a:xfrm>
            <a:off x="307644" y="4704334"/>
            <a:ext cx="8535670" cy="1309370"/>
          </a:xfrm>
          <a:prstGeom prst="rect">
            <a:avLst/>
          </a:prstGeom>
        </p:spPr>
        <p:txBody>
          <a:bodyPr vert="horz" wrap="square" lIns="0" tIns="12065" rIns="0" bIns="0" rtlCol="0">
            <a:spAutoFit/>
          </a:bodyPr>
          <a:lstStyle/>
          <a:p>
            <a:pPr marL="12700" marR="5080" algn="just">
              <a:lnSpc>
                <a:spcPct val="100299"/>
              </a:lnSpc>
              <a:spcBef>
                <a:spcPts val="95"/>
              </a:spcBef>
            </a:pPr>
            <a:r>
              <a:rPr sz="2800" spc="-10" dirty="0">
                <a:solidFill>
                  <a:srgbClr val="C00000"/>
                </a:solidFill>
                <a:latin typeface="Carlito"/>
                <a:cs typeface="Carlito"/>
              </a:rPr>
              <a:t>pigmentation, </a:t>
            </a:r>
            <a:r>
              <a:rPr sz="2800" spc="5" dirty="0">
                <a:solidFill>
                  <a:srgbClr val="C00000"/>
                </a:solidFill>
                <a:latin typeface="Carlito"/>
                <a:cs typeface="Carlito"/>
              </a:rPr>
              <a:t>egg </a:t>
            </a:r>
            <a:r>
              <a:rPr sz="2800" spc="-10" dirty="0">
                <a:solidFill>
                  <a:srgbClr val="C00000"/>
                </a:solidFill>
                <a:latin typeface="Carlito"/>
                <a:cs typeface="Carlito"/>
              </a:rPr>
              <a:t>cholesterol </a:t>
            </a:r>
            <a:r>
              <a:rPr sz="2800" spc="-20" dirty="0">
                <a:solidFill>
                  <a:srgbClr val="C00000"/>
                </a:solidFill>
                <a:latin typeface="Carlito"/>
                <a:cs typeface="Carlito"/>
              </a:rPr>
              <a:t>content, </a:t>
            </a:r>
            <a:r>
              <a:rPr sz="2800" spc="-5" dirty="0">
                <a:solidFill>
                  <a:srgbClr val="C00000"/>
                </a:solidFill>
                <a:latin typeface="Carlito"/>
                <a:cs typeface="Carlito"/>
              </a:rPr>
              <a:t>and </a:t>
            </a:r>
            <a:r>
              <a:rPr sz="2800" spc="-15" dirty="0">
                <a:solidFill>
                  <a:srgbClr val="C00000"/>
                </a:solidFill>
                <a:latin typeface="Carlito"/>
                <a:cs typeface="Carlito"/>
              </a:rPr>
              <a:t>concentration </a:t>
            </a:r>
            <a:r>
              <a:rPr sz="2800" spc="600" dirty="0">
                <a:solidFill>
                  <a:srgbClr val="C00000"/>
                </a:solidFill>
                <a:latin typeface="Carlito"/>
                <a:cs typeface="Carlito"/>
              </a:rPr>
              <a:t> </a:t>
            </a:r>
            <a:r>
              <a:rPr sz="2800" dirty="0">
                <a:solidFill>
                  <a:srgbClr val="C00000"/>
                </a:solidFill>
                <a:latin typeface="Carlito"/>
                <a:cs typeface="Carlito"/>
              </a:rPr>
              <a:t>of </a:t>
            </a:r>
            <a:r>
              <a:rPr sz="2800" spc="-10" dirty="0">
                <a:solidFill>
                  <a:srgbClr val="C00000"/>
                </a:solidFill>
                <a:latin typeface="Carlito"/>
                <a:cs typeface="Carlito"/>
              </a:rPr>
              <a:t>certain vitamins, minerals </a:t>
            </a:r>
            <a:r>
              <a:rPr sz="2800" spc="-5" dirty="0">
                <a:solidFill>
                  <a:srgbClr val="C00000"/>
                </a:solidFill>
                <a:latin typeface="Carlito"/>
                <a:cs typeface="Carlito"/>
              </a:rPr>
              <a:t>and </a:t>
            </a:r>
            <a:r>
              <a:rPr sz="2800" spc="-10" dirty="0">
                <a:solidFill>
                  <a:srgbClr val="C00000"/>
                </a:solidFill>
                <a:latin typeface="Carlito"/>
                <a:cs typeface="Carlito"/>
              </a:rPr>
              <a:t>desired </a:t>
            </a:r>
            <a:r>
              <a:rPr sz="2800" spc="-30" dirty="0">
                <a:solidFill>
                  <a:srgbClr val="C00000"/>
                </a:solidFill>
                <a:latin typeface="Carlito"/>
                <a:cs typeface="Carlito"/>
              </a:rPr>
              <a:t>fatty </a:t>
            </a:r>
            <a:r>
              <a:rPr sz="2800" dirty="0">
                <a:solidFill>
                  <a:srgbClr val="C00000"/>
                </a:solidFill>
                <a:latin typeface="Carlito"/>
                <a:cs typeface="Carlito"/>
              </a:rPr>
              <a:t>acids  (enrichment of</a:t>
            </a:r>
            <a:r>
              <a:rPr sz="2800" spc="-85" dirty="0">
                <a:solidFill>
                  <a:srgbClr val="C00000"/>
                </a:solidFill>
                <a:latin typeface="Carlito"/>
                <a:cs typeface="Carlito"/>
              </a:rPr>
              <a:t> </a:t>
            </a:r>
            <a:r>
              <a:rPr sz="2800" spc="15" dirty="0">
                <a:solidFill>
                  <a:srgbClr val="C00000"/>
                </a:solidFill>
                <a:latin typeface="Carlito"/>
                <a:cs typeface="Carlito"/>
              </a:rPr>
              <a:t>eggs).</a:t>
            </a:r>
            <a:endParaRPr sz="2800">
              <a:latin typeface="Carlito"/>
              <a:cs typeface="Carlito"/>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78739" y="209499"/>
            <a:ext cx="8994775" cy="6690995"/>
          </a:xfrm>
          <a:prstGeom prst="rect">
            <a:avLst/>
          </a:prstGeom>
        </p:spPr>
        <p:txBody>
          <a:bodyPr vert="horz" wrap="square" lIns="0" tIns="13335" rIns="0" bIns="0" rtlCol="0">
            <a:spAutoFit/>
          </a:bodyPr>
          <a:lstStyle/>
          <a:p>
            <a:pPr marL="12700" algn="just">
              <a:lnSpc>
                <a:spcPts val="2750"/>
              </a:lnSpc>
              <a:spcBef>
                <a:spcPts val="105"/>
              </a:spcBef>
            </a:pPr>
            <a:r>
              <a:rPr sz="2300" dirty="0">
                <a:solidFill>
                  <a:srgbClr val="FF0000"/>
                </a:solidFill>
                <a:latin typeface="Carlito"/>
                <a:cs typeface="Carlito"/>
              </a:rPr>
              <a:t>Chick</a:t>
            </a:r>
            <a:r>
              <a:rPr sz="2300" spc="-60" dirty="0">
                <a:solidFill>
                  <a:srgbClr val="FF0000"/>
                </a:solidFill>
                <a:latin typeface="Carlito"/>
                <a:cs typeface="Carlito"/>
              </a:rPr>
              <a:t> </a:t>
            </a:r>
            <a:r>
              <a:rPr sz="2300" dirty="0">
                <a:solidFill>
                  <a:srgbClr val="FF0000"/>
                </a:solidFill>
                <a:latin typeface="Carlito"/>
                <a:cs typeface="Carlito"/>
              </a:rPr>
              <a:t>Mash</a:t>
            </a:r>
            <a:endParaRPr sz="2300">
              <a:latin typeface="Carlito"/>
              <a:cs typeface="Carlito"/>
            </a:endParaRPr>
          </a:p>
          <a:p>
            <a:pPr marL="12700" algn="just">
              <a:lnSpc>
                <a:spcPts val="2750"/>
              </a:lnSpc>
            </a:pPr>
            <a:r>
              <a:rPr sz="2300" dirty="0">
                <a:latin typeface="Carlito"/>
                <a:cs typeface="Carlito"/>
              </a:rPr>
              <a:t>Chick mash should </a:t>
            </a:r>
            <a:r>
              <a:rPr sz="2300" spc="5" dirty="0">
                <a:latin typeface="Carlito"/>
                <a:cs typeface="Carlito"/>
              </a:rPr>
              <a:t>be </a:t>
            </a:r>
            <a:r>
              <a:rPr sz="2300" spc="-20" dirty="0">
                <a:latin typeface="Carlito"/>
                <a:cs typeface="Carlito"/>
              </a:rPr>
              <a:t>fed </a:t>
            </a:r>
            <a:r>
              <a:rPr sz="2300" spc="-25" dirty="0">
                <a:latin typeface="Carlito"/>
                <a:cs typeface="Carlito"/>
              </a:rPr>
              <a:t>to </a:t>
            </a:r>
            <a:r>
              <a:rPr sz="2300" spc="-5" dirty="0">
                <a:latin typeface="Carlito"/>
                <a:cs typeface="Carlito"/>
              </a:rPr>
              <a:t>the </a:t>
            </a:r>
            <a:r>
              <a:rPr sz="2300" dirty="0">
                <a:latin typeface="Carlito"/>
                <a:cs typeface="Carlito"/>
              </a:rPr>
              <a:t>birds </a:t>
            </a:r>
            <a:r>
              <a:rPr sz="2300" spc="-10" dirty="0">
                <a:latin typeface="Carlito"/>
                <a:cs typeface="Carlito"/>
              </a:rPr>
              <a:t>from </a:t>
            </a:r>
            <a:r>
              <a:rPr sz="2300" spc="-5" dirty="0">
                <a:latin typeface="Carlito"/>
                <a:cs typeface="Carlito"/>
              </a:rPr>
              <a:t>its arrival until the</a:t>
            </a:r>
            <a:r>
              <a:rPr sz="2300" spc="505" dirty="0">
                <a:latin typeface="Carlito"/>
                <a:cs typeface="Carlito"/>
              </a:rPr>
              <a:t> </a:t>
            </a:r>
            <a:r>
              <a:rPr sz="2300" spc="-20" dirty="0">
                <a:latin typeface="Carlito"/>
                <a:cs typeface="Carlito"/>
              </a:rPr>
              <a:t>average</a:t>
            </a:r>
            <a:endParaRPr sz="2300">
              <a:latin typeface="Carlito"/>
              <a:cs typeface="Carlito"/>
            </a:endParaRPr>
          </a:p>
          <a:p>
            <a:pPr marL="12700" marR="9525" algn="just">
              <a:lnSpc>
                <a:spcPct val="100099"/>
              </a:lnSpc>
              <a:spcBef>
                <a:spcPts val="10"/>
              </a:spcBef>
            </a:pPr>
            <a:r>
              <a:rPr sz="2300" spc="5" dirty="0">
                <a:latin typeface="Carlito"/>
                <a:cs typeface="Carlito"/>
              </a:rPr>
              <a:t>body </a:t>
            </a:r>
            <a:r>
              <a:rPr sz="2300" spc="-10" dirty="0">
                <a:latin typeface="Carlito"/>
                <a:cs typeface="Carlito"/>
              </a:rPr>
              <a:t>weight </a:t>
            </a:r>
            <a:r>
              <a:rPr sz="2300" dirty="0">
                <a:latin typeface="Carlito"/>
                <a:cs typeface="Carlito"/>
              </a:rPr>
              <a:t>of </a:t>
            </a:r>
            <a:r>
              <a:rPr sz="2300" spc="-5" dirty="0">
                <a:latin typeface="Carlito"/>
                <a:cs typeface="Carlito"/>
              </a:rPr>
              <a:t>the birds reaches </a:t>
            </a:r>
            <a:r>
              <a:rPr sz="2300" spc="-15" dirty="0">
                <a:latin typeface="Carlito"/>
                <a:cs typeface="Carlito"/>
              </a:rPr>
              <a:t>580 </a:t>
            </a:r>
            <a:r>
              <a:rPr sz="2300" spc="-5" dirty="0">
                <a:latin typeface="Carlito"/>
                <a:cs typeface="Carlito"/>
              </a:rPr>
              <a:t>gms. </a:t>
            </a:r>
            <a:r>
              <a:rPr sz="2300" dirty="0">
                <a:latin typeface="Carlito"/>
                <a:cs typeface="Carlito"/>
              </a:rPr>
              <a:t>This </a:t>
            </a:r>
            <a:r>
              <a:rPr sz="2300" spc="5" dirty="0">
                <a:latin typeface="Carlito"/>
                <a:cs typeface="Carlito"/>
              </a:rPr>
              <a:t>is </a:t>
            </a:r>
            <a:r>
              <a:rPr sz="2300" dirty="0">
                <a:latin typeface="Carlito"/>
                <a:cs typeface="Carlito"/>
              </a:rPr>
              <a:t>a </a:t>
            </a:r>
            <a:r>
              <a:rPr sz="2300" spc="-10" dirty="0">
                <a:latin typeface="Carlito"/>
                <a:cs typeface="Carlito"/>
              </a:rPr>
              <a:t>feed-to-weight </a:t>
            </a:r>
            <a:r>
              <a:rPr sz="2300" spc="-15" dirty="0">
                <a:latin typeface="Carlito"/>
                <a:cs typeface="Carlito"/>
              </a:rPr>
              <a:t>program  rather </a:t>
            </a:r>
            <a:r>
              <a:rPr sz="2300" dirty="0">
                <a:latin typeface="Carlito"/>
                <a:cs typeface="Carlito"/>
              </a:rPr>
              <a:t>than </a:t>
            </a:r>
            <a:r>
              <a:rPr sz="2300" spc="-10" dirty="0">
                <a:latin typeface="Carlito"/>
                <a:cs typeface="Carlito"/>
              </a:rPr>
              <a:t>feed-to-age program. </a:t>
            </a:r>
            <a:r>
              <a:rPr sz="2300" spc="5" dirty="0">
                <a:latin typeface="Carlito"/>
                <a:cs typeface="Carlito"/>
              </a:rPr>
              <a:t>Body </a:t>
            </a:r>
            <a:r>
              <a:rPr sz="2300" spc="-10" dirty="0">
                <a:latin typeface="Carlito"/>
                <a:cs typeface="Carlito"/>
              </a:rPr>
              <a:t>weight </a:t>
            </a:r>
            <a:r>
              <a:rPr sz="2300" spc="-5" dirty="0">
                <a:latin typeface="Carlito"/>
                <a:cs typeface="Carlito"/>
              </a:rPr>
              <a:t>gains </a:t>
            </a:r>
            <a:r>
              <a:rPr sz="2300" spc="-15" dirty="0">
                <a:latin typeface="Carlito"/>
                <a:cs typeface="Carlito"/>
              </a:rPr>
              <a:t>are </a:t>
            </a:r>
            <a:r>
              <a:rPr sz="2300" spc="-10" dirty="0">
                <a:latin typeface="Carlito"/>
                <a:cs typeface="Carlito"/>
              </a:rPr>
              <a:t>better </a:t>
            </a:r>
            <a:r>
              <a:rPr sz="2300" spc="-5" dirty="0">
                <a:latin typeface="Carlito"/>
                <a:cs typeface="Carlito"/>
              </a:rPr>
              <a:t>with  pelleted/ </a:t>
            </a:r>
            <a:r>
              <a:rPr sz="2300" dirty="0">
                <a:latin typeface="Carlito"/>
                <a:cs typeface="Carlito"/>
              </a:rPr>
              <a:t>crumbled </a:t>
            </a:r>
            <a:r>
              <a:rPr sz="2300" spc="-15" dirty="0">
                <a:latin typeface="Carlito"/>
                <a:cs typeface="Carlito"/>
              </a:rPr>
              <a:t>feed </a:t>
            </a:r>
            <a:r>
              <a:rPr sz="2300" spc="-10" dirty="0">
                <a:latin typeface="Carlito"/>
                <a:cs typeface="Carlito"/>
              </a:rPr>
              <a:t>compared </a:t>
            </a:r>
            <a:r>
              <a:rPr sz="2300" spc="-25" dirty="0">
                <a:latin typeface="Carlito"/>
                <a:cs typeface="Carlito"/>
              </a:rPr>
              <a:t>to </a:t>
            </a:r>
            <a:r>
              <a:rPr sz="2300" dirty="0">
                <a:latin typeface="Carlito"/>
                <a:cs typeface="Carlito"/>
              </a:rPr>
              <a:t>mash </a:t>
            </a:r>
            <a:r>
              <a:rPr sz="2300" spc="-10" dirty="0">
                <a:latin typeface="Carlito"/>
                <a:cs typeface="Carlito"/>
              </a:rPr>
              <a:t>feed. </a:t>
            </a:r>
            <a:r>
              <a:rPr sz="2300" spc="-15" dirty="0">
                <a:latin typeface="Carlito"/>
                <a:cs typeface="Carlito"/>
              </a:rPr>
              <a:t>Therefore </a:t>
            </a:r>
            <a:r>
              <a:rPr sz="2300" spc="5" dirty="0">
                <a:latin typeface="Carlito"/>
                <a:cs typeface="Carlito"/>
              </a:rPr>
              <a:t>it </a:t>
            </a:r>
            <a:r>
              <a:rPr sz="2300" spc="10" dirty="0">
                <a:latin typeface="Carlito"/>
                <a:cs typeface="Carlito"/>
              </a:rPr>
              <a:t>is  </a:t>
            </a:r>
            <a:r>
              <a:rPr sz="2300" spc="-5" dirty="0">
                <a:latin typeface="Carlito"/>
                <a:cs typeface="Carlito"/>
              </a:rPr>
              <a:t>recommended </a:t>
            </a:r>
            <a:r>
              <a:rPr sz="2300" spc="-25" dirty="0">
                <a:latin typeface="Carlito"/>
                <a:cs typeface="Carlito"/>
              </a:rPr>
              <a:t>to </a:t>
            </a:r>
            <a:r>
              <a:rPr sz="2300" dirty="0">
                <a:latin typeface="Carlito"/>
                <a:cs typeface="Carlito"/>
              </a:rPr>
              <a:t>use pelleted/crumbled chick</a:t>
            </a:r>
            <a:r>
              <a:rPr sz="2300" spc="-35" dirty="0">
                <a:latin typeface="Carlito"/>
                <a:cs typeface="Carlito"/>
              </a:rPr>
              <a:t> </a:t>
            </a:r>
            <a:r>
              <a:rPr sz="2300" spc="-10" dirty="0">
                <a:latin typeface="Carlito"/>
                <a:cs typeface="Carlito"/>
              </a:rPr>
              <a:t>feed.</a:t>
            </a:r>
            <a:endParaRPr sz="2300">
              <a:latin typeface="Carlito"/>
              <a:cs typeface="Carlito"/>
            </a:endParaRPr>
          </a:p>
          <a:p>
            <a:pPr marL="12700" algn="just">
              <a:lnSpc>
                <a:spcPts val="2750"/>
              </a:lnSpc>
              <a:spcBef>
                <a:spcPts val="15"/>
              </a:spcBef>
            </a:pPr>
            <a:r>
              <a:rPr sz="2300" spc="-15" dirty="0">
                <a:solidFill>
                  <a:srgbClr val="FF0000"/>
                </a:solidFill>
                <a:latin typeface="Carlito"/>
                <a:cs typeface="Carlito"/>
              </a:rPr>
              <a:t>Grower</a:t>
            </a:r>
            <a:r>
              <a:rPr sz="2300" spc="-25" dirty="0">
                <a:solidFill>
                  <a:srgbClr val="FF0000"/>
                </a:solidFill>
                <a:latin typeface="Carlito"/>
                <a:cs typeface="Carlito"/>
              </a:rPr>
              <a:t> </a:t>
            </a:r>
            <a:r>
              <a:rPr sz="2300" dirty="0">
                <a:solidFill>
                  <a:srgbClr val="FF0000"/>
                </a:solidFill>
                <a:latin typeface="Carlito"/>
                <a:cs typeface="Carlito"/>
              </a:rPr>
              <a:t>Mash</a:t>
            </a:r>
            <a:endParaRPr sz="2300">
              <a:latin typeface="Carlito"/>
              <a:cs typeface="Carlito"/>
            </a:endParaRPr>
          </a:p>
          <a:p>
            <a:pPr marL="12700" marR="5080" algn="just">
              <a:lnSpc>
                <a:spcPts val="2770"/>
              </a:lnSpc>
              <a:spcBef>
                <a:spcPts val="70"/>
              </a:spcBef>
            </a:pPr>
            <a:r>
              <a:rPr sz="2300" dirty="0">
                <a:latin typeface="Carlito"/>
                <a:cs typeface="Carlito"/>
              </a:rPr>
              <a:t>The </a:t>
            </a:r>
            <a:r>
              <a:rPr sz="2300" spc="-15" dirty="0">
                <a:latin typeface="Carlito"/>
                <a:cs typeface="Carlito"/>
              </a:rPr>
              <a:t>grower feed </a:t>
            </a:r>
            <a:r>
              <a:rPr sz="2300" dirty="0">
                <a:latin typeface="Carlito"/>
                <a:cs typeface="Carlito"/>
              </a:rPr>
              <a:t>should </a:t>
            </a:r>
            <a:r>
              <a:rPr sz="2300" spc="5" dirty="0">
                <a:latin typeface="Carlito"/>
                <a:cs typeface="Carlito"/>
              </a:rPr>
              <a:t>be </a:t>
            </a:r>
            <a:r>
              <a:rPr sz="2300" spc="-30" dirty="0">
                <a:latin typeface="Carlito"/>
                <a:cs typeface="Carlito"/>
              </a:rPr>
              <a:t>fed </a:t>
            </a:r>
            <a:r>
              <a:rPr sz="2300" spc="-5" dirty="0">
                <a:latin typeface="Carlito"/>
                <a:cs typeface="Carlito"/>
              </a:rPr>
              <a:t>till flock reaches </a:t>
            </a:r>
            <a:r>
              <a:rPr sz="2300" spc="5" dirty="0">
                <a:latin typeface="Carlito"/>
                <a:cs typeface="Carlito"/>
              </a:rPr>
              <a:t>an </a:t>
            </a:r>
            <a:r>
              <a:rPr sz="2300" spc="-25" dirty="0">
                <a:latin typeface="Carlito"/>
                <a:cs typeface="Carlito"/>
              </a:rPr>
              <a:t>average </a:t>
            </a:r>
            <a:r>
              <a:rPr sz="2300" spc="5" dirty="0">
                <a:latin typeface="Carlito"/>
                <a:cs typeface="Carlito"/>
              </a:rPr>
              <a:t>body </a:t>
            </a:r>
            <a:r>
              <a:rPr sz="2300" spc="-10" dirty="0">
                <a:latin typeface="Carlito"/>
                <a:cs typeface="Carlito"/>
              </a:rPr>
              <a:t>weight </a:t>
            </a:r>
            <a:r>
              <a:rPr sz="2300" spc="5" dirty="0">
                <a:latin typeface="Carlito"/>
                <a:cs typeface="Carlito"/>
              </a:rPr>
              <a:t>of  </a:t>
            </a:r>
            <a:r>
              <a:rPr sz="2300" spc="-15" dirty="0">
                <a:latin typeface="Carlito"/>
                <a:cs typeface="Carlito"/>
              </a:rPr>
              <a:t>1100 </a:t>
            </a:r>
            <a:r>
              <a:rPr sz="2300" spc="-5" dirty="0">
                <a:latin typeface="Carlito"/>
                <a:cs typeface="Carlito"/>
              </a:rPr>
              <a:t>gms. </a:t>
            </a:r>
            <a:r>
              <a:rPr sz="2300" spc="-10" dirty="0">
                <a:latin typeface="Carlito"/>
                <a:cs typeface="Carlito"/>
              </a:rPr>
              <a:t>Do </a:t>
            </a:r>
            <a:r>
              <a:rPr sz="2300" spc="5" dirty="0">
                <a:latin typeface="Carlito"/>
                <a:cs typeface="Carlito"/>
              </a:rPr>
              <a:t>not </a:t>
            </a:r>
            <a:r>
              <a:rPr sz="2300" spc="-5" dirty="0">
                <a:latin typeface="Carlito"/>
                <a:cs typeface="Carlito"/>
              </a:rPr>
              <a:t>administer </a:t>
            </a:r>
            <a:r>
              <a:rPr sz="2300" spc="-10" dirty="0">
                <a:latin typeface="Carlito"/>
                <a:cs typeface="Carlito"/>
              </a:rPr>
              <a:t>prelay </a:t>
            </a:r>
            <a:r>
              <a:rPr sz="2300" spc="-5" dirty="0">
                <a:latin typeface="Carlito"/>
                <a:cs typeface="Carlito"/>
              </a:rPr>
              <a:t>feed </a:t>
            </a:r>
            <a:r>
              <a:rPr sz="2300" spc="-30" dirty="0">
                <a:latin typeface="Carlito"/>
                <a:cs typeface="Carlito"/>
              </a:rPr>
              <a:t>to </a:t>
            </a:r>
            <a:r>
              <a:rPr sz="2300" spc="-5" dirty="0">
                <a:latin typeface="Carlito"/>
                <a:cs typeface="Carlito"/>
              </a:rPr>
              <a:t>the birds </a:t>
            </a:r>
            <a:r>
              <a:rPr sz="2300" dirty="0">
                <a:latin typeface="Carlito"/>
                <a:cs typeface="Carlito"/>
              </a:rPr>
              <a:t>weighing </a:t>
            </a:r>
            <a:r>
              <a:rPr sz="2300" spc="5" dirty="0">
                <a:latin typeface="Carlito"/>
                <a:cs typeface="Carlito"/>
              </a:rPr>
              <a:t>below </a:t>
            </a:r>
            <a:r>
              <a:rPr sz="2300" spc="-20" dirty="0">
                <a:latin typeface="Carlito"/>
                <a:cs typeface="Carlito"/>
              </a:rPr>
              <a:t>1100  </a:t>
            </a:r>
            <a:r>
              <a:rPr sz="2300" spc="-5" dirty="0">
                <a:latin typeface="Carlito"/>
                <a:cs typeface="Carlito"/>
              </a:rPr>
              <a:t>gms.</a:t>
            </a:r>
            <a:endParaRPr sz="2300">
              <a:latin typeface="Carlito"/>
              <a:cs typeface="Carlito"/>
            </a:endParaRPr>
          </a:p>
          <a:p>
            <a:pPr marL="12700" algn="just">
              <a:lnSpc>
                <a:spcPts val="2655"/>
              </a:lnSpc>
            </a:pPr>
            <a:r>
              <a:rPr sz="2300" spc="-10" dirty="0">
                <a:solidFill>
                  <a:srgbClr val="FF0000"/>
                </a:solidFill>
                <a:latin typeface="Carlito"/>
                <a:cs typeface="Carlito"/>
              </a:rPr>
              <a:t>Prelay</a:t>
            </a:r>
            <a:r>
              <a:rPr sz="2300" spc="-55" dirty="0">
                <a:solidFill>
                  <a:srgbClr val="FF0000"/>
                </a:solidFill>
                <a:latin typeface="Carlito"/>
                <a:cs typeface="Carlito"/>
              </a:rPr>
              <a:t> </a:t>
            </a:r>
            <a:r>
              <a:rPr sz="2300" spc="-15" dirty="0">
                <a:solidFill>
                  <a:srgbClr val="FF0000"/>
                </a:solidFill>
                <a:latin typeface="Carlito"/>
                <a:cs typeface="Carlito"/>
              </a:rPr>
              <a:t>Feed</a:t>
            </a:r>
            <a:endParaRPr sz="2300">
              <a:latin typeface="Carlito"/>
              <a:cs typeface="Carlito"/>
            </a:endParaRPr>
          </a:p>
          <a:p>
            <a:pPr marL="12700" marR="8255">
              <a:lnSpc>
                <a:spcPct val="99900"/>
              </a:lnSpc>
              <a:spcBef>
                <a:spcPts val="15"/>
              </a:spcBef>
              <a:tabLst>
                <a:tab pos="5350510" algn="l"/>
                <a:tab pos="7249159" algn="l"/>
              </a:tabLst>
            </a:pPr>
            <a:r>
              <a:rPr sz="2300" spc="-15" dirty="0">
                <a:latin typeface="Carlito"/>
                <a:cs typeface="Carlito"/>
              </a:rPr>
              <a:t>Care </a:t>
            </a:r>
            <a:r>
              <a:rPr sz="2300" spc="5" dirty="0">
                <a:latin typeface="Carlito"/>
                <a:cs typeface="Carlito"/>
              </a:rPr>
              <a:t>should be </a:t>
            </a:r>
            <a:r>
              <a:rPr sz="2300" spc="-25" dirty="0">
                <a:latin typeface="Carlito"/>
                <a:cs typeface="Carlito"/>
              </a:rPr>
              <a:t>taken  to  </a:t>
            </a:r>
            <a:r>
              <a:rPr sz="2300" spc="-5" dirty="0">
                <a:latin typeface="Carlito"/>
                <a:cs typeface="Carlito"/>
              </a:rPr>
              <a:t>ensure  </a:t>
            </a:r>
            <a:r>
              <a:rPr sz="2300" spc="-10" dirty="0">
                <a:latin typeface="Carlito"/>
                <a:cs typeface="Carlito"/>
              </a:rPr>
              <a:t>prelay </a:t>
            </a:r>
            <a:r>
              <a:rPr sz="2300" spc="-15" dirty="0">
                <a:latin typeface="Carlito"/>
                <a:cs typeface="Carlito"/>
              </a:rPr>
              <a:t>feed</a:t>
            </a:r>
            <a:r>
              <a:rPr sz="2300" spc="425" dirty="0">
                <a:latin typeface="Carlito"/>
                <a:cs typeface="Carlito"/>
              </a:rPr>
              <a:t> </a:t>
            </a:r>
            <a:r>
              <a:rPr sz="2300" spc="5" dirty="0">
                <a:latin typeface="Carlito"/>
                <a:cs typeface="Carlito"/>
              </a:rPr>
              <a:t>is</a:t>
            </a:r>
            <a:r>
              <a:rPr sz="2300" spc="210" dirty="0">
                <a:latin typeface="Carlito"/>
                <a:cs typeface="Carlito"/>
              </a:rPr>
              <a:t> </a:t>
            </a:r>
            <a:r>
              <a:rPr sz="2300" spc="-5" dirty="0">
                <a:latin typeface="Carlito"/>
                <a:cs typeface="Carlito"/>
              </a:rPr>
              <a:t>introduced	</a:t>
            </a:r>
            <a:r>
              <a:rPr sz="2300" spc="-10" dirty="0">
                <a:latin typeface="Carlito"/>
                <a:cs typeface="Carlito"/>
              </a:rPr>
              <a:t>after </a:t>
            </a:r>
            <a:r>
              <a:rPr sz="2300" spc="-5" dirty="0">
                <a:latin typeface="Carlito"/>
                <a:cs typeface="Carlito"/>
              </a:rPr>
              <a:t>the </a:t>
            </a:r>
            <a:r>
              <a:rPr sz="2300" spc="5" dirty="0">
                <a:latin typeface="Carlito"/>
                <a:cs typeface="Carlito"/>
              </a:rPr>
              <a:t>flock  </a:t>
            </a:r>
            <a:r>
              <a:rPr sz="2300" spc="-15" dirty="0">
                <a:latin typeface="Carlito"/>
                <a:cs typeface="Carlito"/>
              </a:rPr>
              <a:t>attains </a:t>
            </a:r>
            <a:r>
              <a:rPr sz="2300" spc="5" dirty="0">
                <a:latin typeface="Carlito"/>
                <a:cs typeface="Carlito"/>
              </a:rPr>
              <a:t>an </a:t>
            </a:r>
            <a:r>
              <a:rPr sz="2300" spc="-20" dirty="0">
                <a:latin typeface="Carlito"/>
                <a:cs typeface="Carlito"/>
              </a:rPr>
              <a:t>average </a:t>
            </a:r>
            <a:r>
              <a:rPr sz="2300" spc="5" dirty="0">
                <a:latin typeface="Carlito"/>
                <a:cs typeface="Carlito"/>
              </a:rPr>
              <a:t>body </a:t>
            </a:r>
            <a:r>
              <a:rPr sz="2300" spc="-10" dirty="0">
                <a:latin typeface="Carlito"/>
                <a:cs typeface="Carlito"/>
              </a:rPr>
              <a:t>weight </a:t>
            </a:r>
            <a:r>
              <a:rPr sz="2300" dirty="0">
                <a:latin typeface="Carlito"/>
                <a:cs typeface="Carlito"/>
              </a:rPr>
              <a:t>of</a:t>
            </a:r>
            <a:r>
              <a:rPr sz="2300" spc="30" dirty="0">
                <a:latin typeface="Carlito"/>
                <a:cs typeface="Carlito"/>
              </a:rPr>
              <a:t> </a:t>
            </a:r>
            <a:r>
              <a:rPr sz="2300" spc="-15" dirty="0">
                <a:latin typeface="Carlito"/>
                <a:cs typeface="Carlito"/>
              </a:rPr>
              <a:t>1100</a:t>
            </a:r>
            <a:r>
              <a:rPr sz="2300" spc="50" dirty="0">
                <a:latin typeface="Carlito"/>
                <a:cs typeface="Carlito"/>
              </a:rPr>
              <a:t> </a:t>
            </a:r>
            <a:r>
              <a:rPr sz="2300" spc="-5" dirty="0">
                <a:latin typeface="Carlito"/>
                <a:cs typeface="Carlito"/>
              </a:rPr>
              <a:t>gms	</a:t>
            </a:r>
            <a:r>
              <a:rPr sz="2300" spc="5" dirty="0">
                <a:latin typeface="Carlito"/>
                <a:cs typeface="Carlito"/>
              </a:rPr>
              <a:t>and usually </a:t>
            </a:r>
            <a:r>
              <a:rPr sz="2300" spc="-5" dirty="0">
                <a:latin typeface="Carlito"/>
                <a:cs typeface="Carlito"/>
              </a:rPr>
              <a:t>for </a:t>
            </a:r>
            <a:r>
              <a:rPr sz="2300" dirty="0">
                <a:latin typeface="Carlito"/>
                <a:cs typeface="Carlito"/>
              </a:rPr>
              <a:t>2 </a:t>
            </a:r>
            <a:r>
              <a:rPr sz="2300" spc="-30" dirty="0">
                <a:latin typeface="Carlito"/>
                <a:cs typeface="Carlito"/>
              </a:rPr>
              <a:t>to </a:t>
            </a:r>
            <a:r>
              <a:rPr sz="2300" dirty="0">
                <a:latin typeface="Carlito"/>
                <a:cs typeface="Carlito"/>
              </a:rPr>
              <a:t>3 </a:t>
            </a:r>
            <a:r>
              <a:rPr sz="2300" spc="-15" dirty="0">
                <a:latin typeface="Carlito"/>
                <a:cs typeface="Carlito"/>
              </a:rPr>
              <a:t>weeks  </a:t>
            </a:r>
            <a:r>
              <a:rPr sz="2300" spc="-15" dirty="0">
                <a:solidFill>
                  <a:srgbClr val="FF0000"/>
                </a:solidFill>
                <a:latin typeface="Carlito"/>
                <a:cs typeface="Carlito"/>
              </a:rPr>
              <a:t>Layer</a:t>
            </a:r>
            <a:r>
              <a:rPr sz="2300" spc="-65" dirty="0">
                <a:solidFill>
                  <a:srgbClr val="FF0000"/>
                </a:solidFill>
                <a:latin typeface="Carlito"/>
                <a:cs typeface="Carlito"/>
              </a:rPr>
              <a:t> </a:t>
            </a:r>
            <a:r>
              <a:rPr sz="2300" spc="-15" dirty="0">
                <a:solidFill>
                  <a:srgbClr val="FF0000"/>
                </a:solidFill>
                <a:latin typeface="Carlito"/>
                <a:cs typeface="Carlito"/>
              </a:rPr>
              <a:t>Feed</a:t>
            </a:r>
            <a:endParaRPr sz="2300">
              <a:latin typeface="Carlito"/>
              <a:cs typeface="Carlito"/>
            </a:endParaRPr>
          </a:p>
          <a:p>
            <a:pPr marL="12700" marR="247015">
              <a:lnSpc>
                <a:spcPct val="100200"/>
              </a:lnSpc>
              <a:spcBef>
                <a:spcPts val="10"/>
              </a:spcBef>
            </a:pPr>
            <a:r>
              <a:rPr sz="2300" spc="-15" dirty="0">
                <a:latin typeface="Carlito"/>
                <a:cs typeface="Carlito"/>
              </a:rPr>
              <a:t>Layer feed </a:t>
            </a:r>
            <a:r>
              <a:rPr sz="2300" spc="-20" dirty="0">
                <a:latin typeface="Carlito"/>
                <a:cs typeface="Carlito"/>
              </a:rPr>
              <a:t>offered </a:t>
            </a:r>
            <a:r>
              <a:rPr sz="2300" spc="-25" dirty="0">
                <a:latin typeface="Carlito"/>
                <a:cs typeface="Carlito"/>
              </a:rPr>
              <a:t>to </a:t>
            </a:r>
            <a:r>
              <a:rPr sz="2300" spc="-5" dirty="0">
                <a:latin typeface="Carlito"/>
                <a:cs typeface="Carlito"/>
              </a:rPr>
              <a:t>the </a:t>
            </a:r>
            <a:r>
              <a:rPr sz="2300" dirty="0">
                <a:latin typeface="Carlito"/>
                <a:cs typeface="Carlito"/>
              </a:rPr>
              <a:t>laying </a:t>
            </a:r>
            <a:r>
              <a:rPr sz="2300" spc="-5" dirty="0">
                <a:latin typeface="Carlito"/>
                <a:cs typeface="Carlito"/>
              </a:rPr>
              <a:t>birds </a:t>
            </a:r>
            <a:r>
              <a:rPr sz="2300" spc="5" dirty="0">
                <a:latin typeface="Carlito"/>
                <a:cs typeface="Carlito"/>
              </a:rPr>
              <a:t>should be </a:t>
            </a:r>
            <a:r>
              <a:rPr sz="2300" spc="-10" dirty="0">
                <a:latin typeface="Carlito"/>
                <a:cs typeface="Carlito"/>
              </a:rPr>
              <a:t>formulated </a:t>
            </a:r>
            <a:r>
              <a:rPr sz="2300" spc="-5" dirty="0">
                <a:latin typeface="Carlito"/>
                <a:cs typeface="Carlito"/>
              </a:rPr>
              <a:t>according </a:t>
            </a:r>
            <a:r>
              <a:rPr sz="2300" spc="-25" dirty="0">
                <a:latin typeface="Carlito"/>
                <a:cs typeface="Carlito"/>
              </a:rPr>
              <a:t>to  </a:t>
            </a:r>
            <a:r>
              <a:rPr sz="2300" spc="-5" dirty="0">
                <a:latin typeface="Carlito"/>
                <a:cs typeface="Carlito"/>
              </a:rPr>
              <a:t>the </a:t>
            </a:r>
            <a:r>
              <a:rPr sz="2300" spc="-15" dirty="0">
                <a:latin typeface="Carlito"/>
                <a:cs typeface="Carlito"/>
              </a:rPr>
              <a:t>age </a:t>
            </a:r>
            <a:r>
              <a:rPr sz="2300" spc="5" dirty="0">
                <a:latin typeface="Carlito"/>
                <a:cs typeface="Carlito"/>
              </a:rPr>
              <a:t>of </a:t>
            </a:r>
            <a:r>
              <a:rPr sz="2300" spc="-5" dirty="0">
                <a:latin typeface="Carlito"/>
                <a:cs typeface="Carlito"/>
              </a:rPr>
              <a:t>the birds </a:t>
            </a:r>
            <a:r>
              <a:rPr sz="2300" spc="5" dirty="0">
                <a:latin typeface="Carlito"/>
                <a:cs typeface="Carlito"/>
              </a:rPr>
              <a:t>and </a:t>
            </a:r>
            <a:r>
              <a:rPr sz="2300" spc="10" dirty="0">
                <a:latin typeface="Carlito"/>
                <a:cs typeface="Carlito"/>
              </a:rPr>
              <a:t>egg </a:t>
            </a:r>
            <a:r>
              <a:rPr sz="2300" dirty="0">
                <a:latin typeface="Carlito"/>
                <a:cs typeface="Carlito"/>
              </a:rPr>
              <a:t>production. </a:t>
            </a:r>
            <a:r>
              <a:rPr sz="2300" spc="-20" dirty="0">
                <a:latin typeface="Carlito"/>
                <a:cs typeface="Carlito"/>
              </a:rPr>
              <a:t>Accordingly, </a:t>
            </a:r>
            <a:r>
              <a:rPr sz="2300" spc="-15" dirty="0">
                <a:latin typeface="Carlito"/>
                <a:cs typeface="Carlito"/>
              </a:rPr>
              <a:t>layer feed </a:t>
            </a:r>
            <a:r>
              <a:rPr sz="2300" spc="-10" dirty="0">
                <a:latin typeface="Carlito"/>
                <a:cs typeface="Carlito"/>
              </a:rPr>
              <a:t>can </a:t>
            </a:r>
            <a:r>
              <a:rPr sz="2300" spc="5" dirty="0">
                <a:latin typeface="Carlito"/>
                <a:cs typeface="Carlito"/>
              </a:rPr>
              <a:t>be  divided </a:t>
            </a:r>
            <a:r>
              <a:rPr sz="2300" spc="-20" dirty="0">
                <a:latin typeface="Carlito"/>
                <a:cs typeface="Carlito"/>
              </a:rPr>
              <a:t>into </a:t>
            </a:r>
            <a:r>
              <a:rPr sz="2300" spc="-15" dirty="0">
                <a:latin typeface="Carlito"/>
                <a:cs typeface="Carlito"/>
              </a:rPr>
              <a:t>three </a:t>
            </a:r>
            <a:r>
              <a:rPr sz="2300" spc="-5" dirty="0">
                <a:latin typeface="Carlito"/>
                <a:cs typeface="Carlito"/>
              </a:rPr>
              <a:t>groups </a:t>
            </a:r>
            <a:r>
              <a:rPr sz="2300" dirty="0">
                <a:latin typeface="Carlito"/>
                <a:cs typeface="Carlito"/>
              </a:rPr>
              <a:t>i.e. Phase I , Phase II </a:t>
            </a:r>
            <a:r>
              <a:rPr sz="2300" spc="5" dirty="0">
                <a:latin typeface="Carlito"/>
                <a:cs typeface="Carlito"/>
              </a:rPr>
              <a:t>and </a:t>
            </a:r>
            <a:r>
              <a:rPr sz="2300" dirty="0">
                <a:latin typeface="Carlito"/>
                <a:cs typeface="Carlito"/>
              </a:rPr>
              <a:t>Phase </a:t>
            </a:r>
            <a:r>
              <a:rPr sz="2300" spc="-5" dirty="0">
                <a:latin typeface="Carlito"/>
                <a:cs typeface="Carlito"/>
              </a:rPr>
              <a:t>III. </a:t>
            </a:r>
            <a:r>
              <a:rPr sz="2300" dirty="0">
                <a:latin typeface="Carlito"/>
                <a:cs typeface="Carlito"/>
              </a:rPr>
              <a:t>Phase I </a:t>
            </a:r>
            <a:r>
              <a:rPr sz="2300" spc="-15" dirty="0">
                <a:latin typeface="Carlito"/>
                <a:cs typeface="Carlito"/>
              </a:rPr>
              <a:t>feed  </a:t>
            </a:r>
            <a:r>
              <a:rPr sz="2300" spc="5" dirty="0">
                <a:latin typeface="Carlito"/>
                <a:cs typeface="Carlito"/>
              </a:rPr>
              <a:t>should be </a:t>
            </a:r>
            <a:r>
              <a:rPr sz="2300" spc="-5" dirty="0">
                <a:latin typeface="Carlito"/>
                <a:cs typeface="Carlito"/>
              </a:rPr>
              <a:t>given </a:t>
            </a:r>
            <a:r>
              <a:rPr sz="2300" spc="-10" dirty="0">
                <a:latin typeface="Carlito"/>
                <a:cs typeface="Carlito"/>
              </a:rPr>
              <a:t>upto </a:t>
            </a:r>
            <a:r>
              <a:rPr sz="2300" spc="-5" dirty="0">
                <a:latin typeface="Carlito"/>
                <a:cs typeface="Carlito"/>
              </a:rPr>
              <a:t>the </a:t>
            </a:r>
            <a:r>
              <a:rPr sz="2300" spc="-15" dirty="0">
                <a:latin typeface="Carlito"/>
                <a:cs typeface="Carlito"/>
              </a:rPr>
              <a:t>age </a:t>
            </a:r>
            <a:r>
              <a:rPr sz="2300" dirty="0">
                <a:latin typeface="Carlito"/>
                <a:cs typeface="Carlito"/>
              </a:rPr>
              <a:t>of </a:t>
            </a:r>
            <a:r>
              <a:rPr sz="2300" spc="-10" dirty="0">
                <a:latin typeface="Carlito"/>
                <a:cs typeface="Carlito"/>
              </a:rPr>
              <a:t>40 </a:t>
            </a:r>
            <a:r>
              <a:rPr sz="2300" spc="-15" dirty="0">
                <a:latin typeface="Carlito"/>
                <a:cs typeface="Carlito"/>
              </a:rPr>
              <a:t>weeks </a:t>
            </a:r>
            <a:r>
              <a:rPr sz="2300" spc="5" dirty="0">
                <a:latin typeface="Carlito"/>
                <a:cs typeface="Carlito"/>
              </a:rPr>
              <a:t>and </a:t>
            </a:r>
            <a:r>
              <a:rPr sz="2300" spc="-15" dirty="0">
                <a:latin typeface="Carlito"/>
                <a:cs typeface="Carlito"/>
              </a:rPr>
              <a:t>later </a:t>
            </a:r>
            <a:r>
              <a:rPr sz="2300" dirty="0">
                <a:latin typeface="Carlito"/>
                <a:cs typeface="Carlito"/>
              </a:rPr>
              <a:t>Phase II </a:t>
            </a:r>
            <a:r>
              <a:rPr sz="2300" spc="-15" dirty="0">
                <a:latin typeface="Carlito"/>
                <a:cs typeface="Carlito"/>
              </a:rPr>
              <a:t>ration </a:t>
            </a:r>
            <a:r>
              <a:rPr sz="2300" spc="-10" dirty="0">
                <a:latin typeface="Carlito"/>
                <a:cs typeface="Carlito"/>
              </a:rPr>
              <a:t>may </a:t>
            </a:r>
            <a:r>
              <a:rPr sz="2300" spc="5" dirty="0">
                <a:latin typeface="Carlito"/>
                <a:cs typeface="Carlito"/>
              </a:rPr>
              <a:t>be  </a:t>
            </a:r>
            <a:r>
              <a:rPr sz="2300" spc="-5" dirty="0">
                <a:latin typeface="Carlito"/>
                <a:cs typeface="Carlito"/>
              </a:rPr>
              <a:t>given. </a:t>
            </a:r>
            <a:r>
              <a:rPr sz="2300" dirty="0">
                <a:latin typeface="Carlito"/>
                <a:cs typeface="Carlito"/>
              </a:rPr>
              <a:t>Phase </a:t>
            </a:r>
            <a:r>
              <a:rPr sz="2300" spc="-5" dirty="0">
                <a:latin typeface="Carlito"/>
                <a:cs typeface="Carlito"/>
              </a:rPr>
              <a:t>III </a:t>
            </a:r>
            <a:r>
              <a:rPr sz="2300" spc="-15" dirty="0">
                <a:latin typeface="Carlito"/>
                <a:cs typeface="Carlito"/>
              </a:rPr>
              <a:t>feed </a:t>
            </a:r>
            <a:r>
              <a:rPr sz="2300" spc="5" dirty="0">
                <a:latin typeface="Carlito"/>
                <a:cs typeface="Carlito"/>
              </a:rPr>
              <a:t>should be </a:t>
            </a:r>
            <a:r>
              <a:rPr sz="2300" spc="-5" dirty="0">
                <a:latin typeface="Carlito"/>
                <a:cs typeface="Carlito"/>
              </a:rPr>
              <a:t>given </a:t>
            </a:r>
            <a:r>
              <a:rPr sz="2300" spc="-10" dirty="0">
                <a:latin typeface="Carlito"/>
                <a:cs typeface="Carlito"/>
              </a:rPr>
              <a:t>after </a:t>
            </a:r>
            <a:r>
              <a:rPr sz="2300" spc="-5" dirty="0">
                <a:latin typeface="Carlito"/>
                <a:cs typeface="Carlito"/>
              </a:rPr>
              <a:t>the </a:t>
            </a:r>
            <a:r>
              <a:rPr sz="2300" spc="-15" dirty="0">
                <a:latin typeface="Carlito"/>
                <a:cs typeface="Carlito"/>
              </a:rPr>
              <a:t>age </a:t>
            </a:r>
            <a:r>
              <a:rPr sz="2300" spc="5" dirty="0">
                <a:latin typeface="Carlito"/>
                <a:cs typeface="Carlito"/>
              </a:rPr>
              <a:t>of </a:t>
            </a:r>
            <a:r>
              <a:rPr sz="2300" spc="-10" dirty="0">
                <a:latin typeface="Carlito"/>
                <a:cs typeface="Carlito"/>
              </a:rPr>
              <a:t>60</a:t>
            </a:r>
            <a:r>
              <a:rPr sz="2300" spc="-105" dirty="0">
                <a:latin typeface="Carlito"/>
                <a:cs typeface="Carlito"/>
              </a:rPr>
              <a:t> </a:t>
            </a:r>
            <a:r>
              <a:rPr sz="2300" spc="-10" dirty="0">
                <a:latin typeface="Carlito"/>
                <a:cs typeface="Carlito"/>
              </a:rPr>
              <a:t>weeks.</a:t>
            </a:r>
            <a:endParaRPr sz="2300">
              <a:latin typeface="Carlito"/>
              <a:cs typeface="Carlito"/>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228600" y="158749"/>
            <a:ext cx="8506775" cy="6572247"/>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457200" y="1676400"/>
            <a:ext cx="7978140" cy="2113079"/>
          </a:xfrm>
          <a:prstGeom prst="rect">
            <a:avLst/>
          </a:prstGeom>
        </p:spPr>
        <p:txBody>
          <a:bodyPr vert="horz" wrap="square" lIns="0" tIns="215265" rIns="0" bIns="0" rtlCol="0">
            <a:spAutoFit/>
          </a:bodyPr>
          <a:lstStyle/>
          <a:p>
            <a:pPr marL="355600" indent="-342900">
              <a:lnSpc>
                <a:spcPct val="100000"/>
              </a:lnSpc>
              <a:spcBef>
                <a:spcPts val="1695"/>
              </a:spcBef>
              <a:buFont typeface="Wingdings" panose="05000000000000000000" pitchFamily="2" charset="2"/>
              <a:buChar char="ü"/>
            </a:pPr>
            <a:r>
              <a:rPr sz="2400" spc="-5" dirty="0">
                <a:latin typeface="Times New Roman" panose="02020603050405020304" pitchFamily="18" charset="0"/>
                <a:cs typeface="Times New Roman" panose="02020603050405020304" pitchFamily="18" charset="0"/>
              </a:rPr>
              <a:t>The </a:t>
            </a:r>
            <a:r>
              <a:rPr sz="2400" spc="-35" dirty="0">
                <a:latin typeface="Times New Roman" panose="02020603050405020304" pitchFamily="18" charset="0"/>
                <a:cs typeface="Times New Roman" panose="02020603050405020304" pitchFamily="18" charset="0"/>
              </a:rPr>
              <a:t>intake </a:t>
            </a:r>
            <a:r>
              <a:rPr sz="2400" dirty="0">
                <a:latin typeface="Times New Roman" panose="02020603050405020304" pitchFamily="18" charset="0"/>
                <a:cs typeface="Times New Roman" panose="02020603050405020304" pitchFamily="18" charset="0"/>
              </a:rPr>
              <a:t>of </a:t>
            </a:r>
            <a:r>
              <a:rPr sz="2400" spc="-10" dirty="0">
                <a:latin typeface="Times New Roman" panose="02020603050405020304" pitchFamily="18" charset="0"/>
                <a:cs typeface="Times New Roman" panose="02020603050405020304" pitchFamily="18" charset="0"/>
              </a:rPr>
              <a:t>energy </a:t>
            </a:r>
            <a:r>
              <a:rPr sz="2400" spc="5" dirty="0">
                <a:latin typeface="Times New Roman" panose="02020603050405020304" pitchFamily="18" charset="0"/>
                <a:cs typeface="Times New Roman" panose="02020603050405020304" pitchFamily="18" charset="0"/>
              </a:rPr>
              <a:t>by </a:t>
            </a:r>
            <a:r>
              <a:rPr sz="2400" dirty="0">
                <a:latin typeface="Times New Roman" panose="02020603050405020304" pitchFamily="18" charset="0"/>
                <a:cs typeface="Times New Roman" panose="02020603050405020304" pitchFamily="18" charset="0"/>
              </a:rPr>
              <a:t>a </a:t>
            </a:r>
            <a:r>
              <a:rPr sz="2400" spc="-20" dirty="0">
                <a:latin typeface="Times New Roman" panose="02020603050405020304" pitchFamily="18" charset="0"/>
                <a:cs typeface="Times New Roman" panose="02020603050405020304" pitchFamily="18" charset="0"/>
              </a:rPr>
              <a:t>chicken </a:t>
            </a:r>
            <a:r>
              <a:rPr sz="2400" spc="-10" dirty="0">
                <a:latin typeface="Times New Roman" panose="02020603050405020304" pitchFamily="18" charset="0"/>
                <a:cs typeface="Times New Roman" panose="02020603050405020304" pitchFamily="18" charset="0"/>
              </a:rPr>
              <a:t>is governed</a:t>
            </a:r>
            <a:r>
              <a:rPr sz="2400" spc="50" dirty="0">
                <a:latin typeface="Times New Roman" panose="02020603050405020304" pitchFamily="18" charset="0"/>
                <a:cs typeface="Times New Roman" panose="02020603050405020304" pitchFamily="18" charset="0"/>
              </a:rPr>
              <a:t> </a:t>
            </a:r>
            <a:r>
              <a:rPr sz="2400" spc="5" dirty="0">
                <a:latin typeface="Times New Roman" panose="02020603050405020304" pitchFamily="18" charset="0"/>
                <a:cs typeface="Times New Roman" panose="02020603050405020304" pitchFamily="18" charset="0"/>
              </a:rPr>
              <a:t>by</a:t>
            </a:r>
            <a:endParaRPr sz="2400" dirty="0">
              <a:latin typeface="Times New Roman" panose="02020603050405020304" pitchFamily="18" charset="0"/>
              <a:cs typeface="Times New Roman" panose="02020603050405020304" pitchFamily="18" charset="0"/>
            </a:endParaRPr>
          </a:p>
          <a:p>
            <a:pPr marL="469900" marR="3465195" indent="-457200">
              <a:lnSpc>
                <a:spcPct val="105100"/>
              </a:lnSpc>
              <a:buFont typeface="+mj-lt"/>
              <a:buAutoNum type="arabicPeriod"/>
            </a:pPr>
            <a:r>
              <a:rPr lang="en-US" sz="2400" spc="-10" dirty="0">
                <a:latin typeface="Times New Roman" panose="02020603050405020304" pitchFamily="18" charset="0"/>
                <a:cs typeface="Times New Roman" panose="02020603050405020304" pitchFamily="18" charset="0"/>
              </a:rPr>
              <a:t>Energy </a:t>
            </a:r>
            <a:r>
              <a:rPr lang="en-US" sz="2400" spc="-20" dirty="0">
                <a:latin typeface="Times New Roman" panose="02020603050405020304" pitchFamily="18" charset="0"/>
                <a:cs typeface="Times New Roman" panose="02020603050405020304" pitchFamily="18" charset="0"/>
              </a:rPr>
              <a:t>content </a:t>
            </a:r>
            <a:r>
              <a:rPr lang="en-US" sz="2400" spc="-5" dirty="0">
                <a:latin typeface="Times New Roman" panose="02020603050405020304" pitchFamily="18" charset="0"/>
                <a:cs typeface="Times New Roman" panose="02020603050405020304" pitchFamily="18" charset="0"/>
              </a:rPr>
              <a:t>of </a:t>
            </a:r>
            <a:r>
              <a:rPr lang="en-US" sz="2400" dirty="0">
                <a:latin typeface="Times New Roman" panose="02020603050405020304" pitchFamily="18" charset="0"/>
                <a:cs typeface="Times New Roman" panose="02020603050405020304" pitchFamily="18" charset="0"/>
              </a:rPr>
              <a:t>the </a:t>
            </a:r>
            <a:r>
              <a:rPr lang="en-US" sz="2400" spc="-10" dirty="0">
                <a:latin typeface="Times New Roman" panose="02020603050405020304" pitchFamily="18" charset="0"/>
                <a:cs typeface="Times New Roman" panose="02020603050405020304" pitchFamily="18" charset="0"/>
              </a:rPr>
              <a:t>diet  </a:t>
            </a:r>
          </a:p>
          <a:p>
            <a:pPr marL="469900" marR="3465195" indent="-457200">
              <a:lnSpc>
                <a:spcPct val="105100"/>
              </a:lnSpc>
              <a:buFont typeface="+mj-lt"/>
              <a:buAutoNum type="arabicPeriod"/>
            </a:pPr>
            <a:r>
              <a:rPr sz="2400" spc="-5" dirty="0">
                <a:latin typeface="Times New Roman" panose="02020603050405020304" pitchFamily="18" charset="0"/>
                <a:cs typeface="Times New Roman" panose="02020603050405020304" pitchFamily="18" charset="0"/>
              </a:rPr>
              <a:t>Productive </a:t>
            </a:r>
            <a:r>
              <a:rPr sz="2400" spc="-25" dirty="0">
                <a:latin typeface="Times New Roman" panose="02020603050405020304" pitchFamily="18" charset="0"/>
                <a:cs typeface="Times New Roman" panose="02020603050405020304" pitchFamily="18" charset="0"/>
              </a:rPr>
              <a:t>state  </a:t>
            </a:r>
            <a:endParaRPr lang="en-IN" sz="2400" spc="-25" dirty="0">
              <a:latin typeface="Times New Roman" panose="02020603050405020304" pitchFamily="18" charset="0"/>
              <a:cs typeface="Times New Roman" panose="02020603050405020304" pitchFamily="18" charset="0"/>
            </a:endParaRPr>
          </a:p>
          <a:p>
            <a:pPr marL="469900" marR="3465195" indent="-457200">
              <a:lnSpc>
                <a:spcPct val="105100"/>
              </a:lnSpc>
              <a:buFont typeface="+mj-lt"/>
              <a:buAutoNum type="arabicPeriod"/>
            </a:pPr>
            <a:r>
              <a:rPr sz="2400" spc="-5" dirty="0">
                <a:latin typeface="Times New Roman" panose="02020603050405020304" pitchFamily="18" charset="0"/>
                <a:cs typeface="Times New Roman" panose="02020603050405020304" pitchFamily="18" charset="0"/>
              </a:rPr>
              <a:t>Nutritional </a:t>
            </a:r>
            <a:r>
              <a:rPr sz="2400" spc="5" dirty="0">
                <a:latin typeface="Times New Roman" panose="02020603050405020304" pitchFamily="18" charset="0"/>
                <a:cs typeface="Times New Roman" panose="02020603050405020304" pitchFamily="18" charset="0"/>
              </a:rPr>
              <a:t>adequacy  </a:t>
            </a:r>
            <a:endParaRPr lang="en-IN" sz="2400" spc="5" dirty="0">
              <a:latin typeface="Times New Roman" panose="02020603050405020304" pitchFamily="18" charset="0"/>
              <a:cs typeface="Times New Roman" panose="02020603050405020304" pitchFamily="18" charset="0"/>
            </a:endParaRPr>
          </a:p>
          <a:p>
            <a:pPr marL="469900" marR="3465195" indent="-457200">
              <a:lnSpc>
                <a:spcPct val="105100"/>
              </a:lnSpc>
              <a:buFont typeface="+mj-lt"/>
              <a:buAutoNum type="arabicPeriod"/>
            </a:pPr>
            <a:r>
              <a:rPr sz="2400" spc="-5" dirty="0">
                <a:latin typeface="Times New Roman" panose="02020603050405020304" pitchFamily="18" charset="0"/>
                <a:cs typeface="Times New Roman" panose="02020603050405020304" pitchFamily="18" charset="0"/>
              </a:rPr>
              <a:t>Other</a:t>
            </a:r>
            <a:r>
              <a:rPr sz="2400" spc="-50" dirty="0">
                <a:latin typeface="Times New Roman" panose="02020603050405020304" pitchFamily="18" charset="0"/>
                <a:cs typeface="Times New Roman" panose="02020603050405020304" pitchFamily="18" charset="0"/>
              </a:rPr>
              <a:t> </a:t>
            </a:r>
            <a:r>
              <a:rPr sz="2400" spc="-25" dirty="0">
                <a:latin typeface="Times New Roman" panose="02020603050405020304" pitchFamily="18" charset="0"/>
                <a:cs typeface="Times New Roman" panose="02020603050405020304" pitchFamily="18" charset="0"/>
              </a:rPr>
              <a:t>factors</a:t>
            </a:r>
            <a:endParaRPr sz="2400" dirty="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D9BDCB50-D926-536F-6B7B-9D544CD1CD86}"/>
              </a:ext>
            </a:extLst>
          </p:cNvPr>
          <p:cNvSpPr txBox="1"/>
          <p:nvPr/>
        </p:nvSpPr>
        <p:spPr>
          <a:xfrm>
            <a:off x="1828800" y="609600"/>
            <a:ext cx="4572000" cy="646331"/>
          </a:xfrm>
          <a:prstGeom prst="rect">
            <a:avLst/>
          </a:prstGeom>
          <a:noFill/>
        </p:spPr>
        <p:txBody>
          <a:bodyPr wrap="square">
            <a:spAutoFit/>
          </a:bodyPr>
          <a:lstStyle/>
          <a:p>
            <a:pPr algn="ctr"/>
            <a:r>
              <a:rPr lang="en-IN" sz="3600" b="1" spc="-10" dirty="0">
                <a:solidFill>
                  <a:srgbClr val="FF0000"/>
                </a:solidFill>
                <a:latin typeface="Times New Roman" panose="02020603050405020304" pitchFamily="18" charset="0"/>
                <a:cs typeface="Times New Roman" panose="02020603050405020304" pitchFamily="18" charset="0"/>
              </a:rPr>
              <a:t>Energy </a:t>
            </a:r>
            <a:endParaRPr lang="en-IN" sz="3600"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556078" y="209782"/>
            <a:ext cx="8359321" cy="6193573"/>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271606" y="135578"/>
            <a:ext cx="8344475" cy="6654629"/>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096582" y="1054009"/>
            <a:ext cx="6817753" cy="4734127"/>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381000"/>
            <a:ext cx="5210400" cy="914401"/>
          </a:xfrm>
          <a:solidFill>
            <a:schemeClr val="accent1">
              <a:lumMod val="20000"/>
              <a:lumOff val="80000"/>
            </a:schemeClr>
          </a:solidFill>
        </p:spPr>
        <p:txBody>
          <a:bodyPr>
            <a:normAutofit/>
          </a:bodyPr>
          <a:lstStyle/>
          <a:p>
            <a:r>
              <a:rPr lang="en-IN" sz="4000" dirty="0">
                <a:latin typeface="Cambria" panose="02040503050406030204" pitchFamily="18" charset="0"/>
                <a:ea typeface="Cambria" panose="02040503050406030204" pitchFamily="18" charset="0"/>
              </a:rPr>
              <a:t>Calorie protein ratio</a:t>
            </a:r>
            <a:endParaRPr lang="en-US" sz="4000" dirty="0">
              <a:latin typeface="Cambria" panose="02040503050406030204" pitchFamily="18" charset="0"/>
              <a:ea typeface="Cambria" panose="02040503050406030204" pitchFamily="18" charset="0"/>
            </a:endParaRPr>
          </a:p>
        </p:txBody>
      </p:sp>
      <p:sp>
        <p:nvSpPr>
          <p:cNvPr id="3" name="Content Placeholder 2"/>
          <p:cNvSpPr>
            <a:spLocks noGrp="1"/>
          </p:cNvSpPr>
          <p:nvPr>
            <p:ph idx="1"/>
          </p:nvPr>
        </p:nvSpPr>
        <p:spPr/>
        <p:txBody>
          <a:bodyPr>
            <a:normAutofit/>
          </a:bodyPr>
          <a:lstStyle/>
          <a:p>
            <a:pPr algn="just">
              <a:buFont typeface="Wingdings" pitchFamily="2" charset="2"/>
              <a:buChar char="Ø"/>
            </a:pPr>
            <a:r>
              <a:rPr lang="en-IN" dirty="0">
                <a:latin typeface="Cambria" panose="02040503050406030204" pitchFamily="18" charset="0"/>
                <a:ea typeface="Cambria" panose="02040503050406030204" pitchFamily="18" charset="0"/>
              </a:rPr>
              <a:t>Calorie-protein ratio  is defined as the metabolizable energy (kcal) per kilogram divided by the percentage of crude protein in the ration.</a:t>
            </a:r>
          </a:p>
          <a:p>
            <a:pPr algn="just">
              <a:buFont typeface="Wingdings" pitchFamily="2" charset="2"/>
              <a:buChar char="Ø"/>
            </a:pPr>
            <a:endParaRPr lang="en-IN" dirty="0">
              <a:latin typeface="Cambria" panose="02040503050406030204" pitchFamily="18" charset="0"/>
              <a:ea typeface="Cambria" panose="02040503050406030204" pitchFamily="18" charset="0"/>
            </a:endParaRPr>
          </a:p>
          <a:p>
            <a:pPr algn="just">
              <a:buFont typeface="Wingdings" pitchFamily="2" charset="2"/>
              <a:buChar char="Ø"/>
            </a:pPr>
            <a:r>
              <a:rPr lang="en-IN" dirty="0">
                <a:latin typeface="Cambria" panose="02040503050406030204" pitchFamily="18" charset="0"/>
                <a:ea typeface="Cambria" panose="02040503050406030204" pitchFamily="18" charset="0"/>
              </a:rPr>
              <a:t>Calorie-protein ratio is maintained for effective utilization of protein as well as amino acids.</a:t>
            </a:r>
          </a:p>
          <a:p>
            <a:pPr algn="just">
              <a:buFont typeface="Wingdings" pitchFamily="2" charset="2"/>
              <a:buChar char="Ø"/>
            </a:pPr>
            <a:endParaRPr lang="en-IN" dirty="0">
              <a:latin typeface="Cambria" panose="02040503050406030204" pitchFamily="18" charset="0"/>
              <a:ea typeface="Cambria" panose="02040503050406030204" pitchFamily="18" charset="0"/>
            </a:endParaRPr>
          </a:p>
          <a:p>
            <a:pPr algn="just">
              <a:buFont typeface="Wingdings" pitchFamily="2" charset="2"/>
              <a:buChar char="Ø"/>
            </a:pPr>
            <a:r>
              <a:rPr lang="en-IN" dirty="0">
                <a:latin typeface="Cambria" panose="02040503050406030204" pitchFamily="18" charset="0"/>
                <a:ea typeface="Cambria" panose="02040503050406030204" pitchFamily="18" charset="0"/>
              </a:rPr>
              <a:t>Faster growth is achieved when the protein level is increased (at lower calorie to protein ratio).</a:t>
            </a:r>
          </a:p>
          <a:p>
            <a:pPr algn="just">
              <a:buFont typeface="Wingdings" pitchFamily="2" charset="2"/>
              <a:buChar char="Ø"/>
            </a:pPr>
            <a:endParaRPr lang="en-IN" dirty="0">
              <a:latin typeface="Cambria" panose="02040503050406030204" pitchFamily="18" charset="0"/>
              <a:ea typeface="Cambria" panose="02040503050406030204" pitchFamily="18" charset="0"/>
            </a:endParaRPr>
          </a:p>
          <a:p>
            <a:pPr algn="just">
              <a:buNone/>
            </a:pPr>
            <a:r>
              <a:rPr lang="en-IN" dirty="0">
                <a:latin typeface="Cambria" panose="02040503050406030204" pitchFamily="18" charset="0"/>
                <a:ea typeface="Cambria" panose="02040503050406030204" pitchFamily="18" charset="0"/>
              </a:rPr>
              <a:t> </a:t>
            </a:r>
            <a:r>
              <a:rPr lang="en-IN" b="1" dirty="0">
                <a:latin typeface="Cambria" panose="02040503050406030204" pitchFamily="18" charset="0"/>
                <a:ea typeface="Cambria" panose="02040503050406030204" pitchFamily="18" charset="0"/>
              </a:rPr>
              <a:t>Calorie-protein ratio =        kcal M.E. per kg feed</a:t>
            </a:r>
          </a:p>
          <a:p>
            <a:pPr algn="just">
              <a:buNone/>
            </a:pPr>
            <a:r>
              <a:rPr lang="en-IN" b="1" dirty="0">
                <a:latin typeface="Cambria" panose="02040503050406030204" pitchFamily="18" charset="0"/>
                <a:ea typeface="Cambria" panose="02040503050406030204" pitchFamily="18" charset="0"/>
              </a:rPr>
              <a:t>                                                        Protein percentage </a:t>
            </a:r>
          </a:p>
        </p:txBody>
      </p:sp>
      <p:cxnSp>
        <p:nvCxnSpPr>
          <p:cNvPr id="5" name="Straight Connector 4"/>
          <p:cNvCxnSpPr>
            <a:cxnSpLocks/>
          </p:cNvCxnSpPr>
          <p:nvPr/>
        </p:nvCxnSpPr>
        <p:spPr>
          <a:xfrm>
            <a:off x="4343400" y="5486400"/>
            <a:ext cx="3204000" cy="0"/>
          </a:xfrm>
          <a:prstGeom prst="line">
            <a:avLst/>
          </a:prstGeom>
          <a:ln w="28575"/>
        </p:spPr>
        <p:style>
          <a:lnRef idx="1">
            <a:schemeClr val="dk1"/>
          </a:lnRef>
          <a:fillRef idx="0">
            <a:schemeClr val="dk1"/>
          </a:fillRef>
          <a:effectRef idx="0">
            <a:schemeClr val="dk1"/>
          </a:effectRef>
          <a:fontRef idx="minor">
            <a:schemeClr val="tx1"/>
          </a:fontRef>
        </p:style>
      </p:cxn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
            <a:ext cx="2133600" cy="685800"/>
          </a:xfrm>
          <a:solidFill>
            <a:schemeClr val="accent1">
              <a:lumMod val="20000"/>
              <a:lumOff val="80000"/>
            </a:schemeClr>
          </a:solidFill>
        </p:spPr>
        <p:txBody>
          <a:bodyPr>
            <a:normAutofit/>
          </a:bodyPr>
          <a:lstStyle/>
          <a:p>
            <a:r>
              <a:rPr lang="en-IN" dirty="0">
                <a:latin typeface="Cambria" panose="02040503050406030204" pitchFamily="18" charset="0"/>
                <a:ea typeface="Cambria" panose="02040503050406030204" pitchFamily="18" charset="0"/>
              </a:rPr>
              <a:t>Cont….</a:t>
            </a:r>
            <a:endParaRPr lang="en-US" dirty="0">
              <a:latin typeface="Cambria" panose="02040503050406030204" pitchFamily="18" charset="0"/>
              <a:ea typeface="Cambria" panose="02040503050406030204" pitchFamily="18" charset="0"/>
            </a:endParaRPr>
          </a:p>
        </p:txBody>
      </p:sp>
      <p:graphicFrame>
        <p:nvGraphicFramePr>
          <p:cNvPr id="4" name="Content Placeholder 3"/>
          <p:cNvGraphicFramePr>
            <a:graphicFrameLocks noGrp="1"/>
          </p:cNvGraphicFramePr>
          <p:nvPr>
            <p:ph idx="1"/>
          </p:nvPr>
        </p:nvGraphicFramePr>
        <p:xfrm>
          <a:off x="685801" y="990598"/>
          <a:ext cx="7696200" cy="5406534"/>
        </p:xfrm>
        <a:graphic>
          <a:graphicData uri="http://schemas.openxmlformats.org/drawingml/2006/table">
            <a:tbl>
              <a:tblPr firstRow="1" bandRow="1">
                <a:tableStyleId>{69CF1AB2-1976-4502-BF36-3FF5EA218861}</a:tableStyleId>
              </a:tblPr>
              <a:tblGrid>
                <a:gridCol w="3410816">
                  <a:extLst>
                    <a:ext uri="{9D8B030D-6E8A-4147-A177-3AD203B41FA5}">
                      <a16:colId xmlns:a16="http://schemas.microsoft.com/office/drawing/2014/main" val="20000"/>
                    </a:ext>
                  </a:extLst>
                </a:gridCol>
                <a:gridCol w="2013172">
                  <a:extLst>
                    <a:ext uri="{9D8B030D-6E8A-4147-A177-3AD203B41FA5}">
                      <a16:colId xmlns:a16="http://schemas.microsoft.com/office/drawing/2014/main" val="20001"/>
                    </a:ext>
                  </a:extLst>
                </a:gridCol>
                <a:gridCol w="2272212">
                  <a:extLst>
                    <a:ext uri="{9D8B030D-6E8A-4147-A177-3AD203B41FA5}">
                      <a16:colId xmlns:a16="http://schemas.microsoft.com/office/drawing/2014/main" val="20002"/>
                    </a:ext>
                  </a:extLst>
                </a:gridCol>
              </a:tblGrid>
              <a:tr h="78032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N" sz="2400" dirty="0">
                          <a:latin typeface="Cambria" panose="02040503050406030204" pitchFamily="18" charset="0"/>
                          <a:ea typeface="Cambria" panose="02040503050406030204" pitchFamily="18" charset="0"/>
                        </a:rPr>
                        <a:t>Types</a:t>
                      </a:r>
                      <a:endParaRPr lang="en-US" sz="2400" dirty="0">
                        <a:latin typeface="Cambria" panose="02040503050406030204" pitchFamily="18" charset="0"/>
                        <a:ea typeface="Cambria" panose="02040503050406030204" pitchFamily="18" charset="0"/>
                      </a:endParaRPr>
                    </a:p>
                    <a:p>
                      <a:pPr algn="ctr"/>
                      <a:endParaRPr lang="en-US" sz="2400" dirty="0">
                        <a:latin typeface="Cambria" panose="02040503050406030204" pitchFamily="18" charset="0"/>
                        <a:ea typeface="Cambria" panose="02040503050406030204" pitchFamily="18" charset="0"/>
                      </a:endParaRPr>
                    </a:p>
                  </a:txBody>
                  <a:tcPr/>
                </a:tc>
                <a:tc gridSpan="2">
                  <a:txBody>
                    <a:bodyPr/>
                    <a:lstStyle/>
                    <a:p>
                      <a:pPr algn="ctr"/>
                      <a:r>
                        <a:rPr lang="en-IN" sz="2400" dirty="0">
                          <a:latin typeface="Cambria" panose="02040503050406030204" pitchFamily="18" charset="0"/>
                          <a:ea typeface="Cambria" panose="02040503050406030204" pitchFamily="18" charset="0"/>
                        </a:rPr>
                        <a:t>Calorie -Protein ratio</a:t>
                      </a:r>
                    </a:p>
                  </a:txBody>
                  <a:tcPr/>
                </a:tc>
                <a:tc hMerge="1">
                  <a:txBody>
                    <a:bodyPr/>
                    <a:lstStyle/>
                    <a:p>
                      <a:endParaRPr lang="en-US" dirty="0"/>
                    </a:p>
                  </a:txBody>
                  <a:tcPr/>
                </a:tc>
                <a:extLst>
                  <a:ext uri="{0D108BD9-81ED-4DB2-BD59-A6C34878D82A}">
                    <a16:rowId xmlns:a16="http://schemas.microsoft.com/office/drawing/2014/main" val="10000"/>
                  </a:ext>
                </a:extLst>
              </a:tr>
              <a:tr h="780328">
                <a:tc>
                  <a:txBody>
                    <a:bodyPr/>
                    <a:lstStyle/>
                    <a:p>
                      <a:endParaRPr lang="en-US" sz="2400" b="1" dirty="0">
                        <a:latin typeface="Cambria" panose="02040503050406030204" pitchFamily="18" charset="0"/>
                        <a:ea typeface="Cambria" panose="02040503050406030204" pitchFamily="18"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N" sz="2400" dirty="0">
                          <a:latin typeface="Cambria" panose="02040503050406030204" pitchFamily="18" charset="0"/>
                          <a:ea typeface="Cambria" panose="02040503050406030204" pitchFamily="18" charset="0"/>
                        </a:rPr>
                        <a:t>BIS (1992)</a:t>
                      </a:r>
                      <a:endParaRPr lang="en-US" sz="2400" dirty="0">
                        <a:latin typeface="Cambria" panose="02040503050406030204" pitchFamily="18" charset="0"/>
                        <a:ea typeface="Cambria" panose="02040503050406030204" pitchFamily="18" charset="0"/>
                      </a:endParaRPr>
                    </a:p>
                    <a:p>
                      <a:pPr algn="ctr"/>
                      <a:endParaRPr lang="en-US" sz="2400" dirty="0">
                        <a:latin typeface="Cambria" panose="02040503050406030204" pitchFamily="18" charset="0"/>
                        <a:ea typeface="Cambria" panose="02040503050406030204" pitchFamily="18" charset="0"/>
                      </a:endParaRPr>
                    </a:p>
                  </a:txBody>
                  <a:tcPr/>
                </a:tc>
                <a:tc>
                  <a:txBody>
                    <a:bodyPr/>
                    <a:lstStyle/>
                    <a:p>
                      <a:pPr algn="ctr"/>
                      <a:r>
                        <a:rPr lang="en-IN" sz="2400" dirty="0">
                          <a:latin typeface="Cambria" panose="02040503050406030204" pitchFamily="18" charset="0"/>
                          <a:ea typeface="Cambria" panose="02040503050406030204" pitchFamily="18" charset="0"/>
                        </a:rPr>
                        <a:t>BIS (2007)</a:t>
                      </a:r>
                      <a:endParaRPr lang="en-US" sz="2400" dirty="0">
                        <a:latin typeface="Cambria" panose="02040503050406030204" pitchFamily="18" charset="0"/>
                        <a:ea typeface="Cambria" panose="02040503050406030204" pitchFamily="18" charset="0"/>
                      </a:endParaRPr>
                    </a:p>
                  </a:txBody>
                  <a:tcPr/>
                </a:tc>
                <a:extLst>
                  <a:ext uri="{0D108BD9-81ED-4DB2-BD59-A6C34878D82A}">
                    <a16:rowId xmlns:a16="http://schemas.microsoft.com/office/drawing/2014/main" val="3127496091"/>
                  </a:ext>
                </a:extLst>
              </a:tr>
              <a:tr h="704898">
                <a:tc>
                  <a:txBody>
                    <a:bodyPr/>
                    <a:lstStyle/>
                    <a:p>
                      <a:r>
                        <a:rPr lang="en-IN" sz="2400" b="1" dirty="0">
                          <a:latin typeface="Cambria" panose="02040503050406030204" pitchFamily="18" charset="0"/>
                          <a:ea typeface="Cambria" panose="02040503050406030204" pitchFamily="18" charset="0"/>
                        </a:rPr>
                        <a:t>Broiler starter feed </a:t>
                      </a:r>
                      <a:endParaRPr lang="en-US" sz="2400" b="1" dirty="0">
                        <a:latin typeface="Cambria" panose="02040503050406030204" pitchFamily="18" charset="0"/>
                        <a:ea typeface="Cambria" panose="02040503050406030204" pitchFamily="18" charset="0"/>
                      </a:endParaRPr>
                    </a:p>
                  </a:txBody>
                  <a:tcPr/>
                </a:tc>
                <a:tc>
                  <a:txBody>
                    <a:bodyPr/>
                    <a:lstStyle/>
                    <a:p>
                      <a:pPr algn="ctr"/>
                      <a:r>
                        <a:rPr lang="en-IN" sz="2400" dirty="0">
                          <a:latin typeface="Cambria" panose="02040503050406030204" pitchFamily="18" charset="0"/>
                          <a:ea typeface="Cambria" panose="02040503050406030204" pitchFamily="18" charset="0"/>
                        </a:rPr>
                        <a:t>122</a:t>
                      </a:r>
                      <a:endParaRPr lang="en-US" sz="2400" dirty="0">
                        <a:latin typeface="Cambria" panose="02040503050406030204" pitchFamily="18" charset="0"/>
                        <a:ea typeface="Cambria" panose="02040503050406030204" pitchFamily="18" charset="0"/>
                      </a:endParaRPr>
                    </a:p>
                  </a:txBody>
                  <a:tcPr/>
                </a:tc>
                <a:tc>
                  <a:txBody>
                    <a:bodyPr/>
                    <a:lstStyle/>
                    <a:p>
                      <a:pPr algn="ctr"/>
                      <a:r>
                        <a:rPr lang="en-IN" sz="2400" dirty="0">
                          <a:latin typeface="Cambria" panose="02040503050406030204" pitchFamily="18" charset="0"/>
                          <a:ea typeface="Cambria" panose="02040503050406030204" pitchFamily="18" charset="0"/>
                        </a:rPr>
                        <a:t>141</a:t>
                      </a:r>
                      <a:endParaRPr lang="en-US" sz="2400" dirty="0">
                        <a:latin typeface="Cambria" panose="02040503050406030204" pitchFamily="18" charset="0"/>
                        <a:ea typeface="Cambria" panose="02040503050406030204" pitchFamily="18" charset="0"/>
                      </a:endParaRPr>
                    </a:p>
                  </a:txBody>
                  <a:tcPr/>
                </a:tc>
                <a:extLst>
                  <a:ext uri="{0D108BD9-81ED-4DB2-BD59-A6C34878D82A}">
                    <a16:rowId xmlns:a16="http://schemas.microsoft.com/office/drawing/2014/main" val="10001"/>
                  </a:ext>
                </a:extLst>
              </a:tr>
              <a:tr h="80135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2400" b="1" dirty="0">
                          <a:latin typeface="Cambria" panose="02040503050406030204" pitchFamily="18" charset="0"/>
                          <a:ea typeface="Cambria" panose="02040503050406030204" pitchFamily="18" charset="0"/>
                        </a:rPr>
                        <a:t>Broiler finisher feed </a:t>
                      </a:r>
                      <a:endParaRPr lang="en-US" sz="2400" b="1" dirty="0">
                        <a:latin typeface="Cambria" panose="02040503050406030204" pitchFamily="18" charset="0"/>
                        <a:ea typeface="Cambria" panose="02040503050406030204" pitchFamily="18" charset="0"/>
                      </a:endParaRPr>
                    </a:p>
                    <a:p>
                      <a:endParaRPr lang="en-US" sz="2400" b="1" dirty="0">
                        <a:latin typeface="Cambria" panose="02040503050406030204" pitchFamily="18" charset="0"/>
                        <a:ea typeface="Cambria" panose="02040503050406030204" pitchFamily="18" charset="0"/>
                      </a:endParaRPr>
                    </a:p>
                  </a:txBody>
                  <a:tcPr/>
                </a:tc>
                <a:tc>
                  <a:txBody>
                    <a:bodyPr/>
                    <a:lstStyle/>
                    <a:p>
                      <a:pPr algn="ctr"/>
                      <a:r>
                        <a:rPr lang="en-IN" sz="2400" dirty="0">
                          <a:latin typeface="Cambria" panose="02040503050406030204" pitchFamily="18" charset="0"/>
                          <a:ea typeface="Cambria" panose="02040503050406030204" pitchFamily="18" charset="0"/>
                        </a:rPr>
                        <a:t>145</a:t>
                      </a:r>
                      <a:endParaRPr lang="en-US" sz="2400" dirty="0">
                        <a:latin typeface="Cambria" panose="02040503050406030204" pitchFamily="18" charset="0"/>
                        <a:ea typeface="Cambria" panose="02040503050406030204" pitchFamily="18" charset="0"/>
                      </a:endParaRPr>
                    </a:p>
                  </a:txBody>
                  <a:tcPr/>
                </a:tc>
                <a:tc>
                  <a:txBody>
                    <a:bodyPr/>
                    <a:lstStyle/>
                    <a:p>
                      <a:pPr algn="ctr"/>
                      <a:r>
                        <a:rPr lang="en-IN" sz="2400" dirty="0">
                          <a:latin typeface="Cambria" panose="02040503050406030204" pitchFamily="18" charset="0"/>
                          <a:ea typeface="Cambria" panose="02040503050406030204" pitchFamily="18" charset="0"/>
                        </a:rPr>
                        <a:t>160</a:t>
                      </a:r>
                      <a:endParaRPr lang="en-US" sz="2400" dirty="0">
                        <a:latin typeface="Cambria" panose="02040503050406030204" pitchFamily="18" charset="0"/>
                        <a:ea typeface="Cambria" panose="02040503050406030204" pitchFamily="18" charset="0"/>
                      </a:endParaRPr>
                    </a:p>
                  </a:txBody>
                  <a:tcPr/>
                </a:tc>
                <a:extLst>
                  <a:ext uri="{0D108BD9-81ED-4DB2-BD59-A6C34878D82A}">
                    <a16:rowId xmlns:a16="http://schemas.microsoft.com/office/drawing/2014/main" val="10002"/>
                  </a:ext>
                </a:extLst>
              </a:tr>
              <a:tr h="704898">
                <a:tc>
                  <a:txBody>
                    <a:bodyPr/>
                    <a:lstStyle/>
                    <a:p>
                      <a:r>
                        <a:rPr lang="en-IN" sz="2400" b="1" dirty="0">
                          <a:latin typeface="Cambria" panose="02040503050406030204" pitchFamily="18" charset="0"/>
                          <a:ea typeface="Cambria" panose="02040503050406030204" pitchFamily="18" charset="0"/>
                        </a:rPr>
                        <a:t>Layer Chick feed</a:t>
                      </a:r>
                      <a:endParaRPr lang="en-US" sz="2400" b="1" dirty="0">
                        <a:latin typeface="Cambria" panose="02040503050406030204" pitchFamily="18" charset="0"/>
                        <a:ea typeface="Cambria" panose="02040503050406030204" pitchFamily="18" charset="0"/>
                      </a:endParaRPr>
                    </a:p>
                  </a:txBody>
                  <a:tcPr/>
                </a:tc>
                <a:tc>
                  <a:txBody>
                    <a:bodyPr/>
                    <a:lstStyle/>
                    <a:p>
                      <a:pPr algn="ctr"/>
                      <a:r>
                        <a:rPr lang="en-IN" sz="2400" dirty="0">
                          <a:latin typeface="Cambria" panose="02040503050406030204" pitchFamily="18" charset="0"/>
                          <a:ea typeface="Cambria" panose="02040503050406030204" pitchFamily="18" charset="0"/>
                        </a:rPr>
                        <a:t>130</a:t>
                      </a:r>
                      <a:endParaRPr lang="en-US" sz="2400" dirty="0">
                        <a:latin typeface="Cambria" panose="02040503050406030204" pitchFamily="18" charset="0"/>
                        <a:ea typeface="Cambria" panose="02040503050406030204" pitchFamily="18" charset="0"/>
                      </a:endParaRPr>
                    </a:p>
                  </a:txBody>
                  <a:tcPr/>
                </a:tc>
                <a:tc>
                  <a:txBody>
                    <a:bodyPr/>
                    <a:lstStyle/>
                    <a:p>
                      <a:pPr algn="ctr"/>
                      <a:r>
                        <a:rPr lang="en-IN" sz="2400" dirty="0">
                          <a:latin typeface="Cambria" panose="02040503050406030204" pitchFamily="18" charset="0"/>
                          <a:ea typeface="Cambria" panose="02040503050406030204" pitchFamily="18" charset="0"/>
                        </a:rPr>
                        <a:t>140</a:t>
                      </a:r>
                      <a:endParaRPr lang="en-US" sz="2400" dirty="0">
                        <a:latin typeface="Cambria" panose="02040503050406030204" pitchFamily="18" charset="0"/>
                        <a:ea typeface="Cambria" panose="02040503050406030204" pitchFamily="18" charset="0"/>
                      </a:endParaRPr>
                    </a:p>
                  </a:txBody>
                  <a:tcPr/>
                </a:tc>
                <a:extLst>
                  <a:ext uri="{0D108BD9-81ED-4DB2-BD59-A6C34878D82A}">
                    <a16:rowId xmlns:a16="http://schemas.microsoft.com/office/drawing/2014/main" val="10003"/>
                  </a:ext>
                </a:extLst>
              </a:tr>
              <a:tr h="704898">
                <a:tc>
                  <a:txBody>
                    <a:bodyPr/>
                    <a:lstStyle/>
                    <a:p>
                      <a:r>
                        <a:rPr lang="en-IN" sz="2400" b="1" dirty="0">
                          <a:latin typeface="Cambria" panose="02040503050406030204" pitchFamily="18" charset="0"/>
                          <a:ea typeface="Cambria" panose="02040503050406030204" pitchFamily="18" charset="0"/>
                        </a:rPr>
                        <a:t> Layer Growing</a:t>
                      </a:r>
                      <a:r>
                        <a:rPr lang="en-IN" sz="2400" b="1" baseline="0" dirty="0">
                          <a:latin typeface="Cambria" panose="02040503050406030204" pitchFamily="18" charset="0"/>
                          <a:ea typeface="Cambria" panose="02040503050406030204" pitchFamily="18" charset="0"/>
                        </a:rPr>
                        <a:t> chicken feed</a:t>
                      </a:r>
                      <a:endParaRPr lang="en-US" sz="2400" b="1" dirty="0">
                        <a:latin typeface="Cambria" panose="02040503050406030204" pitchFamily="18" charset="0"/>
                        <a:ea typeface="Cambria" panose="02040503050406030204" pitchFamily="18" charset="0"/>
                      </a:endParaRPr>
                    </a:p>
                  </a:txBody>
                  <a:tcPr/>
                </a:tc>
                <a:tc>
                  <a:txBody>
                    <a:bodyPr/>
                    <a:lstStyle/>
                    <a:p>
                      <a:pPr algn="ctr"/>
                      <a:r>
                        <a:rPr lang="en-IN" sz="2400" dirty="0">
                          <a:latin typeface="Cambria" panose="02040503050406030204" pitchFamily="18" charset="0"/>
                          <a:ea typeface="Cambria" panose="02040503050406030204" pitchFamily="18" charset="0"/>
                        </a:rPr>
                        <a:t>156</a:t>
                      </a:r>
                      <a:endParaRPr lang="en-US" sz="2400" dirty="0">
                        <a:latin typeface="Cambria" panose="02040503050406030204" pitchFamily="18" charset="0"/>
                        <a:ea typeface="Cambria" panose="02040503050406030204" pitchFamily="18" charset="0"/>
                      </a:endParaRPr>
                    </a:p>
                  </a:txBody>
                  <a:tcPr/>
                </a:tc>
                <a:tc>
                  <a:txBody>
                    <a:bodyPr/>
                    <a:lstStyle/>
                    <a:p>
                      <a:pPr algn="ctr"/>
                      <a:r>
                        <a:rPr lang="en-IN" sz="2400" dirty="0">
                          <a:latin typeface="Cambria" panose="02040503050406030204" pitchFamily="18" charset="0"/>
                          <a:ea typeface="Cambria" panose="02040503050406030204" pitchFamily="18" charset="0"/>
                        </a:rPr>
                        <a:t>156</a:t>
                      </a:r>
                      <a:endParaRPr lang="en-US" sz="2400" dirty="0">
                        <a:latin typeface="Cambria" panose="02040503050406030204" pitchFamily="18" charset="0"/>
                        <a:ea typeface="Cambria" panose="02040503050406030204" pitchFamily="18" charset="0"/>
                      </a:endParaRPr>
                    </a:p>
                  </a:txBody>
                  <a:tcPr/>
                </a:tc>
                <a:extLst>
                  <a:ext uri="{0D108BD9-81ED-4DB2-BD59-A6C34878D82A}">
                    <a16:rowId xmlns:a16="http://schemas.microsoft.com/office/drawing/2014/main" val="10004"/>
                  </a:ext>
                </a:extLst>
              </a:tr>
              <a:tr h="704898">
                <a:tc>
                  <a:txBody>
                    <a:bodyPr/>
                    <a:lstStyle/>
                    <a:p>
                      <a:r>
                        <a:rPr lang="en-IN" sz="2400" b="1" dirty="0">
                          <a:latin typeface="Cambria" panose="02040503050406030204" pitchFamily="18" charset="0"/>
                          <a:ea typeface="Cambria" panose="02040503050406030204" pitchFamily="18" charset="0"/>
                        </a:rPr>
                        <a:t>Laying chicken feed</a:t>
                      </a:r>
                      <a:endParaRPr lang="en-US" sz="2400" b="1" dirty="0">
                        <a:latin typeface="Cambria" panose="02040503050406030204" pitchFamily="18" charset="0"/>
                        <a:ea typeface="Cambria" panose="02040503050406030204" pitchFamily="18" charset="0"/>
                      </a:endParaRPr>
                    </a:p>
                  </a:txBody>
                  <a:tcPr/>
                </a:tc>
                <a:tc>
                  <a:txBody>
                    <a:bodyPr/>
                    <a:lstStyle/>
                    <a:p>
                      <a:pPr algn="ctr"/>
                      <a:r>
                        <a:rPr lang="en-IN" sz="2400" dirty="0">
                          <a:latin typeface="Cambria" panose="02040503050406030204" pitchFamily="18" charset="0"/>
                          <a:ea typeface="Cambria" panose="02040503050406030204" pitchFamily="18" charset="0"/>
                        </a:rPr>
                        <a:t>144</a:t>
                      </a:r>
                      <a:endParaRPr lang="en-US" sz="2400" dirty="0">
                        <a:latin typeface="Cambria" panose="02040503050406030204" pitchFamily="18" charset="0"/>
                        <a:ea typeface="Cambria" panose="02040503050406030204" pitchFamily="18" charset="0"/>
                      </a:endParaRPr>
                    </a:p>
                  </a:txBody>
                  <a:tcPr/>
                </a:tc>
                <a:tc>
                  <a:txBody>
                    <a:bodyPr/>
                    <a:lstStyle/>
                    <a:p>
                      <a:pPr algn="ctr"/>
                      <a:r>
                        <a:rPr lang="en-IN" sz="2400" dirty="0">
                          <a:latin typeface="Cambria" panose="02040503050406030204" pitchFamily="18" charset="0"/>
                          <a:ea typeface="Cambria" panose="02040503050406030204" pitchFamily="18" charset="0"/>
                        </a:rPr>
                        <a:t>144 to 150</a:t>
                      </a:r>
                      <a:endParaRPr lang="en-US" sz="2400" dirty="0">
                        <a:latin typeface="Cambria" panose="02040503050406030204" pitchFamily="18" charset="0"/>
                        <a:ea typeface="Cambria" panose="02040503050406030204" pitchFamily="18" charset="0"/>
                      </a:endParaRPr>
                    </a:p>
                  </a:txBody>
                  <a:tcPr/>
                </a:tc>
                <a:extLst>
                  <a:ext uri="{0D108BD9-81ED-4DB2-BD59-A6C34878D82A}">
                    <a16:rowId xmlns:a16="http://schemas.microsoft.com/office/drawing/2014/main" val="10005"/>
                  </a:ext>
                </a:extLst>
              </a:tr>
            </a:tbl>
          </a:graphicData>
        </a:graphic>
      </p:graphicFrame>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366932"/>
            <a:ext cx="5257800" cy="699868"/>
          </a:xfrm>
          <a:solidFill>
            <a:schemeClr val="accent1">
              <a:lumMod val="20000"/>
              <a:lumOff val="80000"/>
            </a:schemeClr>
          </a:solidFill>
        </p:spPr>
        <p:txBody>
          <a:bodyPr>
            <a:normAutofit fontScale="90000"/>
          </a:bodyPr>
          <a:lstStyle/>
          <a:p>
            <a:r>
              <a:rPr lang="en-IN" sz="4000" dirty="0">
                <a:latin typeface="Cambria" panose="02040503050406030204" pitchFamily="18" charset="0"/>
                <a:ea typeface="Cambria" panose="02040503050406030204" pitchFamily="18" charset="0"/>
              </a:rPr>
              <a:t>Phase feeding in poultry</a:t>
            </a:r>
            <a:endParaRPr lang="en-US" sz="4000" dirty="0">
              <a:latin typeface="Cambria" panose="02040503050406030204" pitchFamily="18" charset="0"/>
              <a:ea typeface="Cambria" panose="02040503050406030204" pitchFamily="18" charset="0"/>
            </a:endParaRPr>
          </a:p>
        </p:txBody>
      </p:sp>
      <p:sp>
        <p:nvSpPr>
          <p:cNvPr id="3" name="Content Placeholder 2"/>
          <p:cNvSpPr>
            <a:spLocks noGrp="1"/>
          </p:cNvSpPr>
          <p:nvPr>
            <p:ph idx="1"/>
          </p:nvPr>
        </p:nvSpPr>
        <p:spPr>
          <a:xfrm>
            <a:off x="443132" y="1461868"/>
            <a:ext cx="8229600" cy="5029200"/>
          </a:xfrm>
        </p:spPr>
        <p:txBody>
          <a:bodyPr>
            <a:normAutofit/>
          </a:bodyPr>
          <a:lstStyle/>
          <a:p>
            <a:pPr algn="just">
              <a:buFont typeface="Wingdings" pitchFamily="2" charset="2"/>
              <a:buChar char="Ø"/>
            </a:pPr>
            <a:r>
              <a:rPr lang="en-US" b="1" dirty="0">
                <a:latin typeface="Cambria" panose="02040503050406030204" pitchFamily="18" charset="0"/>
                <a:ea typeface="Cambria" panose="02040503050406030204" pitchFamily="18" charset="0"/>
              </a:rPr>
              <a:t>Definition- </a:t>
            </a:r>
            <a:r>
              <a:rPr lang="en-US" dirty="0">
                <a:latin typeface="Cambria" panose="02040503050406030204" pitchFamily="18" charset="0"/>
                <a:ea typeface="Cambria" panose="02040503050406030204" pitchFamily="18" charset="0"/>
              </a:rPr>
              <a:t>Phase feeding is a nutritional management strategy in which the ingredient and chemical composition of the diet is modified over time so that the nutrient composition of the diet more closely meets the nutrient requirements of the poultry bird</a:t>
            </a:r>
          </a:p>
          <a:p>
            <a:pPr algn="just">
              <a:buNone/>
            </a:pPr>
            <a:r>
              <a:rPr lang="en-IN" dirty="0">
                <a:latin typeface="Cambria" panose="02040503050406030204" pitchFamily="18" charset="0"/>
                <a:ea typeface="Cambria" panose="02040503050406030204" pitchFamily="18" charset="0"/>
              </a:rPr>
              <a:t>                                                  or</a:t>
            </a:r>
            <a:endParaRPr lang="en-US" dirty="0">
              <a:latin typeface="Cambria" panose="02040503050406030204" pitchFamily="18" charset="0"/>
              <a:ea typeface="Cambria" panose="02040503050406030204" pitchFamily="18" charset="0"/>
            </a:endParaRPr>
          </a:p>
          <a:p>
            <a:pPr algn="just">
              <a:buFont typeface="Wingdings" pitchFamily="2" charset="2"/>
              <a:buChar char="Ø"/>
            </a:pPr>
            <a:r>
              <a:rPr lang="en-US" dirty="0">
                <a:latin typeface="Cambria" panose="02040503050406030204" pitchFamily="18" charset="0"/>
                <a:ea typeface="Cambria" panose="02040503050406030204" pitchFamily="18" charset="0"/>
              </a:rPr>
              <a:t>Phase feeding refers to change in the protein level of laying diet during normal production cycle.</a:t>
            </a:r>
          </a:p>
          <a:p>
            <a:pPr algn="just">
              <a:buFont typeface="Wingdings" pitchFamily="2" charset="2"/>
              <a:buChar char="Ø"/>
            </a:pPr>
            <a:endParaRPr lang="en-US" dirty="0">
              <a:latin typeface="Cambria" panose="02040503050406030204" pitchFamily="18" charset="0"/>
              <a:ea typeface="Cambria" panose="02040503050406030204" pitchFamily="18" charset="0"/>
            </a:endParaRPr>
          </a:p>
          <a:p>
            <a:pPr algn="just">
              <a:buFont typeface="Wingdings" pitchFamily="2" charset="2"/>
              <a:buChar char="Ø"/>
            </a:pPr>
            <a:r>
              <a:rPr lang="en-US" dirty="0">
                <a:latin typeface="Cambria" panose="02040503050406030204" pitchFamily="18" charset="0"/>
                <a:ea typeface="Cambria" panose="02040503050406030204" pitchFamily="18" charset="0"/>
              </a:rPr>
              <a:t>Followed during laying phase.</a:t>
            </a:r>
          </a:p>
          <a:p>
            <a:pPr algn="just"/>
            <a:endParaRPr lang="en-US" dirty="0">
              <a:latin typeface="Cambria" panose="02040503050406030204" pitchFamily="18" charset="0"/>
              <a:ea typeface="Cambria" panose="02040503050406030204" pitchFamily="18" charset="0"/>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50838"/>
            <a:ext cx="2057400" cy="715962"/>
          </a:xfrm>
          <a:solidFill>
            <a:schemeClr val="accent1">
              <a:lumMod val="20000"/>
              <a:lumOff val="80000"/>
            </a:schemeClr>
          </a:solidFill>
        </p:spPr>
        <p:txBody>
          <a:bodyPr>
            <a:normAutofit/>
          </a:bodyPr>
          <a:lstStyle/>
          <a:p>
            <a:r>
              <a:rPr lang="en-IN" dirty="0">
                <a:latin typeface="Cambria" panose="02040503050406030204" pitchFamily="18" charset="0"/>
                <a:ea typeface="Cambria" panose="02040503050406030204" pitchFamily="18" charset="0"/>
              </a:rPr>
              <a:t>Cont….</a:t>
            </a:r>
            <a:endParaRPr lang="en-US" dirty="0">
              <a:latin typeface="Cambria" panose="02040503050406030204" pitchFamily="18" charset="0"/>
              <a:ea typeface="Cambria" panose="02040503050406030204" pitchFamily="18" charset="0"/>
            </a:endParaRPr>
          </a:p>
        </p:txBody>
      </p:sp>
      <p:sp>
        <p:nvSpPr>
          <p:cNvPr id="3" name="Content Placeholder 2"/>
          <p:cNvSpPr>
            <a:spLocks noGrp="1"/>
          </p:cNvSpPr>
          <p:nvPr>
            <p:ph idx="1"/>
          </p:nvPr>
        </p:nvSpPr>
        <p:spPr/>
        <p:txBody>
          <a:bodyPr>
            <a:normAutofit/>
          </a:bodyPr>
          <a:lstStyle/>
          <a:p>
            <a:pPr>
              <a:buFont typeface="Wingdings" pitchFamily="2" charset="2"/>
              <a:buChar char="Ø"/>
            </a:pPr>
            <a:r>
              <a:rPr lang="en-US" dirty="0">
                <a:latin typeface="Cambria" panose="02040503050406030204" pitchFamily="18" charset="0"/>
                <a:ea typeface="Cambria" panose="02040503050406030204" pitchFamily="18" charset="0"/>
              </a:rPr>
              <a:t>Such changes are designed to regulate the intake of dietary protein to meet more closely the hen’s requirement at various stages of egg production.</a:t>
            </a:r>
          </a:p>
          <a:p>
            <a:pPr>
              <a:buFont typeface="Wingdings" pitchFamily="2" charset="2"/>
              <a:buChar char="Ø"/>
            </a:pPr>
            <a:endParaRPr lang="en-US" dirty="0">
              <a:latin typeface="Cambria" panose="02040503050406030204" pitchFamily="18" charset="0"/>
              <a:ea typeface="Cambria" panose="02040503050406030204" pitchFamily="18" charset="0"/>
            </a:endParaRPr>
          </a:p>
          <a:p>
            <a:pPr>
              <a:buFont typeface="Wingdings" pitchFamily="2" charset="2"/>
              <a:buChar char="Ø"/>
            </a:pPr>
            <a:r>
              <a:rPr lang="en-IN" dirty="0">
                <a:latin typeface="Cambria" panose="02040503050406030204" pitchFamily="18" charset="0"/>
                <a:ea typeface="Cambria" panose="02040503050406030204" pitchFamily="18" charset="0"/>
              </a:rPr>
              <a:t>Production cycle of layers may be divided in to 3 phase:</a:t>
            </a:r>
          </a:p>
          <a:p>
            <a:pPr lvl="1">
              <a:buFont typeface="Wingdings" panose="05000000000000000000" pitchFamily="2" charset="2"/>
              <a:buChar char="§"/>
            </a:pPr>
            <a:r>
              <a:rPr lang="en-IN" b="1" dirty="0">
                <a:latin typeface="Cambria" panose="02040503050406030204" pitchFamily="18" charset="0"/>
                <a:ea typeface="Cambria" panose="02040503050406030204" pitchFamily="18" charset="0"/>
              </a:rPr>
              <a:t>Phase I   </a:t>
            </a:r>
            <a:r>
              <a:rPr lang="en-IN" dirty="0">
                <a:latin typeface="Cambria" panose="02040503050406030204" pitchFamily="18" charset="0"/>
                <a:ea typeface="Cambria" panose="02040503050406030204" pitchFamily="18" charset="0"/>
              </a:rPr>
              <a:t>- up to 36 weeks  age </a:t>
            </a:r>
          </a:p>
          <a:p>
            <a:pPr lvl="1">
              <a:buFont typeface="Wingdings" panose="05000000000000000000" pitchFamily="2" charset="2"/>
              <a:buChar char="§"/>
            </a:pPr>
            <a:r>
              <a:rPr lang="en-IN" b="1" dirty="0">
                <a:latin typeface="Cambria" panose="02040503050406030204" pitchFamily="18" charset="0"/>
                <a:ea typeface="Cambria" panose="02040503050406030204" pitchFamily="18" charset="0"/>
              </a:rPr>
              <a:t>Phase II  </a:t>
            </a:r>
            <a:r>
              <a:rPr lang="en-IN" dirty="0">
                <a:latin typeface="Cambria" panose="02040503050406030204" pitchFamily="18" charset="0"/>
                <a:ea typeface="Cambria" panose="02040503050406030204" pitchFamily="18" charset="0"/>
              </a:rPr>
              <a:t>- 37 to 56 weeks age</a:t>
            </a:r>
          </a:p>
          <a:p>
            <a:pPr lvl="1">
              <a:buFont typeface="Wingdings" panose="05000000000000000000" pitchFamily="2" charset="2"/>
              <a:buChar char="§"/>
            </a:pPr>
            <a:r>
              <a:rPr lang="en-IN" b="1" dirty="0">
                <a:latin typeface="Cambria" panose="02040503050406030204" pitchFamily="18" charset="0"/>
                <a:ea typeface="Cambria" panose="02040503050406030204" pitchFamily="18" charset="0"/>
              </a:rPr>
              <a:t>Phase III </a:t>
            </a:r>
            <a:r>
              <a:rPr lang="en-IN" dirty="0">
                <a:latin typeface="Cambria" panose="02040503050406030204" pitchFamily="18" charset="0"/>
                <a:ea typeface="Cambria" panose="02040503050406030204" pitchFamily="18" charset="0"/>
              </a:rPr>
              <a:t>– from 57 weeks age (</a:t>
            </a:r>
            <a:r>
              <a:rPr lang="en-US" dirty="0">
                <a:latin typeface="Cambria" panose="02040503050406030204" pitchFamily="18" charset="0"/>
                <a:ea typeface="Cambria" panose="02040503050406030204" pitchFamily="18" charset="0"/>
              </a:rPr>
              <a:t> till the spent out birds are discarded)</a:t>
            </a:r>
          </a:p>
          <a:p>
            <a:endParaRPr lang="en-US" dirty="0">
              <a:latin typeface="Cambria" panose="02040503050406030204" pitchFamily="18" charset="0"/>
              <a:ea typeface="Cambria" panose="02040503050406030204" pitchFamily="18" charset="0"/>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381000"/>
            <a:ext cx="6248400" cy="762000"/>
          </a:xfrm>
          <a:solidFill>
            <a:schemeClr val="accent1">
              <a:lumMod val="20000"/>
              <a:lumOff val="80000"/>
            </a:schemeClr>
          </a:solidFill>
        </p:spPr>
        <p:txBody>
          <a:bodyPr>
            <a:normAutofit/>
          </a:bodyPr>
          <a:lstStyle/>
          <a:p>
            <a:r>
              <a:rPr lang="en-IN" dirty="0">
                <a:latin typeface="Cambria" panose="02040503050406030204" pitchFamily="18" charset="0"/>
                <a:ea typeface="Cambria" panose="02040503050406030204" pitchFamily="18" charset="0"/>
              </a:rPr>
              <a:t> </a:t>
            </a:r>
            <a:r>
              <a:rPr lang="en-IN" sz="4000" dirty="0">
                <a:latin typeface="Cambria" panose="02040503050406030204" pitchFamily="18" charset="0"/>
                <a:ea typeface="Cambria" panose="02040503050406030204" pitchFamily="18" charset="0"/>
              </a:rPr>
              <a:t>Phase feeding in poultry</a:t>
            </a:r>
            <a:endParaRPr lang="en-US" sz="4000" dirty="0">
              <a:latin typeface="Cambria" panose="02040503050406030204" pitchFamily="18" charset="0"/>
              <a:ea typeface="Cambria" panose="02040503050406030204" pitchFamily="18" charset="0"/>
            </a:endParaRPr>
          </a:p>
        </p:txBody>
      </p:sp>
      <p:sp>
        <p:nvSpPr>
          <p:cNvPr id="3" name="Subtitle 2"/>
          <p:cNvSpPr>
            <a:spLocks noGrp="1"/>
          </p:cNvSpPr>
          <p:nvPr>
            <p:ph type="subTitle" idx="1"/>
          </p:nvPr>
        </p:nvSpPr>
        <p:spPr>
          <a:xfrm>
            <a:off x="762000" y="1447800"/>
            <a:ext cx="7848600" cy="5181600"/>
          </a:xfrm>
        </p:spPr>
        <p:txBody>
          <a:bodyPr>
            <a:normAutofit/>
          </a:bodyPr>
          <a:lstStyle/>
          <a:p>
            <a:pPr algn="just">
              <a:buFont typeface="Wingdings" pitchFamily="2" charset="2"/>
              <a:buChar char="Ø"/>
            </a:pPr>
            <a:endParaRPr lang="en-US" sz="2800" dirty="0">
              <a:solidFill>
                <a:schemeClr val="tx1">
                  <a:lumMod val="75000"/>
                  <a:lumOff val="25000"/>
                </a:schemeClr>
              </a:solidFill>
            </a:endParaRPr>
          </a:p>
          <a:p>
            <a:pPr algn="just"/>
            <a:endParaRPr lang="en-US" sz="2800" dirty="0">
              <a:solidFill>
                <a:schemeClr val="tx1">
                  <a:lumMod val="75000"/>
                  <a:lumOff val="25000"/>
                </a:schemeClr>
              </a:solidFill>
            </a:endParaRPr>
          </a:p>
          <a:p>
            <a:pPr algn="just">
              <a:buFont typeface="Wingdings" pitchFamily="2" charset="2"/>
              <a:buChar char="Ø"/>
            </a:pPr>
            <a:endParaRPr lang="en-IN" sz="2800" dirty="0">
              <a:solidFill>
                <a:schemeClr val="tx1">
                  <a:lumMod val="75000"/>
                  <a:lumOff val="25000"/>
                </a:schemeClr>
              </a:solidFill>
            </a:endParaRPr>
          </a:p>
          <a:p>
            <a:pPr algn="just">
              <a:buFont typeface="Wingdings" pitchFamily="2" charset="2"/>
              <a:buChar char="Ø"/>
            </a:pPr>
            <a:endParaRPr lang="en-US" sz="2800" dirty="0">
              <a:solidFill>
                <a:schemeClr val="tx1">
                  <a:lumMod val="75000"/>
                  <a:lumOff val="25000"/>
                </a:schemeClr>
              </a:solidFill>
            </a:endParaRPr>
          </a:p>
        </p:txBody>
      </p:sp>
      <p:graphicFrame>
        <p:nvGraphicFramePr>
          <p:cNvPr id="5" name="Table 5">
            <a:extLst>
              <a:ext uri="{FF2B5EF4-FFF2-40B4-BE49-F238E27FC236}">
                <a16:creationId xmlns:a16="http://schemas.microsoft.com/office/drawing/2014/main" id="{4D9EA408-54DD-4925-8C1D-7FEC195D222A}"/>
              </a:ext>
            </a:extLst>
          </p:cNvPr>
          <p:cNvGraphicFramePr>
            <a:graphicFrameLocks noGrp="1"/>
          </p:cNvGraphicFramePr>
          <p:nvPr/>
        </p:nvGraphicFramePr>
        <p:xfrm>
          <a:off x="914400" y="1397000"/>
          <a:ext cx="7315200" cy="4474534"/>
        </p:xfrm>
        <a:graphic>
          <a:graphicData uri="http://schemas.openxmlformats.org/drawingml/2006/table">
            <a:tbl>
              <a:tblPr firstRow="1" bandRow="1">
                <a:tableStyleId>{5C22544A-7EE6-4342-B048-85BDC9FD1C3A}</a:tableStyleId>
              </a:tblPr>
              <a:tblGrid>
                <a:gridCol w="1828800">
                  <a:extLst>
                    <a:ext uri="{9D8B030D-6E8A-4147-A177-3AD203B41FA5}">
                      <a16:colId xmlns:a16="http://schemas.microsoft.com/office/drawing/2014/main" val="3856434505"/>
                    </a:ext>
                  </a:extLst>
                </a:gridCol>
                <a:gridCol w="1828800">
                  <a:extLst>
                    <a:ext uri="{9D8B030D-6E8A-4147-A177-3AD203B41FA5}">
                      <a16:colId xmlns:a16="http://schemas.microsoft.com/office/drawing/2014/main" val="3787712208"/>
                    </a:ext>
                  </a:extLst>
                </a:gridCol>
                <a:gridCol w="1828800">
                  <a:extLst>
                    <a:ext uri="{9D8B030D-6E8A-4147-A177-3AD203B41FA5}">
                      <a16:colId xmlns:a16="http://schemas.microsoft.com/office/drawing/2014/main" val="122119857"/>
                    </a:ext>
                  </a:extLst>
                </a:gridCol>
                <a:gridCol w="1828800">
                  <a:extLst>
                    <a:ext uri="{9D8B030D-6E8A-4147-A177-3AD203B41FA5}">
                      <a16:colId xmlns:a16="http://schemas.microsoft.com/office/drawing/2014/main" val="2970488360"/>
                    </a:ext>
                  </a:extLst>
                </a:gridCol>
              </a:tblGrid>
              <a:tr h="678121">
                <a:tc>
                  <a:txBody>
                    <a:bodyPr/>
                    <a:lstStyle/>
                    <a:p>
                      <a:pPr algn="l"/>
                      <a:r>
                        <a:rPr lang="en-US" dirty="0">
                          <a:latin typeface="Cambria" panose="02040503050406030204" pitchFamily="18" charset="0"/>
                          <a:ea typeface="Cambria" panose="02040503050406030204" pitchFamily="18" charset="0"/>
                        </a:rPr>
                        <a:t>Phase (Age)</a:t>
                      </a:r>
                      <a:endParaRPr lang="en-IN" dirty="0">
                        <a:latin typeface="Cambria" panose="02040503050406030204" pitchFamily="18" charset="0"/>
                        <a:ea typeface="Cambria" panose="02040503050406030204" pitchFamily="18" charset="0"/>
                      </a:endParaRPr>
                    </a:p>
                  </a:txBody>
                  <a:tcPr/>
                </a:tc>
                <a:tc>
                  <a:txBody>
                    <a:bodyPr/>
                    <a:lstStyle/>
                    <a:p>
                      <a:pPr algn="l"/>
                      <a:r>
                        <a:rPr lang="en-US" dirty="0">
                          <a:latin typeface="Cambria" panose="02040503050406030204" pitchFamily="18" charset="0"/>
                          <a:ea typeface="Cambria" panose="02040503050406030204" pitchFamily="18" charset="0"/>
                        </a:rPr>
                        <a:t>Egg production</a:t>
                      </a:r>
                      <a:endParaRPr lang="en-IN" dirty="0">
                        <a:latin typeface="Cambria" panose="02040503050406030204" pitchFamily="18" charset="0"/>
                        <a:ea typeface="Cambria" panose="02040503050406030204" pitchFamily="18"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Cambria" panose="02040503050406030204" pitchFamily="18" charset="0"/>
                          <a:ea typeface="Cambria" panose="02040503050406030204" pitchFamily="18" charset="0"/>
                        </a:rPr>
                        <a:t>Egg weight</a:t>
                      </a:r>
                      <a:endParaRPr lang="en-IN" dirty="0">
                        <a:latin typeface="Cambria" panose="02040503050406030204" pitchFamily="18" charset="0"/>
                        <a:ea typeface="Cambria" panose="02040503050406030204" pitchFamily="18" charset="0"/>
                      </a:endParaRPr>
                    </a:p>
                    <a:p>
                      <a:pPr algn="l"/>
                      <a:endParaRPr lang="en-IN" dirty="0">
                        <a:latin typeface="Cambria" panose="02040503050406030204" pitchFamily="18" charset="0"/>
                        <a:ea typeface="Cambria" panose="02040503050406030204" pitchFamily="18"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Cambria" panose="02040503050406030204" pitchFamily="18" charset="0"/>
                          <a:ea typeface="Cambria" panose="02040503050406030204" pitchFamily="18" charset="0"/>
                        </a:rPr>
                        <a:t>Body weight</a:t>
                      </a:r>
                      <a:endParaRPr lang="en-IN" dirty="0">
                        <a:latin typeface="Cambria" panose="02040503050406030204" pitchFamily="18" charset="0"/>
                        <a:ea typeface="Cambria" panose="02040503050406030204" pitchFamily="18" charset="0"/>
                      </a:endParaRPr>
                    </a:p>
                    <a:p>
                      <a:pPr algn="l"/>
                      <a:endParaRPr lang="en-IN" dirty="0">
                        <a:latin typeface="Cambria" panose="02040503050406030204" pitchFamily="18" charset="0"/>
                        <a:ea typeface="Cambria" panose="02040503050406030204" pitchFamily="18" charset="0"/>
                      </a:endParaRPr>
                    </a:p>
                  </a:txBody>
                  <a:tcPr/>
                </a:tc>
                <a:extLst>
                  <a:ext uri="{0D108BD9-81ED-4DB2-BD59-A6C34878D82A}">
                    <a16:rowId xmlns:a16="http://schemas.microsoft.com/office/drawing/2014/main" val="397508668"/>
                  </a:ext>
                </a:extLst>
              </a:tr>
              <a:tr h="1277679">
                <a:tc>
                  <a:txBody>
                    <a:bodyPr/>
                    <a:lstStyle/>
                    <a:p>
                      <a:pPr>
                        <a:buFont typeface="Wingdings" pitchFamily="2" charset="2"/>
                        <a:buNone/>
                      </a:pPr>
                      <a:r>
                        <a:rPr lang="en-IN" b="1" dirty="0">
                          <a:latin typeface="Cambria" panose="02040503050406030204" pitchFamily="18" charset="0"/>
                          <a:ea typeface="Cambria" panose="02040503050406030204" pitchFamily="18" charset="0"/>
                        </a:rPr>
                        <a:t>Phase I   </a:t>
                      </a:r>
                      <a:r>
                        <a:rPr lang="en-IN" dirty="0">
                          <a:latin typeface="Cambria" panose="02040503050406030204" pitchFamily="18" charset="0"/>
                          <a:ea typeface="Cambria" panose="02040503050406030204" pitchFamily="18" charset="0"/>
                        </a:rPr>
                        <a:t>- up to 36 weeks  age </a:t>
                      </a:r>
                    </a:p>
                  </a:txBody>
                  <a:tcPr/>
                </a:tc>
                <a:tc>
                  <a:txBody>
                    <a:bodyPr/>
                    <a:lstStyle/>
                    <a:p>
                      <a:r>
                        <a:rPr lang="en-US" dirty="0">
                          <a:latin typeface="Cambria" panose="02040503050406030204" pitchFamily="18" charset="0"/>
                          <a:ea typeface="Cambria" panose="02040503050406030204" pitchFamily="18" charset="0"/>
                        </a:rPr>
                        <a:t>Rises and reaches the maximum</a:t>
                      </a:r>
                      <a:endParaRPr lang="en-IN" dirty="0">
                        <a:latin typeface="Cambria" panose="02040503050406030204" pitchFamily="18" charset="0"/>
                        <a:ea typeface="Cambria" panose="02040503050406030204" pitchFamily="18" charset="0"/>
                      </a:endParaRPr>
                    </a:p>
                  </a:txBody>
                  <a:tcPr/>
                </a:tc>
                <a:tc>
                  <a:txBody>
                    <a:bodyPr/>
                    <a:lstStyle/>
                    <a:p>
                      <a:r>
                        <a:rPr lang="en-US" dirty="0">
                          <a:latin typeface="Cambria" panose="02040503050406030204" pitchFamily="18" charset="0"/>
                          <a:ea typeface="Cambria" panose="02040503050406030204" pitchFamily="18" charset="0"/>
                        </a:rPr>
                        <a:t>Gradually increases</a:t>
                      </a:r>
                      <a:endParaRPr lang="en-IN" dirty="0">
                        <a:latin typeface="Cambria" panose="02040503050406030204" pitchFamily="18" charset="0"/>
                        <a:ea typeface="Cambria" panose="02040503050406030204" pitchFamily="18"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Gradually increases</a:t>
                      </a:r>
                      <a:endParaRPr kumimoji="0" lang="en-IN" sz="1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a:txBody>
                  <a:tcPr/>
                </a:tc>
                <a:extLst>
                  <a:ext uri="{0D108BD9-81ED-4DB2-BD59-A6C34878D82A}">
                    <a16:rowId xmlns:a16="http://schemas.microsoft.com/office/drawing/2014/main" val="633987631"/>
                  </a:ext>
                </a:extLst>
              </a:tr>
              <a:tr h="125936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b="1" dirty="0">
                          <a:latin typeface="Cambria" panose="02040503050406030204" pitchFamily="18" charset="0"/>
                          <a:ea typeface="Cambria" panose="02040503050406030204" pitchFamily="18" charset="0"/>
                        </a:rPr>
                        <a:t>Phase II  </a:t>
                      </a:r>
                      <a:r>
                        <a:rPr lang="en-IN" dirty="0">
                          <a:latin typeface="Cambria" panose="02040503050406030204" pitchFamily="18" charset="0"/>
                          <a:ea typeface="Cambria" panose="02040503050406030204" pitchFamily="18" charset="0"/>
                        </a:rPr>
                        <a:t>- 37 to 56 weeks age</a:t>
                      </a:r>
                    </a:p>
                    <a:p>
                      <a:endParaRPr lang="en-IN" dirty="0">
                        <a:latin typeface="Cambria" panose="02040503050406030204" pitchFamily="18" charset="0"/>
                        <a:ea typeface="Cambria" panose="02040503050406030204" pitchFamily="18" charset="0"/>
                      </a:endParaRPr>
                    </a:p>
                  </a:txBody>
                  <a:tcPr/>
                </a:tc>
                <a:tc>
                  <a:txBody>
                    <a:bodyPr/>
                    <a:lstStyle/>
                    <a:p>
                      <a:r>
                        <a:rPr lang="en-US" dirty="0">
                          <a:latin typeface="Cambria" panose="02040503050406030204" pitchFamily="18" charset="0"/>
                          <a:ea typeface="Cambria" panose="02040503050406030204" pitchFamily="18" charset="0"/>
                        </a:rPr>
                        <a:t>Production maintained</a:t>
                      </a:r>
                      <a:endParaRPr lang="en-IN" dirty="0">
                        <a:latin typeface="Cambria" panose="02040503050406030204" pitchFamily="18" charset="0"/>
                        <a:ea typeface="Cambria" panose="02040503050406030204" pitchFamily="18"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Gradually increases</a:t>
                      </a:r>
                      <a:endParaRPr kumimoji="0" lang="en-IN" sz="1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Gradually increases</a:t>
                      </a:r>
                      <a:endParaRPr kumimoji="0" lang="en-IN" sz="1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a:txBody>
                  <a:tcPr/>
                </a:tc>
                <a:extLst>
                  <a:ext uri="{0D108BD9-81ED-4DB2-BD59-A6C34878D82A}">
                    <a16:rowId xmlns:a16="http://schemas.microsoft.com/office/drawing/2014/main" val="1697918117"/>
                  </a:ext>
                </a:extLst>
              </a:tr>
              <a:tr h="125936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b="1" dirty="0">
                          <a:latin typeface="Cambria" panose="02040503050406030204" pitchFamily="18" charset="0"/>
                          <a:ea typeface="Cambria" panose="02040503050406030204" pitchFamily="18" charset="0"/>
                        </a:rPr>
                        <a:t>Phase III </a:t>
                      </a:r>
                      <a:r>
                        <a:rPr lang="en-IN" dirty="0">
                          <a:latin typeface="Cambria" panose="02040503050406030204" pitchFamily="18" charset="0"/>
                          <a:ea typeface="Cambria" panose="02040503050406030204" pitchFamily="18" charset="0"/>
                        </a:rPr>
                        <a:t>– from 57 weeks age </a:t>
                      </a:r>
                    </a:p>
                    <a:p>
                      <a:endParaRPr lang="en-IN" dirty="0">
                        <a:latin typeface="Cambria" panose="02040503050406030204" pitchFamily="18" charset="0"/>
                        <a:ea typeface="Cambria" panose="02040503050406030204" pitchFamily="18" charset="0"/>
                      </a:endParaRPr>
                    </a:p>
                  </a:txBody>
                  <a:tcPr/>
                </a:tc>
                <a:tc>
                  <a:txBody>
                    <a:bodyPr/>
                    <a:lstStyle/>
                    <a:p>
                      <a:r>
                        <a:rPr lang="en-US" dirty="0">
                          <a:latin typeface="Cambria" panose="02040503050406030204" pitchFamily="18" charset="0"/>
                          <a:ea typeface="Cambria" panose="02040503050406030204" pitchFamily="18" charset="0"/>
                        </a:rPr>
                        <a:t>Production declines</a:t>
                      </a:r>
                      <a:endParaRPr lang="en-IN" dirty="0">
                        <a:latin typeface="Cambria" panose="02040503050406030204" pitchFamily="18" charset="0"/>
                        <a:ea typeface="Cambria" panose="02040503050406030204" pitchFamily="18"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Gradually increases</a:t>
                      </a:r>
                      <a:endParaRPr kumimoji="0" lang="en-IN" sz="1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Cambria" panose="02040503050406030204" pitchFamily="18" charset="0"/>
                          <a:ea typeface="Cambria" panose="02040503050406030204" pitchFamily="18" charset="0"/>
                        </a:rPr>
                        <a:t>Slightly increases</a:t>
                      </a:r>
                      <a:endParaRPr lang="en-IN" dirty="0">
                        <a:latin typeface="Cambria" panose="02040503050406030204" pitchFamily="18" charset="0"/>
                        <a:ea typeface="Cambria" panose="02040503050406030204" pitchFamily="18" charset="0"/>
                      </a:endParaRPr>
                    </a:p>
                    <a:p>
                      <a:endParaRPr lang="en-IN" dirty="0">
                        <a:latin typeface="Cambria" panose="02040503050406030204" pitchFamily="18" charset="0"/>
                        <a:ea typeface="Cambria" panose="02040503050406030204" pitchFamily="18" charset="0"/>
                      </a:endParaRPr>
                    </a:p>
                  </a:txBody>
                  <a:tcPr/>
                </a:tc>
                <a:extLst>
                  <a:ext uri="{0D108BD9-81ED-4DB2-BD59-A6C34878D82A}">
                    <a16:rowId xmlns:a16="http://schemas.microsoft.com/office/drawing/2014/main" val="405910415"/>
                  </a:ext>
                </a:extLst>
              </a:tr>
            </a:tbl>
          </a:graphicData>
        </a:graphic>
      </p:graphicFrame>
    </p:spTree>
    <p:extLst>
      <p:ext uri="{BB962C8B-B14F-4D97-AF65-F5344CB8AC3E}">
        <p14:creationId xmlns:p14="http://schemas.microsoft.com/office/powerpoint/2010/main" val="133912859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
            <a:ext cx="1752600" cy="609600"/>
          </a:xfrm>
          <a:solidFill>
            <a:schemeClr val="accent1">
              <a:lumMod val="20000"/>
              <a:lumOff val="80000"/>
            </a:schemeClr>
          </a:solidFill>
        </p:spPr>
        <p:txBody>
          <a:bodyPr>
            <a:normAutofit/>
          </a:bodyPr>
          <a:lstStyle/>
          <a:p>
            <a:r>
              <a:rPr lang="en-IN" dirty="0">
                <a:latin typeface="Cambria" panose="02040503050406030204" pitchFamily="18" charset="0"/>
                <a:ea typeface="Cambria" panose="02040503050406030204" pitchFamily="18" charset="0"/>
              </a:rPr>
              <a:t>Cont….</a:t>
            </a:r>
            <a:endParaRPr lang="en-US" dirty="0">
              <a:latin typeface="Cambria" panose="02040503050406030204" pitchFamily="18" charset="0"/>
              <a:ea typeface="Cambria" panose="02040503050406030204" pitchFamily="18" charset="0"/>
            </a:endParaRPr>
          </a:p>
        </p:txBody>
      </p:sp>
      <p:sp>
        <p:nvSpPr>
          <p:cNvPr id="3" name="Content Placeholder 2"/>
          <p:cNvSpPr>
            <a:spLocks noGrp="1"/>
          </p:cNvSpPr>
          <p:nvPr>
            <p:ph idx="1"/>
          </p:nvPr>
        </p:nvSpPr>
        <p:spPr>
          <a:xfrm>
            <a:off x="381000" y="1295400"/>
            <a:ext cx="8229600" cy="4525963"/>
          </a:xfrm>
        </p:spPr>
        <p:txBody>
          <a:bodyPr>
            <a:normAutofit/>
          </a:bodyPr>
          <a:lstStyle/>
          <a:p>
            <a:pPr algn="just"/>
            <a:r>
              <a:rPr lang="en-US" b="1" dirty="0">
                <a:latin typeface="Cambria" panose="02040503050406030204" pitchFamily="18" charset="0"/>
                <a:ea typeface="Cambria" panose="02040503050406030204" pitchFamily="18" charset="0"/>
              </a:rPr>
              <a:t>Phase-I</a:t>
            </a:r>
            <a:r>
              <a:rPr lang="en-US" dirty="0">
                <a:latin typeface="Cambria" panose="02040503050406030204" pitchFamily="18" charset="0"/>
                <a:ea typeface="Cambria" panose="02040503050406030204" pitchFamily="18" charset="0"/>
              </a:rPr>
              <a:t>: During the first phase of 18-20 weeks period the birds are expected to reach from zero to peak egg Production of 85 percent or so.</a:t>
            </a:r>
          </a:p>
          <a:p>
            <a:pPr algn="just"/>
            <a:endParaRPr lang="en-US" dirty="0">
              <a:latin typeface="Cambria" panose="02040503050406030204" pitchFamily="18" charset="0"/>
              <a:ea typeface="Cambria" panose="02040503050406030204" pitchFamily="18" charset="0"/>
            </a:endParaRPr>
          </a:p>
          <a:p>
            <a:pPr algn="just"/>
            <a:r>
              <a:rPr lang="en-US" dirty="0">
                <a:latin typeface="Cambria" panose="02040503050406030204" pitchFamily="18" charset="0"/>
                <a:ea typeface="Cambria" panose="02040503050406030204" pitchFamily="18" charset="0"/>
              </a:rPr>
              <a:t>This further accompanied into increase in body weight by 500 g and increase in size of eggs from 40 to 60 g.</a:t>
            </a:r>
          </a:p>
          <a:p>
            <a:pPr algn="just"/>
            <a:endParaRPr lang="en-US" dirty="0">
              <a:latin typeface="Cambria" panose="02040503050406030204" pitchFamily="18" charset="0"/>
              <a:ea typeface="Cambria" panose="02040503050406030204" pitchFamily="18" charset="0"/>
            </a:endParaRPr>
          </a:p>
          <a:p>
            <a:pPr algn="just"/>
            <a:r>
              <a:rPr lang="en-US" dirty="0">
                <a:latin typeface="Cambria" panose="02040503050406030204" pitchFamily="18" charset="0"/>
                <a:ea typeface="Cambria" panose="02040503050406030204" pitchFamily="18" charset="0"/>
              </a:rPr>
              <a:t>Therefore, this phase of reproduction is critical for maximum egg production and tissue development.</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1981200" cy="685800"/>
          </a:xfrm>
          <a:solidFill>
            <a:schemeClr val="accent1">
              <a:lumMod val="20000"/>
              <a:lumOff val="80000"/>
            </a:schemeClr>
          </a:solidFill>
        </p:spPr>
        <p:txBody>
          <a:bodyPr>
            <a:normAutofit/>
          </a:bodyPr>
          <a:lstStyle/>
          <a:p>
            <a:r>
              <a:rPr lang="en-IN" dirty="0">
                <a:latin typeface="Cambria" panose="02040503050406030204" pitchFamily="18" charset="0"/>
                <a:ea typeface="Cambria" panose="02040503050406030204" pitchFamily="18" charset="0"/>
              </a:rPr>
              <a:t>Cont….</a:t>
            </a:r>
            <a:endParaRPr lang="en-US" dirty="0">
              <a:latin typeface="Cambria" panose="02040503050406030204" pitchFamily="18" charset="0"/>
              <a:ea typeface="Cambria" panose="02040503050406030204" pitchFamily="18" charset="0"/>
            </a:endParaRPr>
          </a:p>
        </p:txBody>
      </p:sp>
      <p:sp>
        <p:nvSpPr>
          <p:cNvPr id="3" name="Content Placeholder 2"/>
          <p:cNvSpPr>
            <a:spLocks noGrp="1"/>
          </p:cNvSpPr>
          <p:nvPr>
            <p:ph idx="1"/>
          </p:nvPr>
        </p:nvSpPr>
        <p:spPr>
          <a:xfrm>
            <a:off x="457200" y="1143000"/>
            <a:ext cx="8229600" cy="4983163"/>
          </a:xfrm>
        </p:spPr>
        <p:txBody>
          <a:bodyPr>
            <a:normAutofit/>
          </a:bodyPr>
          <a:lstStyle/>
          <a:p>
            <a:pPr algn="just">
              <a:buFont typeface="Wingdings" pitchFamily="2" charset="2"/>
              <a:buChar char="Ø"/>
            </a:pPr>
            <a:r>
              <a:rPr lang="en-US" dirty="0">
                <a:latin typeface="Cambria" panose="02040503050406030204" pitchFamily="18" charset="0"/>
                <a:ea typeface="Cambria" panose="02040503050406030204" pitchFamily="18" charset="0"/>
              </a:rPr>
              <a:t>Thus energy content of poultry rations should be adjusted to supply required quantity of protein.</a:t>
            </a:r>
          </a:p>
          <a:p>
            <a:pPr algn="just">
              <a:buFont typeface="Wingdings" pitchFamily="2" charset="2"/>
              <a:buChar char="Ø"/>
            </a:pPr>
            <a:endParaRPr lang="en-US" dirty="0">
              <a:latin typeface="Cambria" panose="02040503050406030204" pitchFamily="18" charset="0"/>
              <a:ea typeface="Cambria" panose="02040503050406030204" pitchFamily="18" charset="0"/>
            </a:endParaRPr>
          </a:p>
          <a:p>
            <a:pPr algn="just">
              <a:buFont typeface="Wingdings" pitchFamily="2" charset="2"/>
              <a:buChar char="Ø"/>
            </a:pPr>
            <a:r>
              <a:rPr lang="en-IN" dirty="0">
                <a:latin typeface="Cambria" panose="02040503050406030204" pitchFamily="18" charset="0"/>
                <a:ea typeface="Cambria" panose="02040503050406030204" pitchFamily="18" charset="0"/>
              </a:rPr>
              <a:t>Daily protein requirement is about 10.2 g</a:t>
            </a:r>
          </a:p>
          <a:p>
            <a:pPr algn="just">
              <a:buFont typeface="Wingdings" pitchFamily="2" charset="2"/>
              <a:buChar char="Ø"/>
            </a:pPr>
            <a:endParaRPr lang="en-US" dirty="0">
              <a:latin typeface="Cambria" panose="02040503050406030204" pitchFamily="18" charset="0"/>
              <a:ea typeface="Cambria" panose="02040503050406030204" pitchFamily="18" charset="0"/>
            </a:endParaRPr>
          </a:p>
          <a:p>
            <a:pPr algn="just"/>
            <a:endParaRPr lang="en-US" dirty="0">
              <a:latin typeface="Cambria" panose="02040503050406030204" pitchFamily="18" charset="0"/>
              <a:ea typeface="Cambria" panose="02040503050406030204"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304800" y="914400"/>
            <a:ext cx="8461375" cy="4815421"/>
          </a:xfrm>
          <a:prstGeom prst="rect">
            <a:avLst/>
          </a:prstGeom>
        </p:spPr>
        <p:txBody>
          <a:bodyPr vert="horz" wrap="square" lIns="0" tIns="13970" rIns="0" bIns="0" rtlCol="0">
            <a:spAutoFit/>
          </a:bodyPr>
          <a:lstStyle/>
          <a:p>
            <a:pPr>
              <a:lnSpc>
                <a:spcPct val="100000"/>
              </a:lnSpc>
              <a:spcBef>
                <a:spcPts val="40"/>
              </a:spcBef>
            </a:pPr>
            <a:endParaRPr sz="2400" dirty="0">
              <a:latin typeface="Times New Roman" panose="02020603050405020304" pitchFamily="18" charset="0"/>
              <a:cs typeface="Times New Roman" panose="02020603050405020304" pitchFamily="18" charset="0"/>
            </a:endParaRPr>
          </a:p>
          <a:p>
            <a:pPr marL="12700" marR="5080" algn="just">
              <a:lnSpc>
                <a:spcPct val="100000"/>
              </a:lnSpc>
              <a:spcBef>
                <a:spcPts val="5"/>
              </a:spcBef>
              <a:buSzPct val="95833"/>
              <a:buFont typeface="Wingdings"/>
              <a:buChar char=""/>
              <a:tabLst>
                <a:tab pos="257175" algn="l"/>
              </a:tabLst>
            </a:pPr>
            <a:r>
              <a:rPr sz="2400" dirty="0">
                <a:latin typeface="Times New Roman" panose="02020603050405020304" pitchFamily="18" charset="0"/>
                <a:cs typeface="Times New Roman" panose="02020603050405020304" pitchFamily="18" charset="0"/>
              </a:rPr>
              <a:t>Some </a:t>
            </a:r>
            <a:r>
              <a:rPr sz="2400" spc="-5" dirty="0">
                <a:latin typeface="Times New Roman" panose="02020603050405020304" pitchFamily="18" charset="0"/>
                <a:cs typeface="Times New Roman" panose="02020603050405020304" pitchFamily="18" charset="0"/>
              </a:rPr>
              <a:t>amino </a:t>
            </a:r>
            <a:r>
              <a:rPr sz="2400" dirty="0">
                <a:latin typeface="Times New Roman" panose="02020603050405020304" pitchFamily="18" charset="0"/>
                <a:cs typeface="Times New Roman" panose="02020603050405020304" pitchFamily="18" charset="0"/>
              </a:rPr>
              <a:t>acids </a:t>
            </a:r>
            <a:r>
              <a:rPr sz="2400" spc="-15" dirty="0">
                <a:latin typeface="Times New Roman" panose="02020603050405020304" pitchFamily="18" charset="0"/>
                <a:cs typeface="Times New Roman" panose="02020603050405020304" pitchFamily="18" charset="0"/>
              </a:rPr>
              <a:t>have </a:t>
            </a:r>
            <a:r>
              <a:rPr sz="2400" spc="-20" dirty="0">
                <a:latin typeface="Times New Roman" panose="02020603050405020304" pitchFamily="18" charset="0"/>
                <a:cs typeface="Times New Roman" panose="02020603050405020304" pitchFamily="18" charset="0"/>
              </a:rPr>
              <a:t>to </a:t>
            </a:r>
            <a:r>
              <a:rPr sz="2400" spc="-15" dirty="0">
                <a:latin typeface="Times New Roman" panose="02020603050405020304" pitchFamily="18" charset="0"/>
                <a:cs typeface="Times New Roman" panose="02020603050405020304" pitchFamily="18" charset="0"/>
              </a:rPr>
              <a:t>be </a:t>
            </a:r>
            <a:r>
              <a:rPr sz="2400" spc="-10" dirty="0">
                <a:latin typeface="Times New Roman" panose="02020603050405020304" pitchFamily="18" charset="0"/>
                <a:cs typeface="Times New Roman" panose="02020603050405020304" pitchFamily="18" charset="0"/>
              </a:rPr>
              <a:t>provided </a:t>
            </a:r>
            <a:r>
              <a:rPr sz="2400" spc="-5" dirty="0">
                <a:latin typeface="Times New Roman" panose="02020603050405020304" pitchFamily="18" charset="0"/>
                <a:cs typeface="Times New Roman" panose="02020603050405020304" pitchFamily="18" charset="0"/>
              </a:rPr>
              <a:t>in </a:t>
            </a:r>
            <a:r>
              <a:rPr sz="2400" dirty="0">
                <a:latin typeface="Times New Roman" panose="02020603050405020304" pitchFamily="18" charset="0"/>
                <a:cs typeface="Times New Roman" panose="02020603050405020304" pitchFamily="18" charset="0"/>
              </a:rPr>
              <a:t>diet </a:t>
            </a:r>
            <a:r>
              <a:rPr sz="2400" spc="-15" dirty="0">
                <a:latin typeface="Times New Roman" panose="02020603050405020304" pitchFamily="18" charset="0"/>
                <a:cs typeface="Times New Roman" panose="02020603050405020304" pitchFamily="18" charset="0"/>
              </a:rPr>
              <a:t>as </a:t>
            </a:r>
            <a:r>
              <a:rPr sz="2400" dirty="0">
                <a:latin typeface="Times New Roman" panose="02020603050405020304" pitchFamily="18" charset="0"/>
                <a:cs typeface="Times New Roman" panose="02020603050405020304" pitchFamily="18" charset="0"/>
              </a:rPr>
              <a:t>the </a:t>
            </a:r>
            <a:r>
              <a:rPr sz="2400" spc="-15" dirty="0">
                <a:latin typeface="Times New Roman" panose="02020603050405020304" pitchFamily="18" charset="0"/>
                <a:cs typeface="Times New Roman" panose="02020603050405020304" pitchFamily="18" charset="0"/>
              </a:rPr>
              <a:t>chicken  </a:t>
            </a:r>
            <a:r>
              <a:rPr sz="2400" dirty="0">
                <a:latin typeface="Times New Roman" panose="02020603050405020304" pitchFamily="18" charset="0"/>
                <a:cs typeface="Times New Roman" panose="02020603050405020304" pitchFamily="18" charset="0"/>
              </a:rPr>
              <a:t>cannot </a:t>
            </a:r>
            <a:r>
              <a:rPr sz="2400" spc="-10" dirty="0">
                <a:latin typeface="Times New Roman" panose="02020603050405020304" pitchFamily="18" charset="0"/>
                <a:cs typeface="Times New Roman" panose="02020603050405020304" pitchFamily="18" charset="0"/>
              </a:rPr>
              <a:t>synthesize </a:t>
            </a:r>
            <a:r>
              <a:rPr sz="2400" spc="-5" dirty="0">
                <a:latin typeface="Times New Roman" panose="02020603050405020304" pitchFamily="18" charset="0"/>
                <a:cs typeface="Times New Roman" panose="02020603050405020304" pitchFamily="18" charset="0"/>
              </a:rPr>
              <a:t>them </a:t>
            </a:r>
            <a:r>
              <a:rPr sz="2400" spc="-15" dirty="0">
                <a:latin typeface="Times New Roman" panose="02020603050405020304" pitchFamily="18" charset="0"/>
                <a:cs typeface="Times New Roman" panose="02020603050405020304" pitchFamily="18" charset="0"/>
              </a:rPr>
              <a:t>or </a:t>
            </a:r>
            <a:r>
              <a:rPr sz="2400" spc="-5" dirty="0">
                <a:latin typeface="Times New Roman" panose="02020603050405020304" pitchFamily="18" charset="0"/>
                <a:cs typeface="Times New Roman" panose="02020603050405020304" pitchFamily="18" charset="0"/>
              </a:rPr>
              <a:t>they </a:t>
            </a:r>
            <a:r>
              <a:rPr sz="2400" spc="-15" dirty="0">
                <a:latin typeface="Times New Roman" panose="02020603050405020304" pitchFamily="18" charset="0"/>
                <a:cs typeface="Times New Roman" panose="02020603050405020304" pitchFamily="18" charset="0"/>
              </a:rPr>
              <a:t>do </a:t>
            </a:r>
            <a:r>
              <a:rPr sz="2400" spc="5" dirty="0">
                <a:latin typeface="Times New Roman" panose="02020603050405020304" pitchFamily="18" charset="0"/>
                <a:cs typeface="Times New Roman" panose="02020603050405020304" pitchFamily="18" charset="0"/>
              </a:rPr>
              <a:t>so </a:t>
            </a:r>
            <a:r>
              <a:rPr sz="2400" spc="-20" dirty="0">
                <a:latin typeface="Times New Roman" panose="02020603050405020304" pitchFamily="18" charset="0"/>
                <a:cs typeface="Times New Roman" panose="02020603050405020304" pitchFamily="18" charset="0"/>
              </a:rPr>
              <a:t>inadequately. </a:t>
            </a:r>
            <a:r>
              <a:rPr sz="2400" spc="5" dirty="0">
                <a:latin typeface="Times New Roman" panose="02020603050405020304" pitchFamily="18" charset="0"/>
                <a:cs typeface="Times New Roman" panose="02020603050405020304" pitchFamily="18" charset="0"/>
              </a:rPr>
              <a:t>Such </a:t>
            </a:r>
            <a:r>
              <a:rPr sz="2400" spc="-5" dirty="0">
                <a:latin typeface="Times New Roman" panose="02020603050405020304" pitchFamily="18" charset="0"/>
                <a:cs typeface="Times New Roman" panose="02020603050405020304" pitchFamily="18" charset="0"/>
              </a:rPr>
              <a:t>amino  </a:t>
            </a:r>
            <a:r>
              <a:rPr sz="2400" dirty="0">
                <a:latin typeface="Times New Roman" panose="02020603050405020304" pitchFamily="18" charset="0"/>
                <a:cs typeface="Times New Roman" panose="02020603050405020304" pitchFamily="18" charset="0"/>
              </a:rPr>
              <a:t>acids </a:t>
            </a:r>
            <a:r>
              <a:rPr sz="2400" spc="-10" dirty="0">
                <a:latin typeface="Times New Roman" panose="02020603050405020304" pitchFamily="18" charset="0"/>
                <a:cs typeface="Times New Roman" panose="02020603050405020304" pitchFamily="18" charset="0"/>
              </a:rPr>
              <a:t>are </a:t>
            </a:r>
            <a:r>
              <a:rPr sz="2400" spc="-5" dirty="0">
                <a:latin typeface="Times New Roman" panose="02020603050405020304" pitchFamily="18" charset="0"/>
                <a:cs typeface="Times New Roman" panose="02020603050405020304" pitchFamily="18" charset="0"/>
              </a:rPr>
              <a:t>called </a:t>
            </a:r>
            <a:r>
              <a:rPr sz="2400" dirty="0">
                <a:latin typeface="Times New Roman" panose="02020603050405020304" pitchFamily="18" charset="0"/>
                <a:cs typeface="Times New Roman" panose="02020603050405020304" pitchFamily="18" charset="0"/>
              </a:rPr>
              <a:t>essential </a:t>
            </a:r>
            <a:r>
              <a:rPr sz="2400" spc="5" dirty="0">
                <a:latin typeface="Times New Roman" panose="02020603050405020304" pitchFamily="18" charset="0"/>
                <a:cs typeface="Times New Roman" panose="02020603050405020304" pitchFamily="18" charset="0"/>
              </a:rPr>
              <a:t>amino</a:t>
            </a:r>
            <a:r>
              <a:rPr sz="2400" spc="-140" dirty="0">
                <a:latin typeface="Times New Roman" panose="02020603050405020304" pitchFamily="18" charset="0"/>
                <a:cs typeface="Times New Roman" panose="02020603050405020304" pitchFamily="18" charset="0"/>
              </a:rPr>
              <a:t> </a:t>
            </a:r>
            <a:r>
              <a:rPr sz="2400" dirty="0">
                <a:latin typeface="Times New Roman" panose="02020603050405020304" pitchFamily="18" charset="0"/>
                <a:cs typeface="Times New Roman" panose="02020603050405020304" pitchFamily="18" charset="0"/>
              </a:rPr>
              <a:t>acids.</a:t>
            </a:r>
          </a:p>
          <a:p>
            <a:pPr>
              <a:lnSpc>
                <a:spcPct val="100000"/>
              </a:lnSpc>
              <a:spcBef>
                <a:spcPts val="5"/>
              </a:spcBef>
              <a:buFont typeface="Wingdings"/>
              <a:buChar char=""/>
            </a:pPr>
            <a:endParaRPr sz="2400" dirty="0">
              <a:latin typeface="Times New Roman" panose="02020603050405020304" pitchFamily="18" charset="0"/>
              <a:cs typeface="Times New Roman" panose="02020603050405020304" pitchFamily="18" charset="0"/>
            </a:endParaRPr>
          </a:p>
          <a:p>
            <a:pPr marL="12700" marR="9525" algn="just">
              <a:lnSpc>
                <a:spcPct val="100000"/>
              </a:lnSpc>
              <a:buSzPct val="95833"/>
              <a:buFont typeface="Wingdings"/>
              <a:buChar char=""/>
              <a:tabLst>
                <a:tab pos="257175" algn="l"/>
              </a:tabLst>
            </a:pPr>
            <a:r>
              <a:rPr sz="2400" dirty="0">
                <a:latin typeface="Times New Roman" panose="02020603050405020304" pitchFamily="18" charset="0"/>
                <a:cs typeface="Times New Roman" panose="02020603050405020304" pitchFamily="18" charset="0"/>
              </a:rPr>
              <a:t>Amino acids </a:t>
            </a:r>
            <a:r>
              <a:rPr sz="2400" spc="-10" dirty="0">
                <a:latin typeface="Times New Roman" panose="02020603050405020304" pitchFamily="18" charset="0"/>
                <a:cs typeface="Times New Roman" panose="02020603050405020304" pitchFamily="18" charset="0"/>
              </a:rPr>
              <a:t>required </a:t>
            </a:r>
            <a:r>
              <a:rPr sz="2400" spc="5" dirty="0">
                <a:latin typeface="Times New Roman" panose="02020603050405020304" pitchFamily="18" charset="0"/>
                <a:cs typeface="Times New Roman" panose="02020603050405020304" pitchFamily="18" charset="0"/>
              </a:rPr>
              <a:t>but </a:t>
            </a:r>
            <a:r>
              <a:rPr sz="2400" spc="-15" dirty="0">
                <a:latin typeface="Times New Roman" panose="02020603050405020304" pitchFamily="18" charset="0"/>
                <a:cs typeface="Times New Roman" panose="02020603050405020304" pitchFamily="18" charset="0"/>
              </a:rPr>
              <a:t>synthesized </a:t>
            </a:r>
            <a:r>
              <a:rPr sz="2400" spc="-5" dirty="0">
                <a:latin typeface="Times New Roman" panose="02020603050405020304" pitchFamily="18" charset="0"/>
                <a:cs typeface="Times New Roman" panose="02020603050405020304" pitchFamily="18" charset="0"/>
              </a:rPr>
              <a:t>in </a:t>
            </a:r>
            <a:r>
              <a:rPr sz="2400" dirty="0">
                <a:latin typeface="Times New Roman" panose="02020603050405020304" pitchFamily="18" charset="0"/>
                <a:cs typeface="Times New Roman" panose="02020603050405020304" pitchFamily="18" charset="0"/>
              </a:rPr>
              <a:t>the </a:t>
            </a:r>
            <a:r>
              <a:rPr sz="2400" spc="-5" dirty="0">
                <a:latin typeface="Times New Roman" panose="02020603050405020304" pitchFamily="18" charset="0"/>
                <a:cs typeface="Times New Roman" panose="02020603050405020304" pitchFamily="18" charset="0"/>
              </a:rPr>
              <a:t>body </a:t>
            </a:r>
            <a:r>
              <a:rPr sz="2400" spc="-10" dirty="0">
                <a:latin typeface="Times New Roman" panose="02020603050405020304" pitchFamily="18" charset="0"/>
                <a:cs typeface="Times New Roman" panose="02020603050405020304" pitchFamily="18" charset="0"/>
              </a:rPr>
              <a:t>adequately </a:t>
            </a:r>
            <a:r>
              <a:rPr sz="2400" spc="-20" dirty="0">
                <a:latin typeface="Times New Roman" panose="02020603050405020304" pitchFamily="18" charset="0"/>
                <a:cs typeface="Times New Roman" panose="02020603050405020304" pitchFamily="18" charset="0"/>
              </a:rPr>
              <a:t>are  </a:t>
            </a:r>
            <a:r>
              <a:rPr sz="2400" spc="5" dirty="0">
                <a:latin typeface="Times New Roman" panose="02020603050405020304" pitchFamily="18" charset="0"/>
                <a:cs typeface="Times New Roman" panose="02020603050405020304" pitchFamily="18" charset="0"/>
              </a:rPr>
              <a:t>known </a:t>
            </a:r>
            <a:r>
              <a:rPr sz="2400" dirty="0">
                <a:latin typeface="Times New Roman" panose="02020603050405020304" pitchFamily="18" charset="0"/>
                <a:cs typeface="Times New Roman" panose="02020603050405020304" pitchFamily="18" charset="0"/>
              </a:rPr>
              <a:t>as non-essential </a:t>
            </a:r>
            <a:r>
              <a:rPr sz="2400" spc="5" dirty="0">
                <a:latin typeface="Times New Roman" panose="02020603050405020304" pitchFamily="18" charset="0"/>
                <a:cs typeface="Times New Roman" panose="02020603050405020304" pitchFamily="18" charset="0"/>
              </a:rPr>
              <a:t>amino</a:t>
            </a:r>
            <a:r>
              <a:rPr sz="2400" spc="-195" dirty="0">
                <a:latin typeface="Times New Roman" panose="02020603050405020304" pitchFamily="18" charset="0"/>
                <a:cs typeface="Times New Roman" panose="02020603050405020304" pitchFamily="18" charset="0"/>
              </a:rPr>
              <a:t> </a:t>
            </a:r>
            <a:r>
              <a:rPr sz="2400" dirty="0">
                <a:latin typeface="Times New Roman" panose="02020603050405020304" pitchFamily="18" charset="0"/>
                <a:cs typeface="Times New Roman" panose="02020603050405020304" pitchFamily="18" charset="0"/>
              </a:rPr>
              <a:t>acids.</a:t>
            </a:r>
          </a:p>
          <a:p>
            <a:pPr>
              <a:lnSpc>
                <a:spcPct val="100000"/>
              </a:lnSpc>
              <a:spcBef>
                <a:spcPts val="5"/>
              </a:spcBef>
              <a:buFont typeface="Wingdings"/>
              <a:buChar char=""/>
            </a:pPr>
            <a:endParaRPr sz="2400" dirty="0">
              <a:latin typeface="Times New Roman" panose="02020603050405020304" pitchFamily="18" charset="0"/>
              <a:cs typeface="Times New Roman" panose="02020603050405020304" pitchFamily="18" charset="0"/>
            </a:endParaRPr>
          </a:p>
          <a:p>
            <a:pPr marL="12700" marR="13970" algn="just">
              <a:lnSpc>
                <a:spcPct val="100000"/>
              </a:lnSpc>
              <a:buSzPct val="95833"/>
              <a:buFont typeface="Wingdings"/>
              <a:buChar char=""/>
              <a:tabLst>
                <a:tab pos="324485" algn="l"/>
              </a:tabLst>
            </a:pPr>
            <a:r>
              <a:rPr sz="2400" spc="-5" dirty="0">
                <a:latin typeface="Times New Roman" panose="02020603050405020304" pitchFamily="18" charset="0"/>
                <a:cs typeface="Times New Roman" panose="02020603050405020304" pitchFamily="18" charset="0"/>
              </a:rPr>
              <a:t>Among </a:t>
            </a:r>
            <a:r>
              <a:rPr sz="2400" dirty="0">
                <a:latin typeface="Times New Roman" panose="02020603050405020304" pitchFamily="18" charset="0"/>
                <a:cs typeface="Times New Roman" panose="02020603050405020304" pitchFamily="18" charset="0"/>
              </a:rPr>
              <a:t>the </a:t>
            </a:r>
            <a:r>
              <a:rPr sz="2400" spc="-5" dirty="0">
                <a:latin typeface="Times New Roman" panose="02020603050405020304" pitchFamily="18" charset="0"/>
                <a:cs typeface="Times New Roman" panose="02020603050405020304" pitchFamily="18" charset="0"/>
              </a:rPr>
              <a:t>essential </a:t>
            </a:r>
            <a:r>
              <a:rPr sz="2400" spc="5" dirty="0">
                <a:latin typeface="Times New Roman" panose="02020603050405020304" pitchFamily="18" charset="0"/>
                <a:cs typeface="Times New Roman" panose="02020603050405020304" pitchFamily="18" charset="0"/>
              </a:rPr>
              <a:t>amino </a:t>
            </a:r>
            <a:r>
              <a:rPr sz="2400" dirty="0">
                <a:latin typeface="Times New Roman" panose="02020603050405020304" pitchFamily="18" charset="0"/>
                <a:cs typeface="Times New Roman" panose="02020603050405020304" pitchFamily="18" charset="0"/>
              </a:rPr>
              <a:t>acids, </a:t>
            </a:r>
            <a:r>
              <a:rPr sz="2400" spc="-15" dirty="0">
                <a:latin typeface="Times New Roman" panose="02020603050405020304" pitchFamily="18" charset="0"/>
                <a:cs typeface="Times New Roman" panose="02020603050405020304" pitchFamily="18" charset="0"/>
              </a:rPr>
              <a:t>certain </a:t>
            </a:r>
            <a:r>
              <a:rPr sz="2400" spc="-5" dirty="0">
                <a:latin typeface="Times New Roman" panose="02020603050405020304" pitchFamily="18" charset="0"/>
                <a:cs typeface="Times New Roman" panose="02020603050405020304" pitchFamily="18" charset="0"/>
              </a:rPr>
              <a:t>amino </a:t>
            </a:r>
            <a:r>
              <a:rPr sz="2400" dirty="0">
                <a:latin typeface="Times New Roman" panose="02020603050405020304" pitchFamily="18" charset="0"/>
                <a:cs typeface="Times New Roman" panose="02020603050405020304" pitchFamily="18" charset="0"/>
              </a:rPr>
              <a:t>acids </a:t>
            </a:r>
            <a:r>
              <a:rPr sz="2400" spc="-10" dirty="0">
                <a:latin typeface="Times New Roman" panose="02020603050405020304" pitchFamily="18" charset="0"/>
                <a:cs typeface="Times New Roman" panose="02020603050405020304" pitchFamily="18" charset="0"/>
              </a:rPr>
              <a:t>are </a:t>
            </a:r>
            <a:r>
              <a:rPr sz="2400" spc="-20" dirty="0">
                <a:latin typeface="Times New Roman" panose="02020603050405020304" pitchFamily="18" charset="0"/>
                <a:cs typeface="Times New Roman" panose="02020603050405020304" pitchFamily="18" charset="0"/>
              </a:rPr>
              <a:t>likely </a:t>
            </a:r>
            <a:r>
              <a:rPr sz="2400" spc="-40" dirty="0">
                <a:latin typeface="Times New Roman" panose="02020603050405020304" pitchFamily="18" charset="0"/>
                <a:cs typeface="Times New Roman" panose="02020603050405020304" pitchFamily="18" charset="0"/>
              </a:rPr>
              <a:t>to  </a:t>
            </a:r>
            <a:r>
              <a:rPr sz="2400" spc="5" dirty="0">
                <a:latin typeface="Times New Roman" panose="02020603050405020304" pitchFamily="18" charset="0"/>
                <a:cs typeface="Times New Roman" panose="02020603050405020304" pitchFamily="18" charset="0"/>
              </a:rPr>
              <a:t>be </a:t>
            </a:r>
            <a:r>
              <a:rPr sz="2400" dirty="0">
                <a:latin typeface="Times New Roman" panose="02020603050405020304" pitchFamily="18" charset="0"/>
                <a:cs typeface="Times New Roman" panose="02020603050405020304" pitchFamily="18" charset="0"/>
              </a:rPr>
              <a:t>low </a:t>
            </a:r>
            <a:r>
              <a:rPr sz="2400" spc="-5" dirty="0">
                <a:latin typeface="Times New Roman" panose="02020603050405020304" pitchFamily="18" charset="0"/>
                <a:cs typeface="Times New Roman" panose="02020603050405020304" pitchFamily="18" charset="0"/>
              </a:rPr>
              <a:t>in practical feeds </a:t>
            </a:r>
            <a:r>
              <a:rPr sz="2400" spc="5" dirty="0">
                <a:latin typeface="Times New Roman" panose="02020603050405020304" pitchFamily="18" charset="0"/>
                <a:cs typeface="Times New Roman" panose="02020603050405020304" pitchFamily="18" charset="0"/>
              </a:rPr>
              <a:t>and these </a:t>
            </a:r>
            <a:r>
              <a:rPr sz="2400" spc="-10" dirty="0">
                <a:latin typeface="Times New Roman" panose="02020603050405020304" pitchFamily="18" charset="0"/>
                <a:cs typeface="Times New Roman" panose="02020603050405020304" pitchFamily="18" charset="0"/>
              </a:rPr>
              <a:t>are </a:t>
            </a:r>
            <a:r>
              <a:rPr sz="2400" spc="5" dirty="0">
                <a:latin typeface="Times New Roman" panose="02020603050405020304" pitchFamily="18" charset="0"/>
                <a:cs typeface="Times New Roman" panose="02020603050405020304" pitchFamily="18" charset="0"/>
              </a:rPr>
              <a:t>known </a:t>
            </a:r>
            <a:r>
              <a:rPr sz="2400" dirty="0">
                <a:latin typeface="Times New Roman" panose="02020603050405020304" pitchFamily="18" charset="0"/>
                <a:cs typeface="Times New Roman" panose="02020603050405020304" pitchFamily="18" charset="0"/>
              </a:rPr>
              <a:t>as </a:t>
            </a:r>
            <a:r>
              <a:rPr sz="2400" spc="-5" dirty="0">
                <a:latin typeface="Times New Roman" panose="02020603050405020304" pitchFamily="18" charset="0"/>
                <a:cs typeface="Times New Roman" panose="02020603050405020304" pitchFamily="18" charset="0"/>
              </a:rPr>
              <a:t>critical </a:t>
            </a:r>
            <a:r>
              <a:rPr sz="2400" spc="5" dirty="0">
                <a:latin typeface="Times New Roman" panose="02020603050405020304" pitchFamily="18" charset="0"/>
                <a:cs typeface="Times New Roman" panose="02020603050405020304" pitchFamily="18" charset="0"/>
              </a:rPr>
              <a:t>amino</a:t>
            </a:r>
            <a:r>
              <a:rPr sz="2400" spc="-330" dirty="0">
                <a:latin typeface="Times New Roman" panose="02020603050405020304" pitchFamily="18" charset="0"/>
                <a:cs typeface="Times New Roman" panose="02020603050405020304" pitchFamily="18" charset="0"/>
              </a:rPr>
              <a:t> </a:t>
            </a:r>
            <a:r>
              <a:rPr sz="2400" dirty="0">
                <a:latin typeface="Times New Roman" panose="02020603050405020304" pitchFamily="18" charset="0"/>
                <a:cs typeface="Times New Roman" panose="02020603050405020304" pitchFamily="18" charset="0"/>
              </a:rPr>
              <a:t>acids.</a:t>
            </a:r>
          </a:p>
          <a:p>
            <a:pPr>
              <a:lnSpc>
                <a:spcPct val="100000"/>
              </a:lnSpc>
              <a:buFont typeface="Wingdings"/>
              <a:buChar char=""/>
            </a:pPr>
            <a:endParaRPr sz="2400" dirty="0">
              <a:latin typeface="Times New Roman" panose="02020603050405020304" pitchFamily="18" charset="0"/>
              <a:cs typeface="Times New Roman" panose="02020603050405020304" pitchFamily="18" charset="0"/>
            </a:endParaRPr>
          </a:p>
          <a:p>
            <a:pPr marL="12700" marR="5080" algn="just">
              <a:lnSpc>
                <a:spcPct val="100000"/>
              </a:lnSpc>
              <a:spcBef>
                <a:spcPts val="5"/>
              </a:spcBef>
              <a:buSzPct val="95833"/>
              <a:buFont typeface="Wingdings"/>
              <a:buChar char=""/>
              <a:tabLst>
                <a:tab pos="324485" algn="l"/>
              </a:tabLst>
            </a:pPr>
            <a:r>
              <a:rPr sz="2400" spc="-5" dirty="0">
                <a:latin typeface="Times New Roman" panose="02020603050405020304" pitchFamily="18" charset="0"/>
                <a:cs typeface="Times New Roman" panose="02020603050405020304" pitchFamily="18" charset="0"/>
              </a:rPr>
              <a:t>Among </a:t>
            </a:r>
            <a:r>
              <a:rPr sz="2400" dirty="0">
                <a:latin typeface="Times New Roman" panose="02020603050405020304" pitchFamily="18" charset="0"/>
                <a:cs typeface="Times New Roman" panose="02020603050405020304" pitchFamily="18" charset="0"/>
              </a:rPr>
              <a:t>the </a:t>
            </a:r>
            <a:r>
              <a:rPr sz="2400" spc="-10" dirty="0">
                <a:latin typeface="Times New Roman" panose="02020603050405020304" pitchFamily="18" charset="0"/>
                <a:cs typeface="Times New Roman" panose="02020603050405020304" pitchFamily="18" charset="0"/>
              </a:rPr>
              <a:t>critical </a:t>
            </a:r>
            <a:r>
              <a:rPr sz="2400" spc="5" dirty="0">
                <a:latin typeface="Times New Roman" panose="02020603050405020304" pitchFamily="18" charset="0"/>
                <a:cs typeface="Times New Roman" panose="02020603050405020304" pitchFamily="18" charset="0"/>
              </a:rPr>
              <a:t>amino </a:t>
            </a:r>
            <a:r>
              <a:rPr sz="2400" spc="-10" dirty="0">
                <a:latin typeface="Times New Roman" panose="02020603050405020304" pitchFamily="18" charset="0"/>
                <a:cs typeface="Times New Roman" panose="02020603050405020304" pitchFamily="18" charset="0"/>
              </a:rPr>
              <a:t>acids, lysine </a:t>
            </a:r>
            <a:r>
              <a:rPr sz="2400" spc="5" dirty="0">
                <a:latin typeface="Times New Roman" panose="02020603050405020304" pitchFamily="18" charset="0"/>
                <a:cs typeface="Times New Roman" panose="02020603050405020304" pitchFamily="18" charset="0"/>
              </a:rPr>
              <a:t>and </a:t>
            </a:r>
            <a:r>
              <a:rPr sz="2400" spc="-5" dirty="0">
                <a:latin typeface="Times New Roman" panose="02020603050405020304" pitchFamily="18" charset="0"/>
                <a:cs typeface="Times New Roman" panose="02020603050405020304" pitchFamily="18" charset="0"/>
              </a:rPr>
              <a:t>methionine </a:t>
            </a:r>
            <a:r>
              <a:rPr sz="2400" spc="-25" dirty="0">
                <a:latin typeface="Times New Roman" panose="02020603050405020304" pitchFamily="18" charset="0"/>
                <a:cs typeface="Times New Roman" panose="02020603050405020304" pitchFamily="18" charset="0"/>
              </a:rPr>
              <a:t>are </a:t>
            </a:r>
            <a:r>
              <a:rPr sz="2400" dirty="0">
                <a:latin typeface="Times New Roman" panose="02020603050405020304" pitchFamily="18" charset="0"/>
                <a:cs typeface="Times New Roman" panose="02020603050405020304" pitchFamily="18" charset="0"/>
              </a:rPr>
              <a:t>the  most </a:t>
            </a:r>
            <a:r>
              <a:rPr sz="2400" spc="-5" dirty="0">
                <a:latin typeface="Times New Roman" panose="02020603050405020304" pitchFamily="18" charset="0"/>
                <a:cs typeface="Times New Roman" panose="02020603050405020304" pitchFamily="18" charset="0"/>
              </a:rPr>
              <a:t>deficient </a:t>
            </a:r>
            <a:r>
              <a:rPr sz="2400" spc="5" dirty="0">
                <a:latin typeface="Times New Roman" panose="02020603050405020304" pitchFamily="18" charset="0"/>
                <a:cs typeface="Times New Roman" panose="02020603050405020304" pitchFamily="18" charset="0"/>
              </a:rPr>
              <a:t>amino </a:t>
            </a:r>
            <a:r>
              <a:rPr sz="2400" dirty="0">
                <a:latin typeface="Times New Roman" panose="02020603050405020304" pitchFamily="18" charset="0"/>
                <a:cs typeface="Times New Roman" panose="02020603050405020304" pitchFamily="18" charset="0"/>
              </a:rPr>
              <a:t>acids </a:t>
            </a:r>
            <a:r>
              <a:rPr sz="2400" spc="5" dirty="0">
                <a:latin typeface="Times New Roman" panose="02020603050405020304" pitchFamily="18" charset="0"/>
                <a:cs typeface="Times New Roman" panose="02020603050405020304" pitchFamily="18" charset="0"/>
              </a:rPr>
              <a:t>and </a:t>
            </a:r>
            <a:r>
              <a:rPr sz="2400" spc="-10" dirty="0">
                <a:latin typeface="Times New Roman" panose="02020603050405020304" pitchFamily="18" charset="0"/>
                <a:cs typeface="Times New Roman" panose="02020603050405020304" pitchFamily="18" charset="0"/>
              </a:rPr>
              <a:t>are </a:t>
            </a:r>
            <a:r>
              <a:rPr sz="2400" spc="5" dirty="0">
                <a:latin typeface="Times New Roman" panose="02020603050405020304" pitchFamily="18" charset="0"/>
                <a:cs typeface="Times New Roman" panose="02020603050405020304" pitchFamily="18" charset="0"/>
              </a:rPr>
              <a:t>known </a:t>
            </a:r>
            <a:r>
              <a:rPr sz="2400" dirty="0">
                <a:latin typeface="Times New Roman" panose="02020603050405020304" pitchFamily="18" charset="0"/>
                <a:cs typeface="Times New Roman" panose="02020603050405020304" pitchFamily="18" charset="0"/>
              </a:rPr>
              <a:t>as </a:t>
            </a:r>
            <a:r>
              <a:rPr sz="2400" spc="-5" dirty="0">
                <a:latin typeface="Times New Roman" panose="02020603050405020304" pitchFamily="18" charset="0"/>
                <a:cs typeface="Times New Roman" panose="02020603050405020304" pitchFamily="18" charset="0"/>
              </a:rPr>
              <a:t>limiting </a:t>
            </a:r>
            <a:r>
              <a:rPr sz="2400" spc="5" dirty="0">
                <a:latin typeface="Times New Roman" panose="02020603050405020304" pitchFamily="18" charset="0"/>
                <a:cs typeface="Times New Roman" panose="02020603050405020304" pitchFamily="18" charset="0"/>
              </a:rPr>
              <a:t>amino</a:t>
            </a:r>
            <a:r>
              <a:rPr sz="2400" spc="-315" dirty="0">
                <a:latin typeface="Times New Roman" panose="02020603050405020304" pitchFamily="18" charset="0"/>
                <a:cs typeface="Times New Roman" panose="02020603050405020304" pitchFamily="18" charset="0"/>
              </a:rPr>
              <a:t> </a:t>
            </a:r>
            <a:r>
              <a:rPr sz="2400" dirty="0">
                <a:latin typeface="Times New Roman" panose="02020603050405020304" pitchFamily="18" charset="0"/>
                <a:cs typeface="Times New Roman" panose="02020603050405020304" pitchFamily="18" charset="0"/>
              </a:rPr>
              <a:t>acids.</a:t>
            </a:r>
          </a:p>
        </p:txBody>
      </p:sp>
      <p:sp>
        <p:nvSpPr>
          <p:cNvPr id="4" name="TextBox 3">
            <a:extLst>
              <a:ext uri="{FF2B5EF4-FFF2-40B4-BE49-F238E27FC236}">
                <a16:creationId xmlns:a16="http://schemas.microsoft.com/office/drawing/2014/main" id="{8115BA58-6FBE-B24C-9E5C-951600BE84F4}"/>
              </a:ext>
            </a:extLst>
          </p:cNvPr>
          <p:cNvSpPr txBox="1"/>
          <p:nvPr/>
        </p:nvSpPr>
        <p:spPr>
          <a:xfrm>
            <a:off x="1219200" y="457200"/>
            <a:ext cx="4659744" cy="646331"/>
          </a:xfrm>
          <a:prstGeom prst="rect">
            <a:avLst/>
          </a:prstGeom>
          <a:noFill/>
        </p:spPr>
        <p:txBody>
          <a:bodyPr wrap="square">
            <a:spAutoFit/>
          </a:bodyPr>
          <a:lstStyle/>
          <a:p>
            <a:pPr marL="927100" algn="ctr">
              <a:lnSpc>
                <a:spcPct val="100000"/>
              </a:lnSpc>
              <a:spcBef>
                <a:spcPts val="110"/>
              </a:spcBef>
            </a:pPr>
            <a:r>
              <a:rPr lang="en-IN" sz="3600" b="1" spc="-10" dirty="0">
                <a:solidFill>
                  <a:srgbClr val="FF0000"/>
                </a:solidFill>
                <a:latin typeface="Times New Roman" panose="02020603050405020304" pitchFamily="18" charset="0"/>
                <a:cs typeface="Times New Roman" panose="02020603050405020304" pitchFamily="18" charset="0"/>
              </a:rPr>
              <a:t>Protein</a:t>
            </a:r>
            <a:endParaRPr lang="en-IN" sz="36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2057400" cy="914400"/>
          </a:xfrm>
          <a:solidFill>
            <a:schemeClr val="accent1">
              <a:lumMod val="20000"/>
              <a:lumOff val="80000"/>
            </a:schemeClr>
          </a:solidFill>
        </p:spPr>
        <p:txBody>
          <a:bodyPr>
            <a:normAutofit/>
          </a:bodyPr>
          <a:lstStyle/>
          <a:p>
            <a:r>
              <a:rPr lang="en-IN" dirty="0">
                <a:latin typeface="Cambria" panose="02040503050406030204" pitchFamily="18" charset="0"/>
                <a:ea typeface="Cambria" panose="02040503050406030204" pitchFamily="18" charset="0"/>
              </a:rPr>
              <a:t>Cont….</a:t>
            </a:r>
            <a:endParaRPr lang="en-US" dirty="0">
              <a:latin typeface="Cambria" panose="02040503050406030204" pitchFamily="18" charset="0"/>
              <a:ea typeface="Cambria" panose="02040503050406030204" pitchFamily="18" charset="0"/>
            </a:endParaRPr>
          </a:p>
        </p:txBody>
      </p:sp>
      <p:sp>
        <p:nvSpPr>
          <p:cNvPr id="3" name="Content Placeholder 2"/>
          <p:cNvSpPr>
            <a:spLocks noGrp="1"/>
          </p:cNvSpPr>
          <p:nvPr>
            <p:ph idx="1"/>
          </p:nvPr>
        </p:nvSpPr>
        <p:spPr/>
        <p:txBody>
          <a:bodyPr>
            <a:normAutofit/>
          </a:bodyPr>
          <a:lstStyle/>
          <a:p>
            <a:pPr algn="just">
              <a:buFont typeface="Wingdings" pitchFamily="2" charset="2"/>
              <a:buChar char="Ø"/>
            </a:pPr>
            <a:r>
              <a:rPr lang="en-US" b="1" dirty="0">
                <a:latin typeface="Cambria" panose="02040503050406030204" pitchFamily="18" charset="0"/>
                <a:ea typeface="Cambria" panose="02040503050406030204" pitchFamily="18" charset="0"/>
              </a:rPr>
              <a:t>Phase-II</a:t>
            </a:r>
            <a:r>
              <a:rPr lang="en-US" dirty="0">
                <a:latin typeface="Cambria" panose="02040503050406030204" pitchFamily="18" charset="0"/>
                <a:ea typeface="Cambria" panose="02040503050406030204" pitchFamily="18" charset="0"/>
              </a:rPr>
              <a:t>: It is the period when hens have attained mature body weight and egg production has not gone below 60 % level.</a:t>
            </a:r>
          </a:p>
          <a:p>
            <a:pPr algn="just">
              <a:buFont typeface="Wingdings" pitchFamily="2" charset="2"/>
              <a:buChar char="Ø"/>
            </a:pPr>
            <a:endParaRPr lang="en-US" dirty="0">
              <a:latin typeface="Cambria" panose="02040503050406030204" pitchFamily="18" charset="0"/>
              <a:ea typeface="Cambria" panose="02040503050406030204" pitchFamily="18" charset="0"/>
            </a:endParaRPr>
          </a:p>
          <a:p>
            <a:pPr algn="just">
              <a:buFont typeface="Wingdings" pitchFamily="2" charset="2"/>
              <a:buChar char="Ø"/>
            </a:pPr>
            <a:r>
              <a:rPr lang="en-IN" dirty="0">
                <a:latin typeface="Cambria" panose="02040503050406030204" pitchFamily="18" charset="0"/>
                <a:ea typeface="Cambria" panose="02040503050406030204" pitchFamily="18" charset="0"/>
              </a:rPr>
              <a:t>Average egg production is 72% </a:t>
            </a:r>
            <a:r>
              <a:rPr lang="en-US" dirty="0">
                <a:latin typeface="Cambria" panose="02040503050406030204" pitchFamily="18" charset="0"/>
                <a:ea typeface="Cambria" panose="02040503050406030204" pitchFamily="18" charset="0"/>
              </a:rPr>
              <a:t>(all are large egg).</a:t>
            </a:r>
          </a:p>
          <a:p>
            <a:pPr algn="just">
              <a:buFont typeface="Wingdings" pitchFamily="2" charset="2"/>
              <a:buChar char="Ø"/>
            </a:pPr>
            <a:endParaRPr lang="en-US" dirty="0">
              <a:latin typeface="Cambria" panose="02040503050406030204" pitchFamily="18" charset="0"/>
              <a:ea typeface="Cambria" panose="02040503050406030204" pitchFamily="18" charset="0"/>
            </a:endParaRPr>
          </a:p>
          <a:p>
            <a:pPr algn="just">
              <a:buFont typeface="Wingdings" pitchFamily="2" charset="2"/>
              <a:buChar char="Ø"/>
            </a:pPr>
            <a:r>
              <a:rPr lang="en-US" dirty="0">
                <a:latin typeface="Cambria" panose="02040503050406030204" pitchFamily="18" charset="0"/>
                <a:ea typeface="Cambria" panose="02040503050406030204" pitchFamily="18" charset="0"/>
              </a:rPr>
              <a:t>The efficiency of protein utilization is approximately 56 % during this phase.</a:t>
            </a:r>
          </a:p>
          <a:p>
            <a:pPr algn="just">
              <a:buFont typeface="Wingdings" pitchFamily="2" charset="2"/>
              <a:buChar char="Ø"/>
            </a:pPr>
            <a:endParaRPr lang="en-US" dirty="0">
              <a:latin typeface="Cambria" panose="02040503050406030204" pitchFamily="18" charset="0"/>
              <a:ea typeface="Cambria" panose="02040503050406030204" pitchFamily="18" charset="0"/>
            </a:endParaRPr>
          </a:p>
          <a:p>
            <a:pPr algn="just">
              <a:buFont typeface="Wingdings" pitchFamily="2" charset="2"/>
              <a:buChar char="Ø"/>
            </a:pPr>
            <a:r>
              <a:rPr lang="en-IN" dirty="0">
                <a:latin typeface="Cambria" panose="02040503050406030204" pitchFamily="18" charset="0"/>
                <a:ea typeface="Cambria" panose="02040503050406030204" pitchFamily="18" charset="0"/>
              </a:rPr>
              <a:t>Daily protein requirement is 16.9 g</a:t>
            </a:r>
          </a:p>
          <a:p>
            <a:pPr algn="just">
              <a:buFont typeface="Wingdings" pitchFamily="2" charset="2"/>
              <a:buChar char="Ø"/>
            </a:pPr>
            <a:endParaRPr lang="en-US" dirty="0">
              <a:latin typeface="Cambria" panose="02040503050406030204" pitchFamily="18" charset="0"/>
              <a:ea typeface="Cambria" panose="02040503050406030204" pitchFamily="18" charset="0"/>
            </a:endParaRPr>
          </a:p>
          <a:p>
            <a:pPr algn="just">
              <a:buNone/>
            </a:pPr>
            <a:endParaRPr lang="en-US" dirty="0">
              <a:latin typeface="Cambria" panose="02040503050406030204" pitchFamily="18" charset="0"/>
              <a:ea typeface="Cambria" panose="02040503050406030204" pitchFamily="18" charset="0"/>
            </a:endParaRPr>
          </a:p>
          <a:p>
            <a:pPr algn="just"/>
            <a:endParaRPr lang="en-US" dirty="0">
              <a:latin typeface="Cambria" panose="02040503050406030204" pitchFamily="18" charset="0"/>
              <a:ea typeface="Cambria" panose="02040503050406030204" pitchFamily="18" charset="0"/>
            </a:endParaRPr>
          </a:p>
          <a:p>
            <a:endParaRPr lang="en-US" dirty="0">
              <a:latin typeface="Cambria" panose="02040503050406030204" pitchFamily="18" charset="0"/>
              <a:ea typeface="Cambria" panose="02040503050406030204" pitchFamily="18" charset="0"/>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2057400" cy="914400"/>
          </a:xfrm>
          <a:solidFill>
            <a:schemeClr val="accent1">
              <a:lumMod val="20000"/>
              <a:lumOff val="80000"/>
            </a:schemeClr>
          </a:solidFill>
        </p:spPr>
        <p:txBody>
          <a:bodyPr>
            <a:normAutofit/>
          </a:bodyPr>
          <a:lstStyle/>
          <a:p>
            <a:r>
              <a:rPr lang="en-IN" dirty="0">
                <a:latin typeface="Cambria" panose="02040503050406030204" pitchFamily="18" charset="0"/>
                <a:ea typeface="Cambria" panose="02040503050406030204" pitchFamily="18" charset="0"/>
              </a:rPr>
              <a:t>Cont….</a:t>
            </a:r>
            <a:endParaRPr lang="en-US" dirty="0">
              <a:latin typeface="Cambria" panose="02040503050406030204" pitchFamily="18" charset="0"/>
              <a:ea typeface="Cambria" panose="02040503050406030204" pitchFamily="18" charset="0"/>
            </a:endParaRPr>
          </a:p>
        </p:txBody>
      </p:sp>
      <p:sp>
        <p:nvSpPr>
          <p:cNvPr id="3" name="Content Placeholder 2"/>
          <p:cNvSpPr>
            <a:spLocks noGrp="1"/>
          </p:cNvSpPr>
          <p:nvPr>
            <p:ph idx="1"/>
          </p:nvPr>
        </p:nvSpPr>
        <p:spPr/>
        <p:txBody>
          <a:bodyPr>
            <a:normAutofit/>
          </a:bodyPr>
          <a:lstStyle/>
          <a:p>
            <a:pPr algn="just">
              <a:buFont typeface="Wingdings" pitchFamily="2" charset="2"/>
              <a:buChar char="Ø"/>
            </a:pPr>
            <a:r>
              <a:rPr lang="en-US" b="1" dirty="0">
                <a:latin typeface="Cambria" panose="02040503050406030204" pitchFamily="18" charset="0"/>
                <a:ea typeface="Cambria" panose="02040503050406030204" pitchFamily="18" charset="0"/>
              </a:rPr>
              <a:t>Phase-III</a:t>
            </a:r>
            <a:r>
              <a:rPr lang="en-US" dirty="0">
                <a:latin typeface="Cambria" panose="02040503050406030204" pitchFamily="18" charset="0"/>
                <a:ea typeface="Cambria" panose="02040503050406030204" pitchFamily="18" charset="0"/>
              </a:rPr>
              <a:t>: During this phase egg production is less than 60 percent.</a:t>
            </a:r>
          </a:p>
          <a:p>
            <a:pPr algn="just">
              <a:buFont typeface="Wingdings" pitchFamily="2" charset="2"/>
              <a:buChar char="Ø"/>
            </a:pPr>
            <a:endParaRPr lang="en-US" dirty="0">
              <a:latin typeface="Cambria" panose="02040503050406030204" pitchFamily="18" charset="0"/>
              <a:ea typeface="Cambria" panose="02040503050406030204" pitchFamily="18" charset="0"/>
            </a:endParaRPr>
          </a:p>
          <a:p>
            <a:pPr algn="just">
              <a:buFont typeface="Wingdings" pitchFamily="2" charset="2"/>
              <a:buChar char="Ø"/>
            </a:pPr>
            <a:r>
              <a:rPr lang="en-IN" dirty="0">
                <a:latin typeface="Cambria" panose="02040503050406030204" pitchFamily="18" charset="0"/>
                <a:ea typeface="Cambria" panose="02040503050406030204" pitchFamily="18" charset="0"/>
              </a:rPr>
              <a:t>Protein intake of about 15 g or less would be enough in this phase.</a:t>
            </a:r>
          </a:p>
          <a:p>
            <a:pPr algn="just">
              <a:buNone/>
            </a:pPr>
            <a:endParaRPr lang="en-US" dirty="0">
              <a:latin typeface="Cambria" panose="02040503050406030204" pitchFamily="18" charset="0"/>
              <a:ea typeface="Cambria" panose="02040503050406030204" pitchFamily="18" charset="0"/>
            </a:endParaRPr>
          </a:p>
          <a:p>
            <a:pPr algn="just"/>
            <a:endParaRPr lang="en-US" dirty="0">
              <a:latin typeface="Cambria" panose="02040503050406030204" pitchFamily="18" charset="0"/>
              <a:ea typeface="Cambria" panose="02040503050406030204" pitchFamily="18" charset="0"/>
            </a:endParaRPr>
          </a:p>
          <a:p>
            <a:endParaRPr lang="en-US"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14237217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381000"/>
            <a:ext cx="6248400" cy="762000"/>
          </a:xfrm>
          <a:solidFill>
            <a:schemeClr val="accent1">
              <a:lumMod val="20000"/>
              <a:lumOff val="80000"/>
            </a:schemeClr>
          </a:solidFill>
        </p:spPr>
        <p:txBody>
          <a:bodyPr>
            <a:normAutofit fontScale="90000"/>
          </a:bodyPr>
          <a:lstStyle/>
          <a:p>
            <a:r>
              <a:rPr lang="en-IN" dirty="0">
                <a:latin typeface="Cambria" panose="02040503050406030204" pitchFamily="18" charset="0"/>
                <a:ea typeface="Cambria" panose="02040503050406030204" pitchFamily="18" charset="0"/>
              </a:rPr>
              <a:t> </a:t>
            </a:r>
            <a:r>
              <a:rPr lang="en-IN" sz="4000" dirty="0">
                <a:latin typeface="Cambria" panose="02040503050406030204" pitchFamily="18" charset="0"/>
                <a:ea typeface="Cambria" panose="02040503050406030204" pitchFamily="18" charset="0"/>
              </a:rPr>
              <a:t>Restricted feeding in poultry</a:t>
            </a:r>
            <a:endParaRPr lang="en-US" sz="4000" dirty="0">
              <a:latin typeface="Cambria" panose="02040503050406030204" pitchFamily="18" charset="0"/>
              <a:ea typeface="Cambria" panose="02040503050406030204" pitchFamily="18" charset="0"/>
            </a:endParaRPr>
          </a:p>
        </p:txBody>
      </p:sp>
      <p:sp>
        <p:nvSpPr>
          <p:cNvPr id="3" name="Subtitle 2"/>
          <p:cNvSpPr>
            <a:spLocks noGrp="1"/>
          </p:cNvSpPr>
          <p:nvPr>
            <p:ph type="subTitle" idx="1"/>
          </p:nvPr>
        </p:nvSpPr>
        <p:spPr>
          <a:xfrm>
            <a:off x="762000" y="1447800"/>
            <a:ext cx="7848600" cy="5181600"/>
          </a:xfrm>
        </p:spPr>
        <p:txBody>
          <a:bodyPr>
            <a:normAutofit/>
          </a:bodyPr>
          <a:lstStyle/>
          <a:p>
            <a:pPr algn="just">
              <a:buFont typeface="Wingdings" pitchFamily="2" charset="2"/>
              <a:buChar char="Ø"/>
            </a:pPr>
            <a:r>
              <a:rPr lang="en-US" b="1" dirty="0">
                <a:solidFill>
                  <a:schemeClr val="tx1">
                    <a:lumMod val="75000"/>
                    <a:lumOff val="25000"/>
                  </a:schemeClr>
                </a:solidFill>
                <a:latin typeface="Cambria" panose="02040503050406030204" pitchFamily="18" charset="0"/>
                <a:ea typeface="Cambria" panose="02040503050406030204" pitchFamily="18" charset="0"/>
              </a:rPr>
              <a:t> Definition- </a:t>
            </a:r>
            <a:r>
              <a:rPr lang="en-US" sz="2800" dirty="0">
                <a:solidFill>
                  <a:schemeClr val="tx1">
                    <a:lumMod val="75000"/>
                    <a:lumOff val="25000"/>
                  </a:schemeClr>
                </a:solidFill>
                <a:latin typeface="Cambria" panose="02040503050406030204" pitchFamily="18" charset="0"/>
                <a:ea typeface="Cambria" panose="02040503050406030204" pitchFamily="18" charset="0"/>
              </a:rPr>
              <a:t>Offering the animals limited amounts of feed, normally lower than the amount that they are able to eat</a:t>
            </a:r>
          </a:p>
          <a:p>
            <a:pPr algn="just">
              <a:buFont typeface="Wingdings" pitchFamily="2" charset="2"/>
              <a:buChar char="Ø"/>
            </a:pPr>
            <a:endParaRPr lang="en-US" sz="2800" dirty="0">
              <a:solidFill>
                <a:schemeClr val="tx1">
                  <a:lumMod val="75000"/>
                  <a:lumOff val="25000"/>
                </a:schemeClr>
              </a:solidFill>
              <a:latin typeface="Cambria" panose="02040503050406030204" pitchFamily="18" charset="0"/>
              <a:ea typeface="Cambria" panose="02040503050406030204" pitchFamily="18" charset="0"/>
            </a:endParaRPr>
          </a:p>
          <a:p>
            <a:pPr algn="just">
              <a:buFont typeface="Wingdings" pitchFamily="2" charset="2"/>
              <a:buChar char="Ø"/>
            </a:pPr>
            <a:r>
              <a:rPr lang="en-US" sz="2800" dirty="0">
                <a:solidFill>
                  <a:schemeClr val="tx1">
                    <a:lumMod val="75000"/>
                    <a:lumOff val="25000"/>
                  </a:schemeClr>
                </a:solidFill>
                <a:latin typeface="Cambria" panose="02040503050406030204" pitchFamily="18" charset="0"/>
                <a:ea typeface="Cambria" panose="02040503050406030204" pitchFamily="18" charset="0"/>
              </a:rPr>
              <a:t>Restricted feeding during the growing period (particularly in the age group of </a:t>
            </a:r>
            <a:r>
              <a:rPr lang="en-US" sz="2800" u="sng" dirty="0">
                <a:solidFill>
                  <a:schemeClr val="tx1">
                    <a:lumMod val="75000"/>
                    <a:lumOff val="25000"/>
                  </a:schemeClr>
                </a:solidFill>
                <a:latin typeface="Cambria" panose="02040503050406030204" pitchFamily="18" charset="0"/>
                <a:ea typeface="Cambria" panose="02040503050406030204" pitchFamily="18" charset="0"/>
              </a:rPr>
              <a:t>12 to 20 weeks</a:t>
            </a:r>
            <a:r>
              <a:rPr lang="en-US" sz="2800" dirty="0">
                <a:solidFill>
                  <a:schemeClr val="tx1">
                    <a:lumMod val="75000"/>
                    <a:lumOff val="25000"/>
                  </a:schemeClr>
                </a:solidFill>
                <a:latin typeface="Cambria" panose="02040503050406030204" pitchFamily="18" charset="0"/>
                <a:ea typeface="Cambria" panose="02040503050406030204" pitchFamily="18" charset="0"/>
              </a:rPr>
              <a:t>)</a:t>
            </a:r>
          </a:p>
          <a:p>
            <a:pPr algn="just">
              <a:buFont typeface="Wingdings" pitchFamily="2" charset="2"/>
              <a:buChar char="Ø"/>
            </a:pPr>
            <a:endParaRPr lang="en-US" sz="2800" dirty="0">
              <a:solidFill>
                <a:schemeClr val="tx1">
                  <a:lumMod val="75000"/>
                  <a:lumOff val="25000"/>
                </a:schemeClr>
              </a:solidFill>
              <a:latin typeface="Cambria" panose="02040503050406030204" pitchFamily="18" charset="0"/>
              <a:ea typeface="Cambria" panose="02040503050406030204" pitchFamily="18" charset="0"/>
            </a:endParaRPr>
          </a:p>
          <a:p>
            <a:pPr algn="just">
              <a:buFont typeface="Wingdings" pitchFamily="2" charset="2"/>
              <a:buChar char="Ø"/>
            </a:pPr>
            <a:r>
              <a:rPr lang="en-US" sz="2800" dirty="0">
                <a:solidFill>
                  <a:schemeClr val="tx1">
                    <a:lumMod val="75000"/>
                    <a:lumOff val="25000"/>
                  </a:schemeClr>
                </a:solidFill>
                <a:latin typeface="Cambria" panose="02040503050406030204" pitchFamily="18" charset="0"/>
                <a:ea typeface="Cambria" panose="02040503050406030204" pitchFamily="18" charset="0"/>
              </a:rPr>
              <a:t> </a:t>
            </a:r>
            <a:r>
              <a:rPr lang="en-US" sz="2800" b="1" dirty="0">
                <a:solidFill>
                  <a:schemeClr val="tx1">
                    <a:lumMod val="75000"/>
                    <a:lumOff val="25000"/>
                  </a:schemeClr>
                </a:solidFill>
                <a:latin typeface="Cambria" panose="02040503050406030204" pitchFamily="18" charset="0"/>
                <a:ea typeface="Cambria" panose="02040503050406030204" pitchFamily="18" charset="0"/>
              </a:rPr>
              <a:t>means an actual reduction of nutrient intake below minimum requirement of birds</a:t>
            </a:r>
          </a:p>
          <a:p>
            <a:pPr algn="just">
              <a:buFont typeface="Wingdings" pitchFamily="2" charset="2"/>
              <a:buChar char="Ø"/>
            </a:pPr>
            <a:endParaRPr lang="en-US" sz="2800" dirty="0">
              <a:solidFill>
                <a:schemeClr val="tx1">
                  <a:lumMod val="75000"/>
                  <a:lumOff val="25000"/>
                </a:schemeClr>
              </a:solidFill>
              <a:latin typeface="Cambria" panose="02040503050406030204" pitchFamily="18" charset="0"/>
              <a:ea typeface="Cambria" panose="02040503050406030204" pitchFamily="18" charset="0"/>
            </a:endParaRPr>
          </a:p>
          <a:p>
            <a:pPr algn="just"/>
            <a:endParaRPr lang="en-US" sz="2800" dirty="0">
              <a:solidFill>
                <a:schemeClr val="tx1">
                  <a:lumMod val="75000"/>
                  <a:lumOff val="25000"/>
                </a:schemeClr>
              </a:solidFill>
              <a:latin typeface="Cambria" panose="02040503050406030204" pitchFamily="18" charset="0"/>
              <a:ea typeface="Cambria" panose="02040503050406030204" pitchFamily="18" charset="0"/>
            </a:endParaRPr>
          </a:p>
          <a:p>
            <a:pPr algn="just">
              <a:buFont typeface="Wingdings" pitchFamily="2" charset="2"/>
              <a:buChar char="Ø"/>
            </a:pPr>
            <a:endParaRPr lang="en-IN" sz="2800" dirty="0">
              <a:solidFill>
                <a:schemeClr val="tx1">
                  <a:lumMod val="75000"/>
                  <a:lumOff val="25000"/>
                </a:schemeClr>
              </a:solidFill>
              <a:latin typeface="Cambria" panose="02040503050406030204" pitchFamily="18" charset="0"/>
              <a:ea typeface="Cambria" panose="02040503050406030204" pitchFamily="18" charset="0"/>
            </a:endParaRPr>
          </a:p>
          <a:p>
            <a:pPr algn="just">
              <a:buFont typeface="Wingdings" pitchFamily="2" charset="2"/>
              <a:buChar char="Ø"/>
            </a:pPr>
            <a:endParaRPr lang="en-US" sz="2800" dirty="0">
              <a:solidFill>
                <a:schemeClr val="tx1">
                  <a:lumMod val="75000"/>
                  <a:lumOff val="25000"/>
                </a:schemeClr>
              </a:solidFill>
              <a:latin typeface="Cambria" panose="02040503050406030204" pitchFamily="18" charset="0"/>
              <a:ea typeface="Cambria" panose="02040503050406030204" pitchFamily="18" charset="0"/>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381000"/>
            <a:ext cx="6248400" cy="762000"/>
          </a:xfrm>
          <a:solidFill>
            <a:schemeClr val="accent1">
              <a:lumMod val="20000"/>
              <a:lumOff val="80000"/>
            </a:schemeClr>
          </a:solidFill>
        </p:spPr>
        <p:txBody>
          <a:bodyPr>
            <a:normAutofit fontScale="90000"/>
          </a:bodyPr>
          <a:lstStyle/>
          <a:p>
            <a:r>
              <a:rPr lang="en-IN" dirty="0">
                <a:latin typeface="Cambria" panose="02040503050406030204" pitchFamily="18" charset="0"/>
                <a:ea typeface="Cambria" panose="02040503050406030204" pitchFamily="18" charset="0"/>
              </a:rPr>
              <a:t> </a:t>
            </a:r>
            <a:r>
              <a:rPr lang="en-IN" sz="4000" dirty="0">
                <a:latin typeface="Cambria" panose="02040503050406030204" pitchFamily="18" charset="0"/>
                <a:ea typeface="Cambria" panose="02040503050406030204" pitchFamily="18" charset="0"/>
              </a:rPr>
              <a:t>Restricted feeding in poultry</a:t>
            </a:r>
            <a:endParaRPr lang="en-US" sz="4000" dirty="0">
              <a:latin typeface="Cambria" panose="02040503050406030204" pitchFamily="18" charset="0"/>
              <a:ea typeface="Cambria" panose="02040503050406030204" pitchFamily="18" charset="0"/>
            </a:endParaRPr>
          </a:p>
        </p:txBody>
      </p:sp>
      <p:sp>
        <p:nvSpPr>
          <p:cNvPr id="3" name="Subtitle 2"/>
          <p:cNvSpPr>
            <a:spLocks noGrp="1"/>
          </p:cNvSpPr>
          <p:nvPr>
            <p:ph type="subTitle" idx="1"/>
          </p:nvPr>
        </p:nvSpPr>
        <p:spPr>
          <a:xfrm>
            <a:off x="762000" y="1447800"/>
            <a:ext cx="7848600" cy="5181600"/>
          </a:xfrm>
        </p:spPr>
        <p:txBody>
          <a:bodyPr>
            <a:normAutofit/>
          </a:bodyPr>
          <a:lstStyle/>
          <a:p>
            <a:pPr algn="just">
              <a:buFont typeface="Wingdings" pitchFamily="2" charset="2"/>
              <a:buChar char="Ø"/>
            </a:pPr>
            <a:r>
              <a:rPr lang="en-US" sz="2800" dirty="0">
                <a:solidFill>
                  <a:schemeClr val="tx1">
                    <a:lumMod val="75000"/>
                    <a:lumOff val="25000"/>
                  </a:schemeClr>
                </a:solidFill>
                <a:latin typeface="Cambria" panose="02040503050406030204" pitchFamily="18" charset="0"/>
                <a:ea typeface="Cambria" panose="02040503050406030204" pitchFamily="18" charset="0"/>
              </a:rPr>
              <a:t>Feed intake is reduced either by limiting feed offered to 85-90% of normal fed intake </a:t>
            </a:r>
            <a:r>
              <a:rPr lang="en-US" sz="2800" b="1" dirty="0">
                <a:solidFill>
                  <a:schemeClr val="tx1">
                    <a:lumMod val="75000"/>
                    <a:lumOff val="25000"/>
                  </a:schemeClr>
                </a:solidFill>
                <a:latin typeface="Cambria" panose="02040503050406030204" pitchFamily="18" charset="0"/>
                <a:ea typeface="Cambria" panose="02040503050406030204" pitchFamily="18" charset="0"/>
              </a:rPr>
              <a:t>or</a:t>
            </a:r>
            <a:r>
              <a:rPr lang="en-US" sz="2800" dirty="0">
                <a:solidFill>
                  <a:schemeClr val="tx1">
                    <a:lumMod val="75000"/>
                    <a:lumOff val="25000"/>
                  </a:schemeClr>
                </a:solidFill>
                <a:latin typeface="Cambria" panose="02040503050406030204" pitchFamily="18" charset="0"/>
                <a:ea typeface="Cambria" panose="02040503050406030204" pitchFamily="18" charset="0"/>
              </a:rPr>
              <a:t> </a:t>
            </a:r>
          </a:p>
          <a:p>
            <a:pPr algn="just">
              <a:buFont typeface="Wingdings" pitchFamily="2" charset="2"/>
              <a:buChar char="Ø"/>
            </a:pPr>
            <a:endParaRPr lang="en-US" sz="2800" dirty="0">
              <a:solidFill>
                <a:schemeClr val="tx1">
                  <a:lumMod val="75000"/>
                  <a:lumOff val="25000"/>
                </a:schemeClr>
              </a:solidFill>
              <a:latin typeface="Cambria" panose="02040503050406030204" pitchFamily="18" charset="0"/>
              <a:ea typeface="Cambria" panose="02040503050406030204" pitchFamily="18" charset="0"/>
            </a:endParaRPr>
          </a:p>
          <a:p>
            <a:pPr algn="just">
              <a:buFont typeface="Wingdings" pitchFamily="2" charset="2"/>
              <a:buChar char="Ø"/>
            </a:pPr>
            <a:r>
              <a:rPr lang="en-US" sz="2800" dirty="0">
                <a:solidFill>
                  <a:schemeClr val="tx1">
                    <a:lumMod val="75000"/>
                    <a:lumOff val="25000"/>
                  </a:schemeClr>
                </a:solidFill>
                <a:latin typeface="Cambria" panose="02040503050406030204" pitchFamily="18" charset="0"/>
                <a:ea typeface="Cambria" panose="02040503050406030204" pitchFamily="18" charset="0"/>
              </a:rPr>
              <a:t>by diluting the conventional feed with fibrous material of low nutrient density </a:t>
            </a:r>
            <a:r>
              <a:rPr lang="en-US" sz="2800" b="1" dirty="0">
                <a:solidFill>
                  <a:schemeClr val="tx1">
                    <a:lumMod val="75000"/>
                    <a:lumOff val="25000"/>
                  </a:schemeClr>
                </a:solidFill>
                <a:latin typeface="Cambria" panose="02040503050406030204" pitchFamily="18" charset="0"/>
                <a:ea typeface="Cambria" panose="02040503050406030204" pitchFamily="18" charset="0"/>
              </a:rPr>
              <a:t>or</a:t>
            </a:r>
            <a:r>
              <a:rPr lang="en-US" sz="2800" dirty="0">
                <a:solidFill>
                  <a:schemeClr val="tx1">
                    <a:lumMod val="75000"/>
                    <a:lumOff val="25000"/>
                  </a:schemeClr>
                </a:solidFill>
                <a:latin typeface="Cambria" panose="02040503050406030204" pitchFamily="18" charset="0"/>
                <a:ea typeface="Cambria" panose="02040503050406030204" pitchFamily="18" charset="0"/>
              </a:rPr>
              <a:t> </a:t>
            </a:r>
          </a:p>
          <a:p>
            <a:pPr algn="just">
              <a:buFont typeface="Wingdings" pitchFamily="2" charset="2"/>
              <a:buChar char="Ø"/>
            </a:pPr>
            <a:endParaRPr lang="en-US" sz="2800" dirty="0">
              <a:solidFill>
                <a:schemeClr val="tx1">
                  <a:lumMod val="75000"/>
                  <a:lumOff val="25000"/>
                </a:schemeClr>
              </a:solidFill>
              <a:latin typeface="Cambria" panose="02040503050406030204" pitchFamily="18" charset="0"/>
              <a:ea typeface="Cambria" panose="02040503050406030204" pitchFamily="18" charset="0"/>
            </a:endParaRPr>
          </a:p>
          <a:p>
            <a:pPr algn="just">
              <a:buFont typeface="Wingdings" pitchFamily="2" charset="2"/>
              <a:buChar char="Ø"/>
            </a:pPr>
            <a:r>
              <a:rPr lang="en-US" sz="2800" dirty="0">
                <a:solidFill>
                  <a:schemeClr val="tx1">
                    <a:lumMod val="75000"/>
                    <a:lumOff val="25000"/>
                  </a:schemeClr>
                </a:solidFill>
                <a:latin typeface="Cambria" panose="02040503050406030204" pitchFamily="18" charset="0"/>
                <a:ea typeface="Cambria" panose="02040503050406030204" pitchFamily="18" charset="0"/>
              </a:rPr>
              <a:t>following </a:t>
            </a:r>
            <a:r>
              <a:rPr lang="en-US" sz="2800" b="1" dirty="0">
                <a:solidFill>
                  <a:schemeClr val="tx1">
                    <a:lumMod val="75000"/>
                    <a:lumOff val="25000"/>
                  </a:schemeClr>
                </a:solidFill>
                <a:latin typeface="Cambria" panose="02040503050406030204" pitchFamily="18" charset="0"/>
                <a:ea typeface="Cambria" panose="02040503050406030204" pitchFamily="18" charset="0"/>
              </a:rPr>
              <a:t>skip a day feeding</a:t>
            </a:r>
            <a:r>
              <a:rPr lang="en-US" sz="2800" dirty="0">
                <a:solidFill>
                  <a:schemeClr val="tx1">
                    <a:lumMod val="75000"/>
                    <a:lumOff val="25000"/>
                  </a:schemeClr>
                </a:solidFill>
                <a:latin typeface="Cambria" panose="02040503050406030204" pitchFamily="18" charset="0"/>
                <a:ea typeface="Cambria" panose="02040503050406030204" pitchFamily="18" charset="0"/>
              </a:rPr>
              <a:t>.</a:t>
            </a:r>
          </a:p>
          <a:p>
            <a:pPr algn="just">
              <a:buFont typeface="Wingdings" pitchFamily="2" charset="2"/>
              <a:buChar char="Ø"/>
            </a:pPr>
            <a:endParaRPr lang="en-US" sz="2800" dirty="0">
              <a:solidFill>
                <a:schemeClr val="tx1">
                  <a:lumMod val="75000"/>
                  <a:lumOff val="25000"/>
                </a:schemeClr>
              </a:solidFill>
              <a:latin typeface="Cambria" panose="02040503050406030204" pitchFamily="18" charset="0"/>
              <a:ea typeface="Cambria" panose="02040503050406030204" pitchFamily="18" charset="0"/>
            </a:endParaRPr>
          </a:p>
          <a:p>
            <a:pPr algn="just"/>
            <a:endParaRPr lang="en-US" sz="2800" dirty="0">
              <a:solidFill>
                <a:schemeClr val="tx1">
                  <a:lumMod val="75000"/>
                  <a:lumOff val="25000"/>
                </a:schemeClr>
              </a:solidFill>
              <a:latin typeface="Cambria" panose="02040503050406030204" pitchFamily="18" charset="0"/>
              <a:ea typeface="Cambria" panose="02040503050406030204" pitchFamily="18" charset="0"/>
            </a:endParaRPr>
          </a:p>
          <a:p>
            <a:pPr algn="just">
              <a:buFont typeface="Wingdings" pitchFamily="2" charset="2"/>
              <a:buChar char="Ø"/>
            </a:pPr>
            <a:endParaRPr lang="en-IN" sz="2800" dirty="0">
              <a:solidFill>
                <a:schemeClr val="tx1">
                  <a:lumMod val="75000"/>
                  <a:lumOff val="25000"/>
                </a:schemeClr>
              </a:solidFill>
              <a:latin typeface="Cambria" panose="02040503050406030204" pitchFamily="18" charset="0"/>
              <a:ea typeface="Cambria" panose="02040503050406030204" pitchFamily="18" charset="0"/>
            </a:endParaRPr>
          </a:p>
          <a:p>
            <a:pPr algn="just">
              <a:buFont typeface="Wingdings" pitchFamily="2" charset="2"/>
              <a:buChar char="Ø"/>
            </a:pPr>
            <a:endParaRPr lang="en-US" sz="2800" dirty="0">
              <a:solidFill>
                <a:schemeClr val="tx1">
                  <a:lumMod val="75000"/>
                  <a:lumOff val="25000"/>
                </a:schemeClr>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81457147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2057400" cy="533400"/>
          </a:xfrm>
          <a:solidFill>
            <a:schemeClr val="accent1">
              <a:lumMod val="20000"/>
              <a:lumOff val="80000"/>
            </a:schemeClr>
          </a:solidFill>
        </p:spPr>
        <p:txBody>
          <a:bodyPr>
            <a:normAutofit/>
          </a:bodyPr>
          <a:lstStyle/>
          <a:p>
            <a:r>
              <a:rPr lang="en-IN" dirty="0">
                <a:latin typeface="Cambria" panose="02040503050406030204" pitchFamily="18" charset="0"/>
                <a:ea typeface="Cambria" panose="02040503050406030204" pitchFamily="18" charset="0"/>
              </a:rPr>
              <a:t>Cont</a:t>
            </a:r>
            <a:r>
              <a:rPr lang="en-IN" dirty="0"/>
              <a:t>….</a:t>
            </a:r>
            <a:endParaRPr lang="en-US" dirty="0"/>
          </a:p>
        </p:txBody>
      </p:sp>
      <p:sp>
        <p:nvSpPr>
          <p:cNvPr id="3" name="Content Placeholder 2"/>
          <p:cNvSpPr>
            <a:spLocks noGrp="1"/>
          </p:cNvSpPr>
          <p:nvPr>
            <p:ph idx="1"/>
          </p:nvPr>
        </p:nvSpPr>
        <p:spPr>
          <a:xfrm>
            <a:off x="457200" y="1371600"/>
            <a:ext cx="8229600" cy="4754563"/>
          </a:xfrm>
        </p:spPr>
        <p:txBody>
          <a:bodyPr>
            <a:normAutofit/>
          </a:bodyPr>
          <a:lstStyle/>
          <a:p>
            <a:pPr>
              <a:buFont typeface="Wingdings" pitchFamily="2" charset="2"/>
              <a:buChar char="Ø"/>
            </a:pPr>
            <a:r>
              <a:rPr lang="en-US" b="1" dirty="0">
                <a:latin typeface="Cambria" panose="02040503050406030204" pitchFamily="18" charset="0"/>
                <a:ea typeface="Cambria" panose="02040503050406030204" pitchFamily="18" charset="0"/>
              </a:rPr>
              <a:t>In skip a day feeding </a:t>
            </a:r>
          </a:p>
          <a:p>
            <a:pPr lvl="1">
              <a:buFont typeface="Wingdings" panose="05000000000000000000" pitchFamily="2" charset="2"/>
              <a:buChar char="§"/>
            </a:pPr>
            <a:r>
              <a:rPr lang="en-US" dirty="0">
                <a:latin typeface="Cambria" panose="02040503050406030204" pitchFamily="18" charset="0"/>
                <a:ea typeface="Cambria" panose="02040503050406030204" pitchFamily="18" charset="0"/>
              </a:rPr>
              <a:t>feed is provided on the first day at 85-90% level of the two days ration, </a:t>
            </a:r>
          </a:p>
          <a:p>
            <a:pPr lvl="1">
              <a:buFont typeface="Wingdings" panose="05000000000000000000" pitchFamily="2" charset="2"/>
              <a:buChar char="§"/>
            </a:pPr>
            <a:r>
              <a:rPr lang="en-US" dirty="0">
                <a:latin typeface="Cambria" panose="02040503050406030204" pitchFamily="18" charset="0"/>
                <a:ea typeface="Cambria" panose="02040503050406030204" pitchFamily="18" charset="0"/>
              </a:rPr>
              <a:t>on the second day birds are not given any feed and some whole grain may be spread on litter.</a:t>
            </a:r>
          </a:p>
          <a:p>
            <a:pPr>
              <a:buFont typeface="Wingdings" pitchFamily="2" charset="2"/>
              <a:buChar char="Ø"/>
            </a:pPr>
            <a:endParaRPr lang="en-US" dirty="0">
              <a:latin typeface="Cambria" panose="02040503050406030204" pitchFamily="18" charset="0"/>
              <a:ea typeface="Cambria" panose="02040503050406030204" pitchFamily="18" charset="0"/>
            </a:endParaRPr>
          </a:p>
          <a:p>
            <a:pPr>
              <a:buFont typeface="Wingdings" pitchFamily="2" charset="2"/>
              <a:buChar char="Ø"/>
            </a:pPr>
            <a:r>
              <a:rPr lang="en-US" b="1" dirty="0">
                <a:latin typeface="Cambria" panose="02040503050406030204" pitchFamily="18" charset="0"/>
                <a:ea typeface="Cambria" panose="02040503050406030204" pitchFamily="18" charset="0"/>
              </a:rPr>
              <a:t>Feed restriction is recommended until 21 or 22 weeks of age or up to 5% egg production level.</a:t>
            </a:r>
          </a:p>
          <a:p>
            <a:pPr>
              <a:buFont typeface="Wingdings" pitchFamily="2" charset="2"/>
              <a:buChar char="Ø"/>
            </a:pPr>
            <a:endParaRPr lang="en-US" b="1" dirty="0">
              <a:latin typeface="Cambria" panose="02040503050406030204" pitchFamily="18" charset="0"/>
              <a:ea typeface="Cambria" panose="02040503050406030204" pitchFamily="18" charset="0"/>
            </a:endParaRPr>
          </a:p>
          <a:p>
            <a:pPr>
              <a:buFont typeface="Wingdings" pitchFamily="2" charset="2"/>
              <a:buChar char="Ø"/>
            </a:pPr>
            <a:r>
              <a:rPr lang="en-US" dirty="0">
                <a:latin typeface="Cambria" panose="02040503050406030204" pitchFamily="18" charset="0"/>
                <a:ea typeface="Cambria" panose="02040503050406030204" pitchFamily="18" charset="0"/>
              </a:rPr>
              <a:t>It is reported that </a:t>
            </a:r>
            <a:r>
              <a:rPr lang="en-US" b="1" dirty="0">
                <a:latin typeface="Cambria" panose="02040503050406030204" pitchFamily="18" charset="0"/>
                <a:ea typeface="Cambria" panose="02040503050406030204" pitchFamily="18" charset="0"/>
              </a:rPr>
              <a:t>low protein or low lysine diets </a:t>
            </a:r>
            <a:r>
              <a:rPr lang="en-US" dirty="0">
                <a:latin typeface="Cambria" panose="02040503050406030204" pitchFamily="18" charset="0"/>
                <a:ea typeface="Cambria" panose="02040503050406030204" pitchFamily="18" charset="0"/>
              </a:rPr>
              <a:t>are able to produce slightly more delay in sexual maturity than quantitative feed restriction.</a:t>
            </a:r>
          </a:p>
          <a:p>
            <a:pPr>
              <a:buFont typeface="Wingdings" pitchFamily="2" charset="2"/>
              <a:buChar char="Ø"/>
            </a:pPr>
            <a:endParaRPr lang="en-US" dirty="0">
              <a:latin typeface="Cambria" panose="02040503050406030204" pitchFamily="18" charset="0"/>
              <a:ea typeface="Cambria" panose="02040503050406030204" pitchFamily="18" charset="0"/>
            </a:endParaRPr>
          </a:p>
          <a:p>
            <a:pPr>
              <a:buFont typeface="Wingdings" pitchFamily="2" charset="2"/>
              <a:buChar char="Ø"/>
            </a:pPr>
            <a:endParaRPr lang="en-US" dirty="0">
              <a:latin typeface="Cambria" panose="02040503050406030204" pitchFamily="18" charset="0"/>
              <a:ea typeface="Cambria" panose="02040503050406030204" pitchFamily="18" charset="0"/>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
            <a:ext cx="1981200" cy="609600"/>
          </a:xfrm>
          <a:solidFill>
            <a:schemeClr val="accent1">
              <a:lumMod val="20000"/>
              <a:lumOff val="80000"/>
            </a:schemeClr>
          </a:solidFill>
        </p:spPr>
        <p:txBody>
          <a:bodyPr>
            <a:normAutofit/>
          </a:bodyPr>
          <a:lstStyle/>
          <a:p>
            <a:r>
              <a:rPr lang="en-IN" dirty="0">
                <a:latin typeface="Cambria" panose="02040503050406030204" pitchFamily="18" charset="0"/>
                <a:ea typeface="Cambria" panose="02040503050406030204" pitchFamily="18" charset="0"/>
              </a:rPr>
              <a:t>Cont….</a:t>
            </a:r>
            <a:endParaRPr lang="en-US" dirty="0">
              <a:latin typeface="Cambria" panose="02040503050406030204" pitchFamily="18" charset="0"/>
              <a:ea typeface="Cambria" panose="02040503050406030204" pitchFamily="18" charset="0"/>
            </a:endParaRPr>
          </a:p>
        </p:txBody>
      </p:sp>
      <p:sp>
        <p:nvSpPr>
          <p:cNvPr id="3" name="Content Placeholder 2"/>
          <p:cNvSpPr>
            <a:spLocks noGrp="1"/>
          </p:cNvSpPr>
          <p:nvPr>
            <p:ph idx="1"/>
          </p:nvPr>
        </p:nvSpPr>
        <p:spPr/>
        <p:txBody>
          <a:bodyPr>
            <a:normAutofit/>
          </a:bodyPr>
          <a:lstStyle/>
          <a:p>
            <a:pPr>
              <a:buFont typeface="Wingdings" pitchFamily="2" charset="2"/>
              <a:buChar char="Ø"/>
            </a:pPr>
            <a:r>
              <a:rPr lang="en-US" sz="2800" dirty="0">
                <a:latin typeface="Cambria" panose="02040503050406030204" pitchFamily="18" charset="0"/>
                <a:ea typeface="Cambria" panose="02040503050406030204" pitchFamily="18" charset="0"/>
              </a:rPr>
              <a:t>Pullet birds on restricted feeding requires 5-10 days longer to reach sexual maturity.</a:t>
            </a:r>
          </a:p>
          <a:p>
            <a:pPr>
              <a:buFont typeface="Wingdings" pitchFamily="2" charset="2"/>
              <a:buChar char="Ø"/>
            </a:pPr>
            <a:endParaRPr lang="en-US" sz="2800" dirty="0">
              <a:latin typeface="Cambria" panose="02040503050406030204" pitchFamily="18" charset="0"/>
              <a:ea typeface="Cambria" panose="02040503050406030204" pitchFamily="18" charset="0"/>
            </a:endParaRPr>
          </a:p>
          <a:p>
            <a:pPr>
              <a:buFont typeface="Wingdings" pitchFamily="2" charset="2"/>
              <a:buChar char="Ø"/>
            </a:pPr>
            <a:r>
              <a:rPr lang="en-US" sz="2800" b="1" dirty="0">
                <a:latin typeface="Cambria" panose="02040503050406030204" pitchFamily="18" charset="0"/>
                <a:ea typeface="Cambria" panose="02040503050406030204" pitchFamily="18" charset="0"/>
              </a:rPr>
              <a:t>There is a reduction in the number of small eggs laid at the commencement of production.</a:t>
            </a:r>
          </a:p>
          <a:p>
            <a:pPr>
              <a:buFont typeface="Wingdings" pitchFamily="2" charset="2"/>
              <a:buChar char="Ø"/>
            </a:pPr>
            <a:endParaRPr lang="en-US" sz="2800" dirty="0">
              <a:latin typeface="Cambria" panose="02040503050406030204" pitchFamily="18" charset="0"/>
              <a:ea typeface="Cambria" panose="02040503050406030204" pitchFamily="18" charset="0"/>
            </a:endParaRPr>
          </a:p>
          <a:p>
            <a:pPr>
              <a:buFont typeface="Wingdings" pitchFamily="2" charset="2"/>
              <a:buChar char="Ø"/>
            </a:pPr>
            <a:r>
              <a:rPr lang="en-US" sz="2800" dirty="0">
                <a:latin typeface="Cambria" panose="02040503050406030204" pitchFamily="18" charset="0"/>
                <a:ea typeface="Cambria" panose="02040503050406030204" pitchFamily="18" charset="0"/>
              </a:rPr>
              <a:t>Restricted feeding is also practiced in broiler, since excess weight of breeders affect fertility and egg production.</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71800" y="274638"/>
            <a:ext cx="3886200" cy="715962"/>
          </a:xfrm>
          <a:solidFill>
            <a:schemeClr val="accent1">
              <a:lumMod val="20000"/>
              <a:lumOff val="80000"/>
            </a:schemeClr>
          </a:solidFill>
        </p:spPr>
        <p:txBody>
          <a:bodyPr>
            <a:normAutofit fontScale="90000"/>
          </a:bodyPr>
          <a:lstStyle/>
          <a:p>
            <a:r>
              <a:rPr lang="en-IN" sz="4000" dirty="0">
                <a:latin typeface="Cambria" panose="02040503050406030204" pitchFamily="18" charset="0"/>
                <a:ea typeface="Cambria" panose="02040503050406030204" pitchFamily="18" charset="0"/>
              </a:rPr>
              <a:t>Cage layer fatigue</a:t>
            </a:r>
            <a:endParaRPr lang="en-US" sz="4000" dirty="0">
              <a:latin typeface="Cambria" panose="02040503050406030204" pitchFamily="18" charset="0"/>
              <a:ea typeface="Cambria" panose="02040503050406030204" pitchFamily="18" charset="0"/>
            </a:endParaRPr>
          </a:p>
        </p:txBody>
      </p:sp>
      <p:sp>
        <p:nvSpPr>
          <p:cNvPr id="3" name="Content Placeholder 2"/>
          <p:cNvSpPr>
            <a:spLocks noGrp="1"/>
          </p:cNvSpPr>
          <p:nvPr>
            <p:ph idx="1"/>
          </p:nvPr>
        </p:nvSpPr>
        <p:spPr>
          <a:xfrm>
            <a:off x="457200" y="1371600"/>
            <a:ext cx="8229600" cy="4525963"/>
          </a:xfrm>
        </p:spPr>
        <p:txBody>
          <a:bodyPr>
            <a:normAutofit/>
          </a:bodyPr>
          <a:lstStyle/>
          <a:p>
            <a:pPr algn="just">
              <a:buFont typeface="Wingdings" pitchFamily="2" charset="2"/>
              <a:buChar char="Ø"/>
            </a:pPr>
            <a:r>
              <a:rPr lang="en-US" dirty="0">
                <a:latin typeface="Cambria" panose="02040503050406030204" pitchFamily="18" charset="0"/>
                <a:ea typeface="Cambria" panose="02040503050406030204" pitchFamily="18" charset="0"/>
              </a:rPr>
              <a:t>Caged layer fatigue (CLF) seems to be an extreme consequence of loss of structural bone in the vertebrae that leads to spinal cord collapse and paralysis.</a:t>
            </a:r>
          </a:p>
          <a:p>
            <a:pPr algn="just">
              <a:buFont typeface="Wingdings" pitchFamily="2" charset="2"/>
              <a:buChar char="Ø"/>
            </a:pPr>
            <a:endParaRPr lang="en-US" dirty="0">
              <a:latin typeface="Cambria" panose="02040503050406030204" pitchFamily="18" charset="0"/>
              <a:ea typeface="Cambria" panose="02040503050406030204" pitchFamily="18" charset="0"/>
            </a:endParaRPr>
          </a:p>
          <a:p>
            <a:pPr algn="just">
              <a:buFont typeface="Wingdings" pitchFamily="2" charset="2"/>
              <a:buChar char="Ø"/>
            </a:pPr>
            <a:r>
              <a:rPr lang="en-US" dirty="0">
                <a:latin typeface="Cambria" panose="02040503050406030204" pitchFamily="18" charset="0"/>
                <a:ea typeface="Cambria" panose="02040503050406030204" pitchFamily="18" charset="0"/>
              </a:rPr>
              <a:t>Due to the deficiencies  or poor utilization of calcium and phosphorus, lot of calcium is depleted from the long bones and muscles.</a:t>
            </a:r>
          </a:p>
          <a:p>
            <a:pPr algn="just">
              <a:buFont typeface="Wingdings" pitchFamily="2" charset="2"/>
              <a:buChar char="Ø"/>
            </a:pPr>
            <a:endParaRPr lang="en-US" dirty="0">
              <a:latin typeface="Cambria" panose="02040503050406030204" pitchFamily="18" charset="0"/>
              <a:ea typeface="Cambria" panose="02040503050406030204" pitchFamily="18" charset="0"/>
            </a:endParaRPr>
          </a:p>
          <a:p>
            <a:pPr algn="just">
              <a:buFont typeface="Wingdings" pitchFamily="2" charset="2"/>
              <a:buChar char="Ø"/>
            </a:pPr>
            <a:r>
              <a:rPr lang="en-US" dirty="0">
                <a:latin typeface="Cambria" panose="02040503050406030204" pitchFamily="18" charset="0"/>
                <a:ea typeface="Cambria" panose="02040503050406030204" pitchFamily="18" charset="0"/>
              </a:rPr>
              <a:t>High producing laying hens maintained in cages, around the time of peak egg production are more prone to CLF.</a:t>
            </a:r>
          </a:p>
          <a:p>
            <a:pPr algn="just">
              <a:buFont typeface="Wingdings" pitchFamily="2" charset="2"/>
              <a:buChar char="Ø"/>
            </a:pPr>
            <a:endParaRPr lang="en-US" dirty="0">
              <a:latin typeface="Cambria" panose="02040503050406030204" pitchFamily="18" charset="0"/>
              <a:ea typeface="Cambria" panose="02040503050406030204" pitchFamily="18" charset="0"/>
            </a:endParaRPr>
          </a:p>
          <a:p>
            <a:pPr algn="just">
              <a:buFont typeface="Wingdings" pitchFamily="2" charset="2"/>
              <a:buChar char="Ø"/>
            </a:pPr>
            <a:r>
              <a:rPr lang="en-US" dirty="0">
                <a:latin typeface="Cambria" panose="02040503050406030204" pitchFamily="18" charset="0"/>
                <a:ea typeface="Cambria" panose="02040503050406030204" pitchFamily="18" charset="0"/>
              </a:rPr>
              <a:t>Predisposing factor is reduced activity/exercise  </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1981200" cy="685800"/>
          </a:xfrm>
          <a:solidFill>
            <a:schemeClr val="accent1">
              <a:lumMod val="20000"/>
              <a:lumOff val="80000"/>
            </a:schemeClr>
          </a:solidFill>
        </p:spPr>
        <p:txBody>
          <a:bodyPr>
            <a:normAutofit/>
          </a:bodyPr>
          <a:lstStyle/>
          <a:p>
            <a:r>
              <a:rPr lang="en-IN" dirty="0">
                <a:latin typeface="Cambria" panose="02040503050406030204" pitchFamily="18" charset="0"/>
                <a:ea typeface="Cambria" panose="02040503050406030204" pitchFamily="18" charset="0"/>
              </a:rPr>
              <a:t>Cont….</a:t>
            </a:r>
            <a:endParaRPr lang="en-US" dirty="0">
              <a:latin typeface="Cambria" panose="02040503050406030204" pitchFamily="18" charset="0"/>
              <a:ea typeface="Cambria" panose="02040503050406030204" pitchFamily="18" charset="0"/>
            </a:endParaRPr>
          </a:p>
        </p:txBody>
      </p:sp>
      <p:sp>
        <p:nvSpPr>
          <p:cNvPr id="3" name="Content Placeholder 2"/>
          <p:cNvSpPr>
            <a:spLocks noGrp="1"/>
          </p:cNvSpPr>
          <p:nvPr>
            <p:ph idx="1"/>
          </p:nvPr>
        </p:nvSpPr>
        <p:spPr/>
        <p:txBody>
          <a:bodyPr>
            <a:normAutofit/>
          </a:bodyPr>
          <a:lstStyle/>
          <a:p>
            <a:pPr algn="just">
              <a:buFont typeface="Wingdings" pitchFamily="2" charset="2"/>
              <a:buChar char="Ø"/>
            </a:pPr>
            <a:r>
              <a:rPr lang="en-IN" dirty="0">
                <a:latin typeface="Cambria" panose="02040503050406030204" pitchFamily="18" charset="0"/>
                <a:ea typeface="Cambria" panose="02040503050406030204" pitchFamily="18" charset="0"/>
              </a:rPr>
              <a:t>The fracture of the vertebrae is due to an impaired calcium flux related to the high output of calcium in the egg shell.</a:t>
            </a:r>
          </a:p>
          <a:p>
            <a:pPr algn="just">
              <a:buFont typeface="Wingdings" pitchFamily="2" charset="2"/>
              <a:buChar char="Ø"/>
            </a:pPr>
            <a:endParaRPr lang="en-IN" dirty="0">
              <a:latin typeface="Cambria" panose="02040503050406030204" pitchFamily="18" charset="0"/>
              <a:ea typeface="Cambria" panose="02040503050406030204" pitchFamily="18" charset="0"/>
            </a:endParaRPr>
          </a:p>
          <a:p>
            <a:pPr algn="just">
              <a:buFont typeface="Wingdings" pitchFamily="2" charset="2"/>
              <a:buChar char="Ø"/>
            </a:pPr>
            <a:r>
              <a:rPr lang="en-IN" dirty="0">
                <a:latin typeface="Cambria" panose="02040503050406030204" pitchFamily="18" charset="0"/>
                <a:ea typeface="Cambria" panose="02040503050406030204" pitchFamily="18" charset="0"/>
              </a:rPr>
              <a:t>A high incidence of CLF can be prevented by ensuring the normal weight-for-age of pullets at sexual maturity. </a:t>
            </a:r>
          </a:p>
          <a:p>
            <a:pPr algn="just">
              <a:buFont typeface="Wingdings" pitchFamily="2" charset="2"/>
              <a:buChar char="Ø"/>
            </a:pPr>
            <a:endParaRPr lang="en-IN" dirty="0">
              <a:latin typeface="Cambria" panose="02040503050406030204" pitchFamily="18" charset="0"/>
              <a:ea typeface="Cambria" panose="02040503050406030204" pitchFamily="18" charset="0"/>
            </a:endParaRPr>
          </a:p>
          <a:p>
            <a:pPr algn="just">
              <a:buFont typeface="Wingdings" pitchFamily="2" charset="2"/>
              <a:buChar char="Ø"/>
            </a:pPr>
            <a:r>
              <a:rPr lang="en-IN" dirty="0">
                <a:latin typeface="Cambria" panose="02040503050406030204" pitchFamily="18" charset="0"/>
                <a:ea typeface="Cambria" panose="02040503050406030204" pitchFamily="18" charset="0"/>
              </a:rPr>
              <a:t> Such pullets receive a high-calcium diet (minimum 3.5% Ca) at least 14 days prior to first </a:t>
            </a:r>
            <a:r>
              <a:rPr lang="en-IN" dirty="0" err="1">
                <a:latin typeface="Cambria" panose="02040503050406030204" pitchFamily="18" charset="0"/>
                <a:ea typeface="Cambria" panose="02040503050406030204" pitchFamily="18" charset="0"/>
              </a:rPr>
              <a:t>ovi</a:t>
            </a:r>
            <a:r>
              <a:rPr lang="en-IN" dirty="0">
                <a:latin typeface="Cambria" panose="02040503050406030204" pitchFamily="18" charset="0"/>
                <a:ea typeface="Cambria" panose="02040503050406030204" pitchFamily="18" charset="0"/>
              </a:rPr>
              <a:t>-position.</a:t>
            </a:r>
          </a:p>
          <a:p>
            <a:pPr algn="just">
              <a:buFont typeface="Wingdings" pitchFamily="2" charset="2"/>
              <a:buChar char="Ø"/>
            </a:pPr>
            <a:endParaRPr lang="en-IN" dirty="0">
              <a:latin typeface="Cambria" panose="02040503050406030204" pitchFamily="18" charset="0"/>
              <a:ea typeface="Cambria" panose="02040503050406030204" pitchFamily="18" charset="0"/>
            </a:endParaRPr>
          </a:p>
          <a:p>
            <a:pPr algn="just">
              <a:buFont typeface="Wingdings" pitchFamily="2" charset="2"/>
              <a:buChar char="Ø"/>
            </a:pPr>
            <a:r>
              <a:rPr lang="en-IN" dirty="0">
                <a:latin typeface="Cambria" panose="02040503050406030204" pitchFamily="18" charset="0"/>
                <a:ea typeface="Cambria" panose="02040503050406030204" pitchFamily="18" charset="0"/>
              </a:rPr>
              <a:t>The condition is rarely seen in deep litter.</a:t>
            </a:r>
          </a:p>
          <a:p>
            <a:pPr>
              <a:buNone/>
            </a:pPr>
            <a:endParaRPr lang="en-US" dirty="0">
              <a:latin typeface="Cambria" panose="02040503050406030204" pitchFamily="18" charset="0"/>
              <a:ea typeface="Cambria" panose="02040503050406030204" pitchFamily="18" charset="0"/>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457200"/>
            <a:ext cx="6705600" cy="609600"/>
          </a:xfrm>
          <a:solidFill>
            <a:schemeClr val="accent1">
              <a:lumMod val="20000"/>
              <a:lumOff val="80000"/>
            </a:schemeClr>
          </a:solidFill>
        </p:spPr>
        <p:txBody>
          <a:bodyPr>
            <a:normAutofit fontScale="90000"/>
          </a:bodyPr>
          <a:lstStyle/>
          <a:p>
            <a:r>
              <a:rPr lang="en-IN" sz="4000" dirty="0">
                <a:latin typeface="Cambria" panose="02040503050406030204" pitchFamily="18" charset="0"/>
                <a:ea typeface="Cambria" panose="02040503050406030204" pitchFamily="18" charset="0"/>
              </a:rPr>
              <a:t>Cannibalism and feather picking</a:t>
            </a:r>
            <a:endParaRPr lang="en-US" sz="4000" dirty="0">
              <a:latin typeface="Cambria" panose="02040503050406030204" pitchFamily="18" charset="0"/>
              <a:ea typeface="Cambria" panose="02040503050406030204" pitchFamily="18" charset="0"/>
            </a:endParaRPr>
          </a:p>
        </p:txBody>
      </p:sp>
      <p:sp>
        <p:nvSpPr>
          <p:cNvPr id="3" name="Content Placeholder 2"/>
          <p:cNvSpPr>
            <a:spLocks noGrp="1"/>
          </p:cNvSpPr>
          <p:nvPr>
            <p:ph idx="1"/>
          </p:nvPr>
        </p:nvSpPr>
        <p:spPr>
          <a:xfrm>
            <a:off x="457200" y="1447800"/>
            <a:ext cx="8229600" cy="4678363"/>
          </a:xfrm>
        </p:spPr>
        <p:txBody>
          <a:bodyPr>
            <a:normAutofit/>
          </a:bodyPr>
          <a:lstStyle/>
          <a:p>
            <a:pPr algn="just">
              <a:buFont typeface="Wingdings" pitchFamily="2" charset="2"/>
              <a:buChar char="Ø"/>
            </a:pPr>
            <a:r>
              <a:rPr lang="en-US" dirty="0">
                <a:latin typeface="Cambria" panose="02040503050406030204" pitchFamily="18" charset="0"/>
                <a:ea typeface="Cambria" panose="02040503050406030204" pitchFamily="18" charset="0"/>
              </a:rPr>
              <a:t>Cannibalism is a condition in which birds of a flock attack their pen mate and eat its flesh, which may impose deep wounds and heavy mortality.</a:t>
            </a:r>
          </a:p>
          <a:p>
            <a:pPr algn="just">
              <a:buFont typeface="Wingdings" pitchFamily="2" charset="2"/>
              <a:buChar char="Ø"/>
            </a:pPr>
            <a:endParaRPr lang="en-US" dirty="0">
              <a:latin typeface="Cambria" panose="02040503050406030204" pitchFamily="18" charset="0"/>
              <a:ea typeface="Cambria" panose="02040503050406030204" pitchFamily="18" charset="0"/>
            </a:endParaRPr>
          </a:p>
          <a:p>
            <a:pPr algn="just">
              <a:buFont typeface="Wingdings" pitchFamily="2" charset="2"/>
              <a:buChar char="Ø"/>
            </a:pPr>
            <a:r>
              <a:rPr lang="en-IN" dirty="0">
                <a:latin typeface="Cambria" panose="02040503050406030204" pitchFamily="18" charset="0"/>
                <a:ea typeface="Cambria" panose="02040503050406030204" pitchFamily="18" charset="0"/>
              </a:rPr>
              <a:t>It occurs in flocks </a:t>
            </a:r>
            <a:r>
              <a:rPr lang="en-IN" b="1" dirty="0">
                <a:latin typeface="Cambria" panose="02040503050406030204" pitchFamily="18" charset="0"/>
                <a:ea typeface="Cambria" panose="02040503050406030204" pitchFamily="18" charset="0"/>
              </a:rPr>
              <a:t>fed fibre free diets</a:t>
            </a:r>
            <a:r>
              <a:rPr lang="en-IN" dirty="0">
                <a:latin typeface="Cambria" panose="02040503050406030204" pitchFamily="18" charset="0"/>
                <a:ea typeface="Cambria" panose="02040503050406030204" pitchFamily="18" charset="0"/>
              </a:rPr>
              <a:t>. </a:t>
            </a:r>
          </a:p>
          <a:p>
            <a:pPr algn="just">
              <a:buFont typeface="Wingdings" pitchFamily="2" charset="2"/>
              <a:buChar char="Ø"/>
            </a:pPr>
            <a:endParaRPr lang="en-IN" dirty="0">
              <a:latin typeface="Cambria" panose="02040503050406030204" pitchFamily="18" charset="0"/>
              <a:ea typeface="Cambria" panose="02040503050406030204" pitchFamily="18" charset="0"/>
            </a:endParaRPr>
          </a:p>
          <a:p>
            <a:pPr algn="just">
              <a:buFont typeface="Wingdings" pitchFamily="2" charset="2"/>
              <a:buChar char="Ø"/>
            </a:pPr>
            <a:r>
              <a:rPr lang="en-IN" dirty="0">
                <a:latin typeface="Cambria" panose="02040503050406030204" pitchFamily="18" charset="0"/>
                <a:ea typeface="Cambria" panose="02040503050406030204" pitchFamily="18" charset="0"/>
              </a:rPr>
              <a:t>Its considered that chicken diets should contain 3-4% crude fibre.</a:t>
            </a:r>
          </a:p>
          <a:p>
            <a:pPr algn="just">
              <a:buFont typeface="Wingdings" pitchFamily="2" charset="2"/>
              <a:buChar char="Ø"/>
            </a:pPr>
            <a:endParaRPr lang="en-IN" dirty="0">
              <a:latin typeface="Cambria" panose="02040503050406030204" pitchFamily="18" charset="0"/>
              <a:ea typeface="Cambria" panose="02040503050406030204" pitchFamily="18" charset="0"/>
            </a:endParaRPr>
          </a:p>
          <a:p>
            <a:pPr algn="just">
              <a:buFont typeface="Wingdings" pitchFamily="2" charset="2"/>
              <a:buChar char="Ø"/>
            </a:pPr>
            <a:r>
              <a:rPr lang="en-IN" b="1" dirty="0">
                <a:latin typeface="Cambria" panose="02040503050406030204" pitchFamily="18" charset="0"/>
                <a:ea typeface="Cambria" panose="02040503050406030204" pitchFamily="18" charset="0"/>
              </a:rPr>
              <a:t>This condition is more likely with pelleted or crumbled diet</a:t>
            </a:r>
            <a:r>
              <a:rPr lang="en-IN" dirty="0">
                <a:latin typeface="Cambria" panose="02040503050406030204" pitchFamily="18" charset="0"/>
                <a:ea typeface="Cambria" panose="02040503050406030204" pitchFamily="18" charset="0"/>
              </a:rPr>
              <a:t>. </a:t>
            </a:r>
          </a:p>
          <a:p>
            <a:pPr algn="just">
              <a:buFont typeface="Wingdings" pitchFamily="2" charset="2"/>
              <a:buChar char="Ø"/>
            </a:pPr>
            <a:endParaRPr lang="en-IN" dirty="0">
              <a:latin typeface="Cambria" panose="02040503050406030204" pitchFamily="18" charset="0"/>
              <a:ea typeface="Cambria" panose="02040503050406030204" pitchFamily="18" charset="0"/>
            </a:endParaRPr>
          </a:p>
          <a:p>
            <a:pPr algn="just">
              <a:buFont typeface="Wingdings" pitchFamily="2" charset="2"/>
              <a:buChar char="Ø"/>
            </a:pPr>
            <a:r>
              <a:rPr lang="en-US" dirty="0">
                <a:latin typeface="Cambria" panose="02040503050406030204" pitchFamily="18" charset="0"/>
                <a:ea typeface="Cambria" panose="02040503050406030204" pitchFamily="18" charset="0"/>
              </a:rPr>
              <a:t>Deficiency of arginine, methionine, </a:t>
            </a:r>
            <a:r>
              <a:rPr lang="en-US" b="1" dirty="0">
                <a:latin typeface="Cambria" panose="02040503050406030204" pitchFamily="18" charset="0"/>
                <a:ea typeface="Cambria" panose="02040503050406030204" pitchFamily="18" charset="0"/>
              </a:rPr>
              <a:t>common</a:t>
            </a:r>
            <a:r>
              <a:rPr lang="en-US" dirty="0">
                <a:latin typeface="Cambria" panose="02040503050406030204" pitchFamily="18" charset="0"/>
                <a:ea typeface="Cambria" panose="02040503050406030204" pitchFamily="18" charset="0"/>
              </a:rPr>
              <a:t> </a:t>
            </a:r>
            <a:r>
              <a:rPr lang="en-US" b="1" dirty="0">
                <a:latin typeface="Cambria" panose="02040503050406030204" pitchFamily="18" charset="0"/>
                <a:ea typeface="Cambria" panose="02040503050406030204" pitchFamily="18" charset="0"/>
              </a:rPr>
              <a:t>salt</a:t>
            </a:r>
            <a:r>
              <a:rPr lang="en-US" dirty="0">
                <a:latin typeface="Cambria" panose="02040503050406030204" pitchFamily="18" charset="0"/>
                <a:ea typeface="Cambria" panose="02040503050406030204" pitchFamily="18" charset="0"/>
              </a:rPr>
              <a:t> and mineral are </a:t>
            </a:r>
            <a:r>
              <a:rPr lang="en-IN" dirty="0">
                <a:latin typeface="Cambria" panose="02040503050406030204" pitchFamily="18" charset="0"/>
                <a:ea typeface="Cambria" panose="02040503050406030204" pitchFamily="18" charset="0"/>
              </a:rPr>
              <a:t>some cause responsible for cannibalism.</a:t>
            </a:r>
          </a:p>
          <a:p>
            <a:pPr algn="just">
              <a:buNone/>
            </a:pPr>
            <a:endParaRPr lang="en-US" dirty="0">
              <a:latin typeface="Cambria" panose="02040503050406030204" pitchFamily="18" charset="0"/>
              <a:ea typeface="Cambria" panose="02040503050406030204" pitchFamily="18" charset="0"/>
            </a:endParaRPr>
          </a:p>
          <a:p>
            <a:pPr algn="just">
              <a:buFont typeface="Wingdings" pitchFamily="2" charset="2"/>
              <a:buChar char="Ø"/>
            </a:pPr>
            <a:r>
              <a:rPr lang="en-IN" dirty="0">
                <a:latin typeface="Cambria" panose="02040503050406030204" pitchFamily="18" charset="0"/>
                <a:ea typeface="Cambria" panose="02040503050406030204" pitchFamily="18" charset="0"/>
              </a:rPr>
              <a:t>A </a:t>
            </a:r>
            <a:r>
              <a:rPr lang="en-IN" b="1" dirty="0">
                <a:latin typeface="Cambria" panose="02040503050406030204" pitchFamily="18" charset="0"/>
                <a:ea typeface="Cambria" panose="02040503050406030204" pitchFamily="18" charset="0"/>
              </a:rPr>
              <a:t>methionine</a:t>
            </a:r>
            <a:r>
              <a:rPr lang="en-IN" dirty="0">
                <a:latin typeface="Cambria" panose="02040503050406030204" pitchFamily="18" charset="0"/>
                <a:ea typeface="Cambria" panose="02040503050406030204" pitchFamily="18" charset="0"/>
              </a:rPr>
              <a:t> deficiency may leads to feather picking. </a:t>
            </a:r>
          </a:p>
          <a:p>
            <a:pPr algn="just"/>
            <a:endParaRPr lang="en-US" dirty="0">
              <a:latin typeface="Cambria" panose="02040503050406030204" pitchFamily="18" charset="0"/>
              <a:ea typeface="Cambria" panose="02040503050406030204" pitchFamily="18" charset="0"/>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533400"/>
            <a:ext cx="7772400" cy="685800"/>
          </a:xfrm>
          <a:solidFill>
            <a:schemeClr val="accent1">
              <a:lumMod val="20000"/>
              <a:lumOff val="80000"/>
            </a:schemeClr>
          </a:solidFill>
        </p:spPr>
        <p:txBody>
          <a:bodyPr>
            <a:noAutofit/>
          </a:bodyPr>
          <a:lstStyle/>
          <a:p>
            <a:r>
              <a:rPr lang="en-IN" sz="3200" dirty="0">
                <a:latin typeface="Cambria" panose="02040503050406030204" pitchFamily="18" charset="0"/>
                <a:ea typeface="Cambria" panose="02040503050406030204" pitchFamily="18" charset="0"/>
              </a:rPr>
              <a:t>Fatty liver haemorrhagic syndrome (FLHS)</a:t>
            </a:r>
            <a:endParaRPr lang="en-US" sz="3200" dirty="0">
              <a:latin typeface="Cambria" panose="02040503050406030204" pitchFamily="18" charset="0"/>
              <a:ea typeface="Cambria" panose="02040503050406030204" pitchFamily="18" charset="0"/>
            </a:endParaRPr>
          </a:p>
        </p:txBody>
      </p:sp>
      <p:sp>
        <p:nvSpPr>
          <p:cNvPr id="3" name="Content Placeholder 2"/>
          <p:cNvSpPr>
            <a:spLocks noGrp="1"/>
          </p:cNvSpPr>
          <p:nvPr>
            <p:ph idx="1"/>
          </p:nvPr>
        </p:nvSpPr>
        <p:spPr>
          <a:xfrm>
            <a:off x="457200" y="1524000"/>
            <a:ext cx="8229600" cy="4602163"/>
          </a:xfrm>
        </p:spPr>
        <p:txBody>
          <a:bodyPr>
            <a:normAutofit/>
          </a:bodyPr>
          <a:lstStyle/>
          <a:p>
            <a:pPr marL="514350" indent="-514350" algn="just">
              <a:buFont typeface="Wingdings" pitchFamily="2" charset="2"/>
              <a:buChar char="Ø"/>
            </a:pPr>
            <a:r>
              <a:rPr lang="en-US" dirty="0">
                <a:latin typeface="Cambria" panose="02040503050406030204" pitchFamily="18" charset="0"/>
                <a:ea typeface="Cambria" panose="02040503050406030204" pitchFamily="18" charset="0"/>
              </a:rPr>
              <a:t>Fatty liver hemorrhagic syndrome is a metabolic disorder of chickens (increased accumulation of fat in liver).</a:t>
            </a:r>
          </a:p>
          <a:p>
            <a:pPr marL="514350" indent="-514350" algn="just">
              <a:buFont typeface="Wingdings" pitchFamily="2" charset="2"/>
              <a:buChar char="Ø"/>
            </a:pPr>
            <a:endParaRPr lang="en-US" dirty="0">
              <a:latin typeface="Cambria" panose="02040503050406030204" pitchFamily="18" charset="0"/>
              <a:ea typeface="Cambria" panose="02040503050406030204" pitchFamily="18" charset="0"/>
            </a:endParaRPr>
          </a:p>
          <a:p>
            <a:pPr marL="514350" indent="-514350" algn="just">
              <a:buFont typeface="Wingdings" pitchFamily="2" charset="2"/>
              <a:buChar char="Ø"/>
            </a:pPr>
            <a:r>
              <a:rPr lang="en-IN" dirty="0">
                <a:latin typeface="Cambria" panose="02040503050406030204" pitchFamily="18" charset="0"/>
                <a:ea typeface="Cambria" panose="02040503050406030204" pitchFamily="18" charset="0"/>
              </a:rPr>
              <a:t>It is common occurrence in laying hens and breeders (pullets are more prone).</a:t>
            </a:r>
          </a:p>
          <a:p>
            <a:pPr algn="just">
              <a:buNone/>
            </a:pPr>
            <a:endParaRPr lang="en-IN" dirty="0">
              <a:latin typeface="Cambria" panose="02040503050406030204" pitchFamily="18" charset="0"/>
              <a:ea typeface="Cambria" panose="02040503050406030204" pitchFamily="18" charset="0"/>
            </a:endParaRPr>
          </a:p>
          <a:p>
            <a:pPr algn="just">
              <a:buNone/>
            </a:pPr>
            <a:r>
              <a:rPr lang="en-IN" dirty="0">
                <a:latin typeface="Cambria" panose="02040503050406030204" pitchFamily="18" charset="0"/>
                <a:ea typeface="Cambria" panose="02040503050406030204" pitchFamily="18" charset="0"/>
              </a:rPr>
              <a:t>Cause are:</a:t>
            </a:r>
          </a:p>
          <a:p>
            <a:pPr marL="914400" lvl="1" indent="-514350" algn="just">
              <a:buAutoNum type="arabicPeriod"/>
            </a:pPr>
            <a:r>
              <a:rPr lang="en-IN" dirty="0">
                <a:latin typeface="Cambria" panose="02040503050406030204" pitchFamily="18" charset="0"/>
                <a:ea typeface="Cambria" panose="02040503050406030204" pitchFamily="18" charset="0"/>
              </a:rPr>
              <a:t>Low protein, high energy ration</a:t>
            </a:r>
          </a:p>
          <a:p>
            <a:pPr marL="914400" lvl="1" indent="-514350" algn="just">
              <a:buAutoNum type="arabicPeriod"/>
            </a:pPr>
            <a:r>
              <a:rPr lang="en-IN" dirty="0">
                <a:latin typeface="Cambria" panose="02040503050406030204" pitchFamily="18" charset="0"/>
                <a:ea typeface="Cambria" panose="02040503050406030204" pitchFamily="18" charset="0"/>
              </a:rPr>
              <a:t>Ration with amino acid imbalance or deficiency</a:t>
            </a:r>
          </a:p>
          <a:p>
            <a:pPr marL="914400" lvl="1" indent="-514350" algn="just">
              <a:buAutoNum type="arabicPeriod"/>
            </a:pPr>
            <a:r>
              <a:rPr lang="en-IN" dirty="0">
                <a:latin typeface="Cambria" panose="02040503050406030204" pitchFamily="18" charset="0"/>
                <a:ea typeface="Cambria" panose="02040503050406030204" pitchFamily="18" charset="0"/>
              </a:rPr>
              <a:t>Diets low in lipotropic factors (choline, methionine, vit-B</a:t>
            </a:r>
            <a:r>
              <a:rPr lang="en-IN" b="1" baseline="-25000" dirty="0">
                <a:latin typeface="Cambria" panose="02040503050406030204" pitchFamily="18" charset="0"/>
                <a:ea typeface="Cambria" panose="02040503050406030204" pitchFamily="18" charset="0"/>
              </a:rPr>
              <a:t>12</a:t>
            </a:r>
            <a:r>
              <a:rPr lang="en-IN" dirty="0">
                <a:latin typeface="Cambria" panose="02040503050406030204" pitchFamily="18" charset="0"/>
                <a:ea typeface="Cambria" panose="02040503050406030204" pitchFamily="18" charset="0"/>
              </a:rPr>
              <a:t>)</a:t>
            </a:r>
          </a:p>
          <a:p>
            <a:pPr marL="914400" lvl="1" indent="-514350" algn="just">
              <a:buAutoNum type="arabicPeriod"/>
            </a:pPr>
            <a:r>
              <a:rPr lang="en-IN" dirty="0">
                <a:latin typeface="Cambria" panose="02040503050406030204" pitchFamily="18" charset="0"/>
                <a:ea typeface="Cambria" panose="02040503050406030204" pitchFamily="18" charset="0"/>
              </a:rPr>
              <a:t>Certain moulds or mould toxins</a:t>
            </a:r>
          </a:p>
          <a:p>
            <a:pPr marL="914400" lvl="1" indent="-514350" algn="just">
              <a:buAutoNum type="arabicPeriod"/>
            </a:pPr>
            <a:r>
              <a:rPr lang="en-IN" dirty="0">
                <a:latin typeface="Cambria" panose="02040503050406030204" pitchFamily="18" charset="0"/>
                <a:ea typeface="Cambria" panose="02040503050406030204" pitchFamily="18" charset="0"/>
              </a:rPr>
              <a:t>High level of </a:t>
            </a:r>
            <a:r>
              <a:rPr lang="en-IN" dirty="0" err="1">
                <a:latin typeface="Cambria" panose="02040503050406030204" pitchFamily="18" charset="0"/>
                <a:ea typeface="Cambria" panose="02040503050406030204" pitchFamily="18" charset="0"/>
              </a:rPr>
              <a:t>glucosinolate</a:t>
            </a:r>
            <a:r>
              <a:rPr lang="en-IN" dirty="0">
                <a:latin typeface="Cambria" panose="02040503050406030204" pitchFamily="18" charset="0"/>
                <a:ea typeface="Cambria" panose="02040503050406030204" pitchFamily="18" charset="0"/>
              </a:rPr>
              <a:t> in laying hens feed </a:t>
            </a:r>
          </a:p>
          <a:p>
            <a:pPr marL="514350" indent="-514350" algn="just">
              <a:buNone/>
            </a:pPr>
            <a:endParaRPr lang="en-IN" dirty="0">
              <a:latin typeface="Cambria" panose="02040503050406030204" pitchFamily="18" charset="0"/>
              <a:ea typeface="Cambria" panose="02040503050406030204"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34636" y="15114"/>
            <a:ext cx="9143999" cy="6827771"/>
          </a:xfrm>
          <a:prstGeom prst="rect">
            <a:avLst/>
          </a:prstGeom>
          <a:blipFill>
            <a:blip r:embed="rId2" cstate="print"/>
            <a:stretch>
              <a:fillRect/>
            </a:stretch>
          </a:blipFill>
        </p:spPr>
        <p:txBody>
          <a:bodyPr wrap="square" lIns="0" tIns="0" rIns="0" bIns="0" rtlCol="0"/>
          <a:lstStyle/>
          <a:p>
            <a:endParaRPr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609600"/>
            <a:ext cx="7086600" cy="762000"/>
          </a:xfrm>
          <a:solidFill>
            <a:schemeClr val="accent1">
              <a:lumMod val="20000"/>
              <a:lumOff val="80000"/>
            </a:schemeClr>
          </a:solidFill>
        </p:spPr>
        <p:txBody>
          <a:bodyPr>
            <a:normAutofit fontScale="90000"/>
          </a:bodyPr>
          <a:lstStyle/>
          <a:p>
            <a:r>
              <a:rPr lang="en-IN" sz="4000" dirty="0">
                <a:latin typeface="Cambria" panose="02040503050406030204" pitchFamily="18" charset="0"/>
                <a:ea typeface="Cambria" panose="02040503050406030204" pitchFamily="18" charset="0"/>
              </a:rPr>
              <a:t>Fatty liver kidney syndrome (FLKS)</a:t>
            </a:r>
            <a:endParaRPr lang="en-US" sz="4000" dirty="0">
              <a:latin typeface="Cambria" panose="02040503050406030204" pitchFamily="18" charset="0"/>
              <a:ea typeface="Cambria" panose="02040503050406030204" pitchFamily="18" charset="0"/>
            </a:endParaRPr>
          </a:p>
        </p:txBody>
      </p:sp>
      <p:sp>
        <p:nvSpPr>
          <p:cNvPr id="3" name="Content Placeholder 2"/>
          <p:cNvSpPr>
            <a:spLocks noGrp="1"/>
          </p:cNvSpPr>
          <p:nvPr>
            <p:ph idx="1"/>
          </p:nvPr>
        </p:nvSpPr>
        <p:spPr/>
        <p:txBody>
          <a:bodyPr>
            <a:normAutofit/>
          </a:bodyPr>
          <a:lstStyle/>
          <a:p>
            <a:pPr algn="just">
              <a:buFont typeface="Wingdings" pitchFamily="2" charset="2"/>
              <a:buChar char="Ø"/>
            </a:pPr>
            <a:r>
              <a:rPr lang="en-IN" dirty="0">
                <a:latin typeface="Cambria" panose="02040503050406030204" pitchFamily="18" charset="0"/>
                <a:ea typeface="Cambria" panose="02040503050406030204" pitchFamily="18" charset="0"/>
              </a:rPr>
              <a:t> Diet deficient or marginal in </a:t>
            </a:r>
            <a:r>
              <a:rPr lang="en-IN" b="1" dirty="0">
                <a:latin typeface="Cambria" panose="02040503050406030204" pitchFamily="18" charset="0"/>
                <a:ea typeface="Cambria" panose="02040503050406030204" pitchFamily="18" charset="0"/>
              </a:rPr>
              <a:t>biotin</a:t>
            </a:r>
            <a:r>
              <a:rPr lang="en-IN" dirty="0">
                <a:latin typeface="Cambria" panose="02040503050406030204" pitchFamily="18" charset="0"/>
                <a:ea typeface="Cambria" panose="02040503050406030204" pitchFamily="18" charset="0"/>
              </a:rPr>
              <a:t> can leads          to FLKS in young broilers.</a:t>
            </a:r>
          </a:p>
          <a:p>
            <a:pPr algn="just">
              <a:buFont typeface="Wingdings" pitchFamily="2" charset="2"/>
              <a:buChar char="Ø"/>
            </a:pPr>
            <a:endParaRPr lang="en-IN" dirty="0">
              <a:latin typeface="Cambria" panose="02040503050406030204" pitchFamily="18" charset="0"/>
              <a:ea typeface="Cambria" panose="02040503050406030204" pitchFamily="18" charset="0"/>
            </a:endParaRPr>
          </a:p>
          <a:p>
            <a:pPr algn="just">
              <a:buFont typeface="Wingdings" pitchFamily="2" charset="2"/>
              <a:buChar char="Ø"/>
            </a:pPr>
            <a:r>
              <a:rPr lang="en-IN" dirty="0">
                <a:latin typeface="Cambria" panose="02040503050406030204" pitchFamily="18" charset="0"/>
                <a:ea typeface="Cambria" panose="02040503050406030204" pitchFamily="18" charset="0"/>
              </a:rPr>
              <a:t>This condition is most commonly seen in </a:t>
            </a:r>
            <a:r>
              <a:rPr lang="en-IN" b="1" dirty="0">
                <a:latin typeface="Cambria" panose="02040503050406030204" pitchFamily="18" charset="0"/>
                <a:ea typeface="Cambria" panose="02040503050406030204" pitchFamily="18" charset="0"/>
              </a:rPr>
              <a:t>2-4 weeks old birds </a:t>
            </a:r>
            <a:r>
              <a:rPr lang="en-IN" dirty="0">
                <a:latin typeface="Cambria" panose="02040503050406030204" pitchFamily="18" charset="0"/>
                <a:ea typeface="Cambria" panose="02040503050406030204" pitchFamily="18" charset="0"/>
              </a:rPr>
              <a:t>fed wheat-based diets.</a:t>
            </a:r>
          </a:p>
          <a:p>
            <a:pPr marL="0" indent="0" algn="just">
              <a:buNone/>
            </a:pPr>
            <a:r>
              <a:rPr lang="en-IN" dirty="0">
                <a:latin typeface="Cambria" panose="02040503050406030204" pitchFamily="18" charset="0"/>
                <a:ea typeface="Cambria" panose="02040503050406030204" pitchFamily="18" charset="0"/>
              </a:rPr>
              <a:t> </a:t>
            </a:r>
          </a:p>
          <a:p>
            <a:pPr algn="just">
              <a:buFont typeface="Wingdings" pitchFamily="2" charset="2"/>
              <a:buChar char="Ø"/>
            </a:pPr>
            <a:r>
              <a:rPr lang="en-IN" dirty="0">
                <a:latin typeface="Cambria" panose="02040503050406030204" pitchFamily="18" charset="0"/>
                <a:ea typeface="Cambria" panose="02040503050406030204" pitchFamily="18" charset="0"/>
              </a:rPr>
              <a:t>Death is caused by </a:t>
            </a:r>
            <a:r>
              <a:rPr lang="en-IN" b="1" dirty="0">
                <a:latin typeface="Cambria" panose="02040503050406030204" pitchFamily="18" charset="0"/>
                <a:ea typeface="Cambria" panose="02040503050406030204" pitchFamily="18" charset="0"/>
              </a:rPr>
              <a:t>hypoglycaemia</a:t>
            </a:r>
            <a:r>
              <a:rPr lang="en-IN" dirty="0">
                <a:latin typeface="Cambria" panose="02040503050406030204" pitchFamily="18" charset="0"/>
                <a:ea typeface="Cambria" panose="02040503050406030204" pitchFamily="18" charset="0"/>
              </a:rPr>
              <a:t> due to failure of hepatic gluconeogenesis (triggered by </a:t>
            </a:r>
            <a:r>
              <a:rPr lang="en-IN" b="1" dirty="0">
                <a:latin typeface="Cambria" panose="02040503050406030204" pitchFamily="18" charset="0"/>
                <a:ea typeface="Cambria" panose="02040503050406030204" pitchFamily="18" charset="0"/>
              </a:rPr>
              <a:t>inadequate level of pyruvate carboxylase enzyme</a:t>
            </a:r>
            <a:r>
              <a:rPr lang="en-IN" dirty="0">
                <a:latin typeface="Cambria" panose="02040503050406030204" pitchFamily="18" charset="0"/>
                <a:ea typeface="Cambria" panose="02040503050406030204" pitchFamily="18" charset="0"/>
              </a:rPr>
              <a:t>).</a:t>
            </a:r>
          </a:p>
          <a:p>
            <a:pPr algn="just"/>
            <a:endParaRPr lang="en-IN" dirty="0">
              <a:latin typeface="Cambria" panose="02040503050406030204" pitchFamily="18" charset="0"/>
              <a:ea typeface="Cambria" panose="02040503050406030204" pitchFamily="18" charset="0"/>
            </a:endParaRPr>
          </a:p>
          <a:p>
            <a:endParaRPr lang="en-US" dirty="0">
              <a:latin typeface="Cambria" panose="02040503050406030204" pitchFamily="18" charset="0"/>
              <a:ea typeface="Cambria" panose="02040503050406030204" pitchFamily="18" charset="0"/>
            </a:endParaRPr>
          </a:p>
          <a:p>
            <a:endParaRPr lang="en-US" dirty="0">
              <a:latin typeface="Cambria" panose="02040503050406030204" pitchFamily="18" charset="0"/>
              <a:ea typeface="Cambria" panose="02040503050406030204" pitchFamily="18" charset="0"/>
            </a:endParaRPr>
          </a:p>
          <a:p>
            <a:endParaRPr lang="en-US" dirty="0">
              <a:latin typeface="Cambria" panose="02040503050406030204" pitchFamily="18" charset="0"/>
              <a:ea typeface="Cambria" panose="02040503050406030204" pitchFamily="18" charset="0"/>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47800"/>
            <a:ext cx="8229600" cy="4525963"/>
          </a:xfrm>
        </p:spPr>
        <p:txBody>
          <a:bodyPr>
            <a:normAutofit/>
          </a:bodyPr>
          <a:lstStyle/>
          <a:p>
            <a:pPr algn="just">
              <a:buFont typeface="Wingdings" pitchFamily="2" charset="2"/>
              <a:buChar char="Ø"/>
            </a:pPr>
            <a:r>
              <a:rPr lang="en-IN" dirty="0">
                <a:latin typeface="Cambria" panose="02040503050406030204" pitchFamily="18" charset="0"/>
                <a:ea typeface="Cambria" panose="02040503050406030204" pitchFamily="18" charset="0"/>
              </a:rPr>
              <a:t>Pyruvate carboxylase enzyme is biotin dependent.</a:t>
            </a:r>
          </a:p>
          <a:p>
            <a:pPr algn="just">
              <a:buFont typeface="Wingdings" pitchFamily="2" charset="2"/>
              <a:buChar char="Ø"/>
            </a:pPr>
            <a:endParaRPr lang="en-IN" dirty="0">
              <a:latin typeface="Cambria" panose="02040503050406030204" pitchFamily="18" charset="0"/>
              <a:ea typeface="Cambria" panose="02040503050406030204" pitchFamily="18" charset="0"/>
            </a:endParaRPr>
          </a:p>
          <a:p>
            <a:pPr algn="just">
              <a:buFont typeface="Wingdings" pitchFamily="2" charset="2"/>
              <a:buChar char="Ø"/>
            </a:pPr>
            <a:r>
              <a:rPr lang="en-IN" dirty="0">
                <a:latin typeface="Cambria" panose="02040503050406030204" pitchFamily="18" charset="0"/>
                <a:ea typeface="Cambria" panose="02040503050406030204" pitchFamily="18" charset="0"/>
              </a:rPr>
              <a:t>Stress is a major contributor to the severity of FLKS.</a:t>
            </a:r>
          </a:p>
          <a:p>
            <a:pPr algn="just">
              <a:buFont typeface="Wingdings" pitchFamily="2" charset="2"/>
              <a:buChar char="Ø"/>
            </a:pPr>
            <a:endParaRPr lang="en-IN" dirty="0">
              <a:latin typeface="Cambria" panose="02040503050406030204" pitchFamily="18" charset="0"/>
              <a:ea typeface="Cambria" panose="02040503050406030204" pitchFamily="18" charset="0"/>
            </a:endParaRPr>
          </a:p>
          <a:p>
            <a:pPr algn="just">
              <a:buFont typeface="Wingdings" pitchFamily="2" charset="2"/>
              <a:buChar char="Ø"/>
            </a:pPr>
            <a:r>
              <a:rPr lang="en-IN" dirty="0">
                <a:latin typeface="Cambria" panose="02040503050406030204" pitchFamily="18" charset="0"/>
                <a:ea typeface="Cambria" panose="02040503050406030204" pitchFamily="18" charset="0"/>
              </a:rPr>
              <a:t>Stress likely induces an epinephrine-induced catabolism of the already low glycogen reserve.</a:t>
            </a:r>
            <a:endParaRPr lang="en-US" dirty="0">
              <a:latin typeface="Cambria" panose="02040503050406030204" pitchFamily="18" charset="0"/>
              <a:ea typeface="Cambria" panose="02040503050406030204" pitchFamily="18" charset="0"/>
            </a:endParaRPr>
          </a:p>
        </p:txBody>
      </p:sp>
      <p:sp>
        <p:nvSpPr>
          <p:cNvPr id="4" name="Title 1">
            <a:extLst>
              <a:ext uri="{FF2B5EF4-FFF2-40B4-BE49-F238E27FC236}">
                <a16:creationId xmlns:a16="http://schemas.microsoft.com/office/drawing/2014/main" id="{4D3AEBC5-B520-4903-946F-4AE552C8E1E3}"/>
              </a:ext>
            </a:extLst>
          </p:cNvPr>
          <p:cNvSpPr txBox="1">
            <a:spLocks/>
          </p:cNvSpPr>
          <p:nvPr/>
        </p:nvSpPr>
        <p:spPr>
          <a:xfrm>
            <a:off x="304800" y="388937"/>
            <a:ext cx="1981200" cy="685800"/>
          </a:xfrm>
          <a:prstGeom prst="rect">
            <a:avLst/>
          </a:prstGeom>
          <a:solidFill>
            <a:schemeClr val="accent1">
              <a:lumMod val="20000"/>
              <a:lumOff val="80000"/>
            </a:schemeClr>
          </a:solidFill>
        </p:spPr>
        <p:txBody>
          <a:bodyPr vert="horz" lIns="91440" tIns="45720" rIns="91440" bIns="45720" rtlCol="0" anchor="ctr">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IN" dirty="0" err="1">
                <a:latin typeface="Cambria" panose="02040503050406030204" pitchFamily="18" charset="0"/>
                <a:ea typeface="Cambria" panose="02040503050406030204" pitchFamily="18" charset="0"/>
              </a:rPr>
              <a:t>Cont</a:t>
            </a:r>
            <a:r>
              <a:rPr lang="en-IN" dirty="0">
                <a:latin typeface="Cambria" panose="02040503050406030204" pitchFamily="18" charset="0"/>
                <a:ea typeface="Cambria" panose="02040503050406030204" pitchFamily="18" charset="0"/>
              </a:rPr>
              <a:t>….</a:t>
            </a:r>
            <a:endParaRPr lang="en-US" dirty="0">
              <a:latin typeface="Cambria" panose="02040503050406030204" pitchFamily="18" charset="0"/>
              <a:ea typeface="Cambria" panose="02040503050406030204" pitchFamily="18" charset="0"/>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0" y="381000"/>
            <a:ext cx="4419600" cy="762000"/>
          </a:xfrm>
          <a:solidFill>
            <a:schemeClr val="accent1">
              <a:lumMod val="20000"/>
              <a:lumOff val="80000"/>
            </a:schemeClr>
          </a:solidFill>
        </p:spPr>
        <p:txBody>
          <a:bodyPr>
            <a:normAutofit/>
          </a:bodyPr>
          <a:lstStyle/>
          <a:p>
            <a:r>
              <a:rPr lang="en-IN" sz="4000" dirty="0">
                <a:latin typeface="Cambria" panose="02040503050406030204" pitchFamily="18" charset="0"/>
                <a:ea typeface="Cambria" panose="02040503050406030204" pitchFamily="18" charset="0"/>
              </a:rPr>
              <a:t>Diet and Egg size </a:t>
            </a:r>
            <a:endParaRPr lang="en-US" sz="4000" dirty="0">
              <a:latin typeface="Cambria" panose="02040503050406030204" pitchFamily="18" charset="0"/>
              <a:ea typeface="Cambria" panose="02040503050406030204" pitchFamily="18" charset="0"/>
            </a:endParaRPr>
          </a:p>
        </p:txBody>
      </p:sp>
      <p:sp>
        <p:nvSpPr>
          <p:cNvPr id="3" name="Content Placeholder 2"/>
          <p:cNvSpPr>
            <a:spLocks noGrp="1"/>
          </p:cNvSpPr>
          <p:nvPr>
            <p:ph idx="1"/>
          </p:nvPr>
        </p:nvSpPr>
        <p:spPr/>
        <p:txBody>
          <a:bodyPr>
            <a:normAutofit/>
          </a:bodyPr>
          <a:lstStyle/>
          <a:p>
            <a:pPr algn="just">
              <a:buFont typeface="Wingdings" pitchFamily="2" charset="2"/>
              <a:buChar char="Ø"/>
            </a:pPr>
            <a:r>
              <a:rPr lang="en-IN" dirty="0">
                <a:latin typeface="Cambria" panose="02040503050406030204" pitchFamily="18" charset="0"/>
                <a:ea typeface="Cambria" panose="02040503050406030204" pitchFamily="18" charset="0"/>
              </a:rPr>
              <a:t>Egg size is  largely dependent upon the level of dietary protein and level of linoleic acid.</a:t>
            </a:r>
          </a:p>
          <a:p>
            <a:pPr algn="just">
              <a:buFont typeface="Wingdings" pitchFamily="2" charset="2"/>
              <a:buChar char="Ø"/>
            </a:pPr>
            <a:endParaRPr lang="en-IN" dirty="0">
              <a:latin typeface="Cambria" panose="02040503050406030204" pitchFamily="18" charset="0"/>
              <a:ea typeface="Cambria" panose="02040503050406030204" pitchFamily="18" charset="0"/>
            </a:endParaRPr>
          </a:p>
          <a:p>
            <a:pPr algn="just">
              <a:buFont typeface="Wingdings" pitchFamily="2" charset="2"/>
              <a:buChar char="Ø"/>
            </a:pPr>
            <a:r>
              <a:rPr lang="en-IN" dirty="0">
                <a:latin typeface="Cambria" panose="02040503050406030204" pitchFamily="18" charset="0"/>
                <a:ea typeface="Cambria" panose="02040503050406030204" pitchFamily="18" charset="0"/>
              </a:rPr>
              <a:t>Higher intake of balanced protein produce larger eggs. </a:t>
            </a:r>
          </a:p>
          <a:p>
            <a:pPr algn="just">
              <a:buFont typeface="Wingdings" pitchFamily="2" charset="2"/>
              <a:buChar char="Ø"/>
            </a:pPr>
            <a:endParaRPr lang="en-IN" dirty="0">
              <a:latin typeface="Cambria" panose="02040503050406030204" pitchFamily="18" charset="0"/>
              <a:ea typeface="Cambria" panose="02040503050406030204" pitchFamily="18" charset="0"/>
            </a:endParaRPr>
          </a:p>
          <a:p>
            <a:pPr algn="just">
              <a:buFont typeface="Wingdings" pitchFamily="2" charset="2"/>
              <a:buChar char="Ø"/>
            </a:pPr>
            <a:r>
              <a:rPr lang="en-IN" dirty="0">
                <a:latin typeface="Cambria" panose="02040503050406030204" pitchFamily="18" charset="0"/>
                <a:ea typeface="Cambria" panose="02040503050406030204" pitchFamily="18" charset="0"/>
              </a:rPr>
              <a:t>Feeding of higher levels of proteins at the onset of production will help to increase egg size more rapidly.</a:t>
            </a:r>
          </a:p>
          <a:p>
            <a:pPr marL="0" indent="0" algn="just">
              <a:buNone/>
            </a:pPr>
            <a:endParaRPr lang="en-IN" dirty="0">
              <a:latin typeface="Cambria" panose="02040503050406030204" pitchFamily="18" charset="0"/>
              <a:ea typeface="Cambria" panose="02040503050406030204" pitchFamily="18" charset="0"/>
            </a:endParaRPr>
          </a:p>
          <a:p>
            <a:pPr algn="just">
              <a:buFont typeface="Wingdings" pitchFamily="2" charset="2"/>
              <a:buChar char="Ø"/>
            </a:pPr>
            <a:r>
              <a:rPr lang="en-IN" dirty="0">
                <a:latin typeface="Cambria" panose="02040503050406030204" pitchFamily="18" charset="0"/>
                <a:ea typeface="Cambria" panose="02040503050406030204" pitchFamily="18" charset="0"/>
              </a:rPr>
              <a:t>A level of 1% linoleic acid in the diet is considered adequate for maximum egg size.</a:t>
            </a:r>
            <a:endParaRPr lang="en-US" dirty="0">
              <a:latin typeface="Cambria" panose="02040503050406030204" pitchFamily="18" charset="0"/>
              <a:ea typeface="Cambria" panose="02040503050406030204" pitchFamily="18" charset="0"/>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00400" y="274638"/>
            <a:ext cx="3657600" cy="792162"/>
          </a:xfrm>
          <a:solidFill>
            <a:schemeClr val="accent1">
              <a:lumMod val="20000"/>
              <a:lumOff val="80000"/>
            </a:schemeClr>
          </a:solidFill>
        </p:spPr>
        <p:txBody>
          <a:bodyPr>
            <a:normAutofit fontScale="90000"/>
          </a:bodyPr>
          <a:lstStyle/>
          <a:p>
            <a:r>
              <a:rPr lang="en-IN" sz="4000" dirty="0">
                <a:latin typeface="Cambria" panose="02040503050406030204" pitchFamily="18" charset="0"/>
                <a:ea typeface="Cambria" panose="02040503050406030204" pitchFamily="18" charset="0"/>
              </a:rPr>
              <a:t>Forced moulting</a:t>
            </a:r>
            <a:endParaRPr lang="en-US" sz="4000" dirty="0">
              <a:latin typeface="Cambria" panose="02040503050406030204" pitchFamily="18" charset="0"/>
              <a:ea typeface="Cambria" panose="02040503050406030204" pitchFamily="18" charset="0"/>
            </a:endParaRPr>
          </a:p>
        </p:txBody>
      </p:sp>
      <p:sp>
        <p:nvSpPr>
          <p:cNvPr id="3" name="Content Placeholder 2"/>
          <p:cNvSpPr>
            <a:spLocks noGrp="1"/>
          </p:cNvSpPr>
          <p:nvPr>
            <p:ph idx="1"/>
          </p:nvPr>
        </p:nvSpPr>
        <p:spPr/>
        <p:txBody>
          <a:bodyPr>
            <a:normAutofit/>
          </a:bodyPr>
          <a:lstStyle/>
          <a:p>
            <a:pPr algn="just">
              <a:buFont typeface="Wingdings" pitchFamily="2" charset="2"/>
              <a:buChar char="Ø"/>
            </a:pPr>
            <a:r>
              <a:rPr lang="en-IN" b="1" dirty="0">
                <a:latin typeface="Cambria" panose="02040503050406030204" pitchFamily="18" charset="0"/>
                <a:ea typeface="Cambria" panose="02040503050406030204" pitchFamily="18" charset="0"/>
              </a:rPr>
              <a:t>Moult</a:t>
            </a:r>
            <a:r>
              <a:rPr lang="en-IN" dirty="0">
                <a:latin typeface="Cambria" panose="02040503050406030204" pitchFamily="18" charset="0"/>
                <a:ea typeface="Cambria" panose="02040503050406030204" pitchFamily="18" charset="0"/>
              </a:rPr>
              <a:t>: </a:t>
            </a:r>
            <a:r>
              <a:rPr lang="en-US" dirty="0">
                <a:latin typeface="Cambria" panose="02040503050406030204" pitchFamily="18" charset="0"/>
                <a:ea typeface="Cambria" panose="02040503050406030204" pitchFamily="18" charset="0"/>
              </a:rPr>
              <a:t> seasonal decline in egg production occurs when birds go into a condition known as the “</a:t>
            </a:r>
            <a:r>
              <a:rPr lang="en-US" dirty="0" err="1">
                <a:latin typeface="Cambria" panose="02040503050406030204" pitchFamily="18" charset="0"/>
                <a:ea typeface="Cambria" panose="02040503050406030204" pitchFamily="18" charset="0"/>
              </a:rPr>
              <a:t>moult</a:t>
            </a:r>
            <a:r>
              <a:rPr lang="en-US" dirty="0">
                <a:latin typeface="Cambria" panose="02040503050406030204" pitchFamily="18" charset="0"/>
                <a:ea typeface="Cambria" panose="02040503050406030204" pitchFamily="18" charset="0"/>
              </a:rPr>
              <a:t>”.</a:t>
            </a:r>
          </a:p>
          <a:p>
            <a:pPr algn="just">
              <a:buFont typeface="Wingdings" pitchFamily="2" charset="2"/>
              <a:buChar char="Ø"/>
            </a:pPr>
            <a:endParaRPr lang="en-US" dirty="0">
              <a:latin typeface="Cambria" panose="02040503050406030204" pitchFamily="18" charset="0"/>
              <a:ea typeface="Cambria" panose="02040503050406030204" pitchFamily="18" charset="0"/>
            </a:endParaRPr>
          </a:p>
          <a:p>
            <a:pPr algn="just">
              <a:buFont typeface="Wingdings" pitchFamily="2" charset="2"/>
              <a:buChar char="Ø"/>
            </a:pPr>
            <a:r>
              <a:rPr lang="en-IN" b="1" dirty="0">
                <a:latin typeface="Cambria" panose="02040503050406030204" pitchFamily="18" charset="0"/>
                <a:ea typeface="Cambria" panose="02040503050406030204" pitchFamily="18" charset="0"/>
              </a:rPr>
              <a:t>Moulting:</a:t>
            </a:r>
            <a:r>
              <a:rPr lang="en-IN"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Moulting</a:t>
            </a:r>
            <a:r>
              <a:rPr lang="en-US" dirty="0">
                <a:latin typeface="Cambria" panose="02040503050406030204" pitchFamily="18" charset="0"/>
                <a:ea typeface="Cambria" panose="02040503050406030204" pitchFamily="18" charset="0"/>
              </a:rPr>
              <a:t> is the normal process of shedding and renewing feathers of chickens.</a:t>
            </a:r>
          </a:p>
          <a:p>
            <a:pPr algn="just">
              <a:buFont typeface="Wingdings" pitchFamily="2" charset="2"/>
              <a:buChar char="Ø"/>
            </a:pPr>
            <a:endParaRPr lang="en-US" dirty="0">
              <a:latin typeface="Cambria" panose="02040503050406030204" pitchFamily="18" charset="0"/>
              <a:ea typeface="Cambria" panose="02040503050406030204" pitchFamily="18" charset="0"/>
            </a:endParaRPr>
          </a:p>
          <a:p>
            <a:pPr algn="just">
              <a:buFont typeface="Wingdings" pitchFamily="2" charset="2"/>
              <a:buChar char="Ø"/>
            </a:pPr>
            <a:r>
              <a:rPr lang="en-IN" dirty="0">
                <a:latin typeface="Cambria" panose="02040503050406030204" pitchFamily="18" charset="0"/>
                <a:ea typeface="Cambria" panose="02040503050406030204" pitchFamily="18" charset="0"/>
              </a:rPr>
              <a:t> The objective is to give the laying hen rest or to rejuvenate her lost vigour during laying period, and make her lay eggs again after the rest.</a:t>
            </a:r>
          </a:p>
          <a:p>
            <a:pPr algn="just">
              <a:buFont typeface="Wingdings" pitchFamily="2" charset="2"/>
              <a:buChar char="Ø"/>
            </a:pPr>
            <a:endParaRPr lang="en-IN" dirty="0">
              <a:latin typeface="Cambria" panose="02040503050406030204" pitchFamily="18" charset="0"/>
              <a:ea typeface="Cambria" panose="02040503050406030204" pitchFamily="18" charset="0"/>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1905000" cy="685800"/>
          </a:xfrm>
          <a:solidFill>
            <a:schemeClr val="accent1">
              <a:lumMod val="20000"/>
              <a:lumOff val="80000"/>
            </a:schemeClr>
          </a:solidFill>
        </p:spPr>
        <p:txBody>
          <a:bodyPr>
            <a:normAutofit/>
          </a:bodyPr>
          <a:lstStyle/>
          <a:p>
            <a:r>
              <a:rPr lang="en-IN" sz="3600" dirty="0">
                <a:latin typeface="Cambria" panose="02040503050406030204" pitchFamily="18" charset="0"/>
                <a:ea typeface="Cambria" panose="02040503050406030204" pitchFamily="18" charset="0"/>
              </a:rPr>
              <a:t>Cont….</a:t>
            </a:r>
            <a:endParaRPr lang="en-US" sz="3600" dirty="0">
              <a:latin typeface="Cambria" panose="02040503050406030204" pitchFamily="18" charset="0"/>
              <a:ea typeface="Cambria" panose="02040503050406030204" pitchFamily="18" charset="0"/>
            </a:endParaRPr>
          </a:p>
        </p:txBody>
      </p:sp>
      <p:sp>
        <p:nvSpPr>
          <p:cNvPr id="3" name="Content Placeholder 2"/>
          <p:cNvSpPr>
            <a:spLocks noGrp="1"/>
          </p:cNvSpPr>
          <p:nvPr>
            <p:ph idx="1"/>
          </p:nvPr>
        </p:nvSpPr>
        <p:spPr>
          <a:xfrm>
            <a:off x="457200" y="1447801"/>
            <a:ext cx="8229600" cy="4495800"/>
          </a:xfrm>
        </p:spPr>
        <p:txBody>
          <a:bodyPr>
            <a:normAutofit fontScale="70000" lnSpcReduction="20000"/>
          </a:bodyPr>
          <a:lstStyle/>
          <a:p>
            <a:pPr algn="just">
              <a:buFont typeface="Wingdings" pitchFamily="2" charset="2"/>
              <a:buChar char="Ø"/>
            </a:pPr>
            <a:r>
              <a:rPr lang="en-IN" sz="4000" b="1" dirty="0">
                <a:latin typeface="Cambria" panose="02040503050406030204" pitchFamily="18" charset="0"/>
                <a:ea typeface="Cambria" panose="02040503050406030204" pitchFamily="18" charset="0"/>
              </a:rPr>
              <a:t>Forced moulting : </a:t>
            </a:r>
            <a:r>
              <a:rPr lang="en-IN" sz="4000" dirty="0">
                <a:latin typeface="Cambria" panose="02040503050406030204" pitchFamily="18" charset="0"/>
                <a:ea typeface="Cambria" panose="02040503050406030204" pitchFamily="18" charset="0"/>
              </a:rPr>
              <a:t>It refers to moult which has been induced in laying hen by introducing planned stress. </a:t>
            </a:r>
          </a:p>
          <a:p>
            <a:pPr algn="just">
              <a:buFont typeface="Wingdings" pitchFamily="2" charset="2"/>
              <a:buChar char="Ø"/>
            </a:pPr>
            <a:endParaRPr lang="en-IN" sz="4000" dirty="0">
              <a:latin typeface="Cambria" panose="02040503050406030204" pitchFamily="18" charset="0"/>
              <a:ea typeface="Cambria" panose="02040503050406030204" pitchFamily="18" charset="0"/>
            </a:endParaRPr>
          </a:p>
          <a:p>
            <a:pPr algn="just">
              <a:buFont typeface="Wingdings" pitchFamily="2" charset="2"/>
              <a:buChar char="Ø"/>
            </a:pPr>
            <a:r>
              <a:rPr lang="en-IN" sz="4000" b="1" dirty="0">
                <a:latin typeface="Cambria" panose="02040503050406030204" pitchFamily="18" charset="0"/>
                <a:ea typeface="Cambria" panose="02040503050406030204" pitchFamily="18" charset="0"/>
              </a:rPr>
              <a:t>Minor stresses </a:t>
            </a:r>
            <a:r>
              <a:rPr lang="en-IN" sz="4000" dirty="0">
                <a:latin typeface="Cambria" panose="02040503050406030204" pitchFamily="18" charset="0"/>
                <a:ea typeface="Cambria" panose="02040503050406030204" pitchFamily="18" charset="0"/>
              </a:rPr>
              <a:t>such as temporary fed or water shortage and diseases, can also initiate a partial or premature moulting.</a:t>
            </a:r>
          </a:p>
          <a:p>
            <a:pPr algn="just">
              <a:buFont typeface="Wingdings" pitchFamily="2" charset="2"/>
              <a:buChar char="Ø"/>
            </a:pPr>
            <a:endParaRPr lang="en-IN" sz="4000" dirty="0">
              <a:latin typeface="Cambria" panose="02040503050406030204" pitchFamily="18" charset="0"/>
              <a:ea typeface="Cambria" panose="02040503050406030204" pitchFamily="18" charset="0"/>
            </a:endParaRPr>
          </a:p>
          <a:p>
            <a:pPr algn="just">
              <a:buFont typeface="Wingdings" pitchFamily="2" charset="2"/>
              <a:buChar char="Ø"/>
            </a:pPr>
            <a:r>
              <a:rPr lang="en-IN" sz="4000" b="1" dirty="0">
                <a:latin typeface="Cambria" panose="02040503050406030204" pitchFamily="18" charset="0"/>
                <a:ea typeface="Cambria" panose="02040503050406030204" pitchFamily="18" charset="0"/>
              </a:rPr>
              <a:t>Decrease in day length </a:t>
            </a:r>
            <a:r>
              <a:rPr lang="en-IN" sz="4000" dirty="0">
                <a:latin typeface="Cambria" panose="02040503050406030204" pitchFamily="18" charset="0"/>
                <a:ea typeface="Cambria" panose="02040503050406030204" pitchFamily="18" charset="0"/>
              </a:rPr>
              <a:t>is normal trigger for moulting.</a:t>
            </a:r>
          </a:p>
          <a:p>
            <a:pPr marL="0" indent="0" algn="just">
              <a:buNone/>
            </a:pPr>
            <a:r>
              <a:rPr lang="en-IN" sz="4000" dirty="0">
                <a:latin typeface="Cambria" panose="02040503050406030204" pitchFamily="18" charset="0"/>
                <a:ea typeface="Cambria" panose="02040503050406030204" pitchFamily="18" charset="0"/>
              </a:rPr>
              <a:t> </a:t>
            </a:r>
          </a:p>
          <a:p>
            <a:pPr algn="just">
              <a:buFont typeface="Wingdings" pitchFamily="2" charset="2"/>
              <a:buChar char="Ø"/>
            </a:pPr>
            <a:r>
              <a:rPr lang="en-IN" sz="4000" dirty="0">
                <a:latin typeface="Cambria" panose="02040503050406030204" pitchFamily="18" charset="0"/>
                <a:ea typeface="Cambria" panose="02040503050406030204" pitchFamily="18" charset="0"/>
              </a:rPr>
              <a:t>Forced moulting of flock is suggested whenever the </a:t>
            </a:r>
            <a:r>
              <a:rPr lang="en-IN" sz="4000" b="1" dirty="0">
                <a:latin typeface="Cambria" panose="02040503050406030204" pitchFamily="18" charset="0"/>
                <a:ea typeface="Cambria" panose="02040503050406030204" pitchFamily="18" charset="0"/>
              </a:rPr>
              <a:t>egg production is less and egg prices are less.</a:t>
            </a:r>
          </a:p>
          <a:p>
            <a:pPr algn="just">
              <a:buNone/>
            </a:pPr>
            <a:br>
              <a:rPr lang="en-US" dirty="0">
                <a:latin typeface="Cambria" panose="02040503050406030204" pitchFamily="18" charset="0"/>
                <a:ea typeface="Cambria" panose="02040503050406030204" pitchFamily="18" charset="0"/>
              </a:rPr>
            </a:br>
            <a:r>
              <a:rPr lang="en-IN" dirty="0">
                <a:latin typeface="Cambria" panose="02040503050406030204" pitchFamily="18" charset="0"/>
                <a:ea typeface="Cambria" panose="02040503050406030204" pitchFamily="18" charset="0"/>
              </a:rPr>
              <a:t> </a:t>
            </a:r>
            <a:endParaRPr lang="en-US" dirty="0">
              <a:latin typeface="Cambria" panose="02040503050406030204" pitchFamily="18" charset="0"/>
              <a:ea typeface="Cambria" panose="02040503050406030204" pitchFamily="18" charset="0"/>
            </a:endParaRPr>
          </a:p>
          <a:p>
            <a:endParaRPr lang="en-US" dirty="0">
              <a:latin typeface="Cambria" panose="02040503050406030204" pitchFamily="18" charset="0"/>
              <a:ea typeface="Cambria" panose="02040503050406030204" pitchFamily="18" charset="0"/>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2200" y="533400"/>
            <a:ext cx="4800600" cy="762000"/>
          </a:xfrm>
          <a:solidFill>
            <a:schemeClr val="accent1">
              <a:lumMod val="20000"/>
              <a:lumOff val="80000"/>
            </a:schemeClr>
          </a:solidFill>
        </p:spPr>
        <p:txBody>
          <a:bodyPr>
            <a:normAutofit fontScale="90000"/>
          </a:bodyPr>
          <a:lstStyle/>
          <a:p>
            <a:r>
              <a:rPr lang="en-IN" sz="3600" dirty="0">
                <a:latin typeface="Cambria" panose="02040503050406030204" pitchFamily="18" charset="0"/>
                <a:ea typeface="Cambria" panose="02040503050406030204" pitchFamily="18" charset="0"/>
              </a:rPr>
              <a:t>Amino acid interaction</a:t>
            </a:r>
            <a:endParaRPr lang="en-US" sz="3600" dirty="0">
              <a:latin typeface="Cambria" panose="02040503050406030204" pitchFamily="18" charset="0"/>
              <a:ea typeface="Cambria" panose="02040503050406030204" pitchFamily="18" charset="0"/>
            </a:endParaRPr>
          </a:p>
        </p:txBody>
      </p:sp>
      <p:sp>
        <p:nvSpPr>
          <p:cNvPr id="3" name="Content Placeholder 2"/>
          <p:cNvSpPr>
            <a:spLocks noGrp="1"/>
          </p:cNvSpPr>
          <p:nvPr>
            <p:ph idx="1"/>
          </p:nvPr>
        </p:nvSpPr>
        <p:spPr/>
        <p:txBody>
          <a:bodyPr>
            <a:normAutofit/>
          </a:bodyPr>
          <a:lstStyle/>
          <a:p>
            <a:pPr marL="514350" indent="-514350" algn="just">
              <a:buAutoNum type="arabicParenR"/>
            </a:pPr>
            <a:r>
              <a:rPr lang="en-IN" b="1" dirty="0">
                <a:latin typeface="Cambria" panose="02040503050406030204" pitchFamily="18" charset="0"/>
                <a:ea typeface="Cambria" panose="02040503050406030204" pitchFamily="18" charset="0"/>
              </a:rPr>
              <a:t>Amino acid imbalance- </a:t>
            </a:r>
            <a:r>
              <a:rPr lang="en-IN" dirty="0">
                <a:latin typeface="Cambria" panose="02040503050406030204" pitchFamily="18" charset="0"/>
                <a:ea typeface="Cambria" panose="02040503050406030204" pitchFamily="18" charset="0"/>
              </a:rPr>
              <a:t>may be caused in diets formulated with feed ingredients without supplemental amino acids</a:t>
            </a:r>
          </a:p>
          <a:p>
            <a:pPr marL="514350" indent="-514350" algn="just">
              <a:buAutoNum type="arabicParenR"/>
            </a:pPr>
            <a:endParaRPr lang="en-IN" dirty="0">
              <a:latin typeface="Cambria" panose="02040503050406030204" pitchFamily="18" charset="0"/>
              <a:ea typeface="Cambria" panose="02040503050406030204" pitchFamily="18" charset="0"/>
            </a:endParaRPr>
          </a:p>
          <a:p>
            <a:pPr marL="914400" lvl="1" indent="-514350" algn="just">
              <a:buFont typeface="Wingdings" pitchFamily="2" charset="2"/>
              <a:buChar char="Ø"/>
            </a:pPr>
            <a:r>
              <a:rPr lang="en-IN" dirty="0">
                <a:latin typeface="Cambria" panose="02040503050406030204" pitchFamily="18" charset="0"/>
                <a:ea typeface="Cambria" panose="02040503050406030204" pitchFamily="18" charset="0"/>
              </a:rPr>
              <a:t>In such diet, protein content is high with excess levels of some amino acids.</a:t>
            </a:r>
          </a:p>
          <a:p>
            <a:pPr marL="400050" lvl="1" indent="0" algn="just">
              <a:buNone/>
            </a:pPr>
            <a:r>
              <a:rPr lang="en-IN" dirty="0">
                <a:latin typeface="Cambria" panose="02040503050406030204" pitchFamily="18" charset="0"/>
                <a:ea typeface="Cambria" panose="02040503050406030204" pitchFamily="18" charset="0"/>
              </a:rPr>
              <a:t> </a:t>
            </a:r>
          </a:p>
          <a:p>
            <a:pPr marL="914400" lvl="1" indent="-514350" algn="just">
              <a:buFont typeface="Wingdings" pitchFamily="2" charset="2"/>
              <a:buChar char="Ø"/>
            </a:pPr>
            <a:r>
              <a:rPr lang="en-IN" dirty="0">
                <a:latin typeface="Cambria" panose="02040503050406030204" pitchFamily="18" charset="0"/>
                <a:ea typeface="Cambria" panose="02040503050406030204" pitchFamily="18" charset="0"/>
              </a:rPr>
              <a:t>Amino acid in excess compete with the dietary limiting amino acid for transport to the brain using reduced feed intake and consequent reduced performance.</a:t>
            </a:r>
          </a:p>
          <a:p>
            <a:pPr marL="514350" indent="-514350">
              <a:buNone/>
            </a:pPr>
            <a:endParaRPr lang="en-US" dirty="0">
              <a:latin typeface="Cambria" panose="02040503050406030204" pitchFamily="18" charset="0"/>
              <a:ea typeface="Cambria" panose="02040503050406030204" pitchFamily="18" charset="0"/>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2514600" cy="563562"/>
          </a:xfrm>
        </p:spPr>
        <p:txBody>
          <a:bodyPr>
            <a:normAutofit/>
          </a:bodyPr>
          <a:lstStyle/>
          <a:p>
            <a:r>
              <a:rPr lang="en-IN" dirty="0"/>
              <a:t>Cont….</a:t>
            </a:r>
            <a:endParaRPr lang="en-US" dirty="0"/>
          </a:p>
        </p:txBody>
      </p:sp>
      <p:sp>
        <p:nvSpPr>
          <p:cNvPr id="3" name="Content Placeholder 2"/>
          <p:cNvSpPr>
            <a:spLocks noGrp="1"/>
          </p:cNvSpPr>
          <p:nvPr>
            <p:ph idx="1"/>
          </p:nvPr>
        </p:nvSpPr>
        <p:spPr>
          <a:xfrm>
            <a:off x="457200" y="1066800"/>
            <a:ext cx="8229600" cy="5638800"/>
          </a:xfrm>
        </p:spPr>
        <p:txBody>
          <a:bodyPr>
            <a:normAutofit/>
          </a:bodyPr>
          <a:lstStyle/>
          <a:p>
            <a:pPr>
              <a:buNone/>
            </a:pPr>
            <a:r>
              <a:rPr lang="en-US" b="1" dirty="0">
                <a:latin typeface="Cambria" panose="02040503050406030204" pitchFamily="18" charset="0"/>
                <a:ea typeface="Cambria" panose="02040503050406030204" pitchFamily="18" charset="0"/>
              </a:rPr>
              <a:t>2) Amino acid antagonism-</a:t>
            </a:r>
          </a:p>
          <a:p>
            <a:pPr marL="514350" lvl="0" indent="-514350" algn="just">
              <a:buFont typeface="+mj-lt"/>
              <a:buAutoNum type="alphaLcParenR"/>
            </a:pPr>
            <a:r>
              <a:rPr lang="en-IN" sz="2800" b="1" dirty="0">
                <a:solidFill>
                  <a:srgbClr val="FF0000"/>
                </a:solidFill>
                <a:latin typeface="Cambria" panose="02040503050406030204" pitchFamily="18" charset="0"/>
                <a:ea typeface="Cambria" panose="02040503050406030204" pitchFamily="18" charset="0"/>
              </a:rPr>
              <a:t>Lysine-arginine antagonism- </a:t>
            </a:r>
            <a:r>
              <a:rPr lang="en-US" sz="2800" dirty="0">
                <a:latin typeface="Cambria" panose="02040503050406030204" pitchFamily="18" charset="0"/>
                <a:ea typeface="Cambria" panose="02040503050406030204" pitchFamily="18" charset="0"/>
              </a:rPr>
              <a:t>The increased level of arginine to lysine-rich diet relieves the depressant effect caused by this antagonism </a:t>
            </a:r>
          </a:p>
          <a:p>
            <a:pPr marL="514350" indent="-514350">
              <a:buFont typeface="+mj-lt"/>
              <a:buAutoNum type="alphaLcParenR"/>
            </a:pPr>
            <a:endParaRPr lang="en-US" dirty="0">
              <a:latin typeface="Cambria" panose="02040503050406030204" pitchFamily="18" charset="0"/>
              <a:ea typeface="Cambria" panose="02040503050406030204" pitchFamily="18" charset="0"/>
            </a:endParaRPr>
          </a:p>
          <a:p>
            <a:pPr lvl="0"/>
            <a:endParaRPr lang="en-US" dirty="0">
              <a:latin typeface="Cambria" panose="02040503050406030204" pitchFamily="18" charset="0"/>
              <a:ea typeface="Cambria" panose="02040503050406030204" pitchFamily="18" charset="0"/>
            </a:endParaRPr>
          </a:p>
          <a:p>
            <a:pPr lvl="0"/>
            <a:endParaRPr lang="en-US" dirty="0">
              <a:latin typeface="Cambria" panose="02040503050406030204" pitchFamily="18" charset="0"/>
              <a:ea typeface="Cambria" panose="02040503050406030204" pitchFamily="18" charset="0"/>
            </a:endParaRPr>
          </a:p>
          <a:p>
            <a:pPr lvl="0"/>
            <a:endParaRPr lang="en-US" dirty="0">
              <a:latin typeface="Cambria" panose="02040503050406030204" pitchFamily="18" charset="0"/>
              <a:ea typeface="Cambria" panose="02040503050406030204" pitchFamily="18" charset="0"/>
            </a:endParaRPr>
          </a:p>
          <a:p>
            <a:pPr lvl="0">
              <a:buNone/>
            </a:pPr>
            <a:endParaRPr lang="en-US" dirty="0">
              <a:latin typeface="Cambria" panose="02040503050406030204" pitchFamily="18" charset="0"/>
              <a:ea typeface="Cambria" panose="02040503050406030204" pitchFamily="18" charset="0"/>
            </a:endParaRPr>
          </a:p>
          <a:p>
            <a:pPr>
              <a:buNone/>
            </a:pPr>
            <a:endParaRPr lang="en-US" dirty="0">
              <a:latin typeface="Cambria" panose="02040503050406030204" pitchFamily="18" charset="0"/>
              <a:ea typeface="Cambria" panose="02040503050406030204" pitchFamily="18" charset="0"/>
            </a:endParaRPr>
          </a:p>
          <a:p>
            <a:endParaRPr lang="en-US" dirty="0">
              <a:latin typeface="Cambria" panose="02040503050406030204" pitchFamily="18" charset="0"/>
              <a:ea typeface="Cambria" panose="02040503050406030204" pitchFamily="18" charset="0"/>
            </a:endParaRPr>
          </a:p>
        </p:txBody>
      </p:sp>
      <p:graphicFrame>
        <p:nvGraphicFramePr>
          <p:cNvPr id="10" name="Diagram 9"/>
          <p:cNvGraphicFramePr/>
          <p:nvPr/>
        </p:nvGraphicFramePr>
        <p:xfrm>
          <a:off x="0" y="3352800"/>
          <a:ext cx="9144000" cy="3124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itle 1">
            <a:extLst>
              <a:ext uri="{FF2B5EF4-FFF2-40B4-BE49-F238E27FC236}">
                <a16:creationId xmlns:a16="http://schemas.microsoft.com/office/drawing/2014/main" id="{3B3B3841-0D44-49A7-9EBE-30FFB96B972A}"/>
              </a:ext>
            </a:extLst>
          </p:cNvPr>
          <p:cNvSpPr txBox="1">
            <a:spLocks/>
          </p:cNvSpPr>
          <p:nvPr/>
        </p:nvSpPr>
        <p:spPr>
          <a:xfrm>
            <a:off x="304800" y="228600"/>
            <a:ext cx="1981200" cy="685800"/>
          </a:xfrm>
          <a:prstGeom prst="rect">
            <a:avLst/>
          </a:prstGeom>
          <a:solidFill>
            <a:schemeClr val="accent1">
              <a:lumMod val="20000"/>
              <a:lumOff val="80000"/>
            </a:schemeClr>
          </a:solidFill>
        </p:spPr>
        <p:txBody>
          <a:bodyPr vert="horz" lIns="91440" tIns="45720" rIns="91440" bIns="45720" rtlCol="0" anchor="ctr">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IN" dirty="0" err="1">
                <a:latin typeface="Cambria" panose="02040503050406030204" pitchFamily="18" charset="0"/>
                <a:ea typeface="Cambria" panose="02040503050406030204" pitchFamily="18" charset="0"/>
              </a:rPr>
              <a:t>Cont</a:t>
            </a:r>
            <a:r>
              <a:rPr lang="en-IN" dirty="0">
                <a:latin typeface="Cambria" panose="02040503050406030204" pitchFamily="18" charset="0"/>
                <a:ea typeface="Cambria" panose="02040503050406030204" pitchFamily="18" charset="0"/>
              </a:rPr>
              <a:t>….</a:t>
            </a:r>
            <a:endParaRPr lang="en-US" dirty="0">
              <a:latin typeface="Cambria" panose="02040503050406030204" pitchFamily="18" charset="0"/>
              <a:ea typeface="Cambria" panose="02040503050406030204" pitchFamily="18" charset="0"/>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1981200" cy="685800"/>
          </a:xfrm>
        </p:spPr>
        <p:txBody>
          <a:bodyPr>
            <a:normAutofit/>
          </a:bodyPr>
          <a:lstStyle/>
          <a:p>
            <a:r>
              <a:rPr lang="en-IN" dirty="0">
                <a:latin typeface="Cambria" panose="02040503050406030204" pitchFamily="18" charset="0"/>
                <a:ea typeface="Cambria" panose="02040503050406030204" pitchFamily="18" charset="0"/>
              </a:rPr>
              <a:t>Cont….</a:t>
            </a:r>
            <a:endParaRPr lang="en-US" dirty="0">
              <a:latin typeface="Cambria" panose="02040503050406030204" pitchFamily="18" charset="0"/>
              <a:ea typeface="Cambria" panose="02040503050406030204" pitchFamily="18" charset="0"/>
            </a:endParaRPr>
          </a:p>
        </p:txBody>
      </p:sp>
      <p:sp>
        <p:nvSpPr>
          <p:cNvPr id="3" name="Content Placeholder 2"/>
          <p:cNvSpPr>
            <a:spLocks noGrp="1"/>
          </p:cNvSpPr>
          <p:nvPr>
            <p:ph idx="1"/>
          </p:nvPr>
        </p:nvSpPr>
        <p:spPr>
          <a:xfrm>
            <a:off x="457200" y="1295400"/>
            <a:ext cx="8229600" cy="5334000"/>
          </a:xfrm>
        </p:spPr>
        <p:txBody>
          <a:bodyPr>
            <a:normAutofit/>
          </a:bodyPr>
          <a:lstStyle/>
          <a:p>
            <a:pPr algn="just">
              <a:buNone/>
            </a:pPr>
            <a:r>
              <a:rPr lang="en-IN" dirty="0">
                <a:latin typeface="Cambria" panose="02040503050406030204" pitchFamily="18" charset="0"/>
                <a:ea typeface="Cambria" panose="02040503050406030204" pitchFamily="18" charset="0"/>
              </a:rPr>
              <a:t> </a:t>
            </a:r>
            <a:endParaRPr lang="en-IN" b="1" dirty="0">
              <a:solidFill>
                <a:srgbClr val="FF0000"/>
              </a:solidFill>
              <a:latin typeface="Cambria" panose="02040503050406030204" pitchFamily="18" charset="0"/>
              <a:ea typeface="Cambria" panose="02040503050406030204" pitchFamily="18" charset="0"/>
            </a:endParaRPr>
          </a:p>
          <a:p>
            <a:pPr algn="just">
              <a:buNone/>
            </a:pPr>
            <a:r>
              <a:rPr lang="en-IN" b="1" dirty="0">
                <a:solidFill>
                  <a:srgbClr val="FF0000"/>
                </a:solidFill>
                <a:latin typeface="Cambria" panose="02040503050406030204" pitchFamily="18" charset="0"/>
                <a:ea typeface="Cambria" panose="02040503050406030204" pitchFamily="18" charset="0"/>
              </a:rPr>
              <a:t>b) Leucine, isoleucine and valine antagonism-</a:t>
            </a:r>
            <a:endParaRPr lang="en-IN" dirty="0">
              <a:latin typeface="Cambria" panose="02040503050406030204" pitchFamily="18" charset="0"/>
              <a:ea typeface="Cambria" panose="02040503050406030204" pitchFamily="18" charset="0"/>
            </a:endParaRPr>
          </a:p>
          <a:p>
            <a:pPr algn="just">
              <a:buFont typeface="Wingdings" pitchFamily="2" charset="2"/>
              <a:buChar char="Ø"/>
            </a:pPr>
            <a:r>
              <a:rPr lang="en-IN" dirty="0">
                <a:latin typeface="Cambria" panose="02040503050406030204" pitchFamily="18" charset="0"/>
                <a:ea typeface="Cambria" panose="02040503050406030204" pitchFamily="18" charset="0"/>
              </a:rPr>
              <a:t>High dietary level of leucine or valine reduced the utilization of Isoleucine and exacerbating its deficiency.</a:t>
            </a:r>
          </a:p>
          <a:p>
            <a:pPr algn="just">
              <a:buFont typeface="Wingdings" pitchFamily="2" charset="2"/>
              <a:buChar char="Ø"/>
            </a:pPr>
            <a:endParaRPr lang="en-IN" dirty="0">
              <a:latin typeface="Cambria" panose="02040503050406030204" pitchFamily="18" charset="0"/>
              <a:ea typeface="Cambria" panose="02040503050406030204" pitchFamily="18" charset="0"/>
            </a:endParaRPr>
          </a:p>
          <a:p>
            <a:pPr algn="just">
              <a:buFont typeface="Wingdings" pitchFamily="2" charset="2"/>
              <a:buChar char="Ø"/>
            </a:pPr>
            <a:r>
              <a:rPr lang="en-IN" dirty="0">
                <a:latin typeface="Cambria" panose="02040503050406030204" pitchFamily="18" charset="0"/>
                <a:ea typeface="Cambria" panose="02040503050406030204" pitchFamily="18" charset="0"/>
              </a:rPr>
              <a:t>The result is high dietary level of one amino acid  increases the requirement for the other two.</a:t>
            </a:r>
          </a:p>
          <a:p>
            <a:pPr algn="just">
              <a:buFont typeface="Wingdings" pitchFamily="2" charset="2"/>
              <a:buChar char="Ø"/>
            </a:pPr>
            <a:endParaRPr lang="en-IN" dirty="0">
              <a:latin typeface="Cambria" panose="02040503050406030204" pitchFamily="18" charset="0"/>
              <a:ea typeface="Cambria" panose="02040503050406030204" pitchFamily="18" charset="0"/>
            </a:endParaRPr>
          </a:p>
          <a:p>
            <a:pPr algn="just">
              <a:buNone/>
            </a:pPr>
            <a:r>
              <a:rPr lang="en-IN" dirty="0">
                <a:latin typeface="Cambria" panose="02040503050406030204" pitchFamily="18" charset="0"/>
                <a:ea typeface="Cambria" panose="02040503050406030204" pitchFamily="18" charset="0"/>
              </a:rPr>
              <a:t> </a:t>
            </a:r>
          </a:p>
          <a:p>
            <a:pPr algn="just">
              <a:buNone/>
            </a:pPr>
            <a:endParaRPr lang="en-IN" dirty="0">
              <a:latin typeface="Cambria" panose="02040503050406030204" pitchFamily="18" charset="0"/>
              <a:ea typeface="Cambria" panose="02040503050406030204" pitchFamily="18" charset="0"/>
            </a:endParaRPr>
          </a:p>
        </p:txBody>
      </p:sp>
      <p:sp>
        <p:nvSpPr>
          <p:cNvPr id="4" name="Title 1">
            <a:extLst>
              <a:ext uri="{FF2B5EF4-FFF2-40B4-BE49-F238E27FC236}">
                <a16:creationId xmlns:a16="http://schemas.microsoft.com/office/drawing/2014/main" id="{8EBB98BF-68FE-46DF-9069-1A74042B297A}"/>
              </a:ext>
            </a:extLst>
          </p:cNvPr>
          <p:cNvSpPr txBox="1">
            <a:spLocks/>
          </p:cNvSpPr>
          <p:nvPr/>
        </p:nvSpPr>
        <p:spPr>
          <a:xfrm>
            <a:off x="304800" y="228600"/>
            <a:ext cx="1981200" cy="685800"/>
          </a:xfrm>
          <a:prstGeom prst="rect">
            <a:avLst/>
          </a:prstGeom>
          <a:solidFill>
            <a:schemeClr val="accent1">
              <a:lumMod val="20000"/>
              <a:lumOff val="80000"/>
            </a:schemeClr>
          </a:solidFill>
        </p:spPr>
        <p:txBody>
          <a:bodyPr vert="horz" lIns="91440" tIns="45720" rIns="91440" bIns="45720" rtlCol="0" anchor="ctr">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IN"/>
              <a:t>Cont….</a:t>
            </a:r>
            <a:endParaRPr lang="en-US" dirty="0"/>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1981200" cy="685800"/>
          </a:xfrm>
        </p:spPr>
        <p:txBody>
          <a:bodyPr>
            <a:normAutofit/>
          </a:bodyPr>
          <a:lstStyle/>
          <a:p>
            <a:r>
              <a:rPr lang="en-IN" dirty="0"/>
              <a:t>Cont….</a:t>
            </a:r>
            <a:endParaRPr lang="en-US" dirty="0"/>
          </a:p>
        </p:txBody>
      </p:sp>
      <p:sp>
        <p:nvSpPr>
          <p:cNvPr id="3" name="Content Placeholder 2"/>
          <p:cNvSpPr>
            <a:spLocks noGrp="1"/>
          </p:cNvSpPr>
          <p:nvPr>
            <p:ph idx="1"/>
          </p:nvPr>
        </p:nvSpPr>
        <p:spPr>
          <a:xfrm>
            <a:off x="457200" y="1295400"/>
            <a:ext cx="8229600" cy="5334000"/>
          </a:xfrm>
        </p:spPr>
        <p:txBody>
          <a:bodyPr>
            <a:normAutofit/>
          </a:bodyPr>
          <a:lstStyle/>
          <a:p>
            <a:pPr algn="just">
              <a:buNone/>
            </a:pPr>
            <a:r>
              <a:rPr lang="en-IN" b="1" dirty="0">
                <a:latin typeface="Cambria" panose="02040503050406030204" pitchFamily="18" charset="0"/>
                <a:ea typeface="Cambria" panose="02040503050406030204" pitchFamily="18" charset="0"/>
              </a:rPr>
              <a:t>3) Amino acid Toxicity-</a:t>
            </a:r>
            <a:r>
              <a:rPr lang="en-IN" dirty="0">
                <a:latin typeface="Cambria" panose="02040503050406030204" pitchFamily="18" charset="0"/>
                <a:ea typeface="Cambria" panose="02040503050406030204" pitchFamily="18" charset="0"/>
              </a:rPr>
              <a:t> </a:t>
            </a:r>
          </a:p>
          <a:p>
            <a:pPr algn="just">
              <a:buFont typeface="Wingdings" pitchFamily="2" charset="2"/>
              <a:buChar char="Ø"/>
            </a:pPr>
            <a:r>
              <a:rPr lang="en-IN" dirty="0">
                <a:latin typeface="Cambria" panose="02040503050406030204" pitchFamily="18" charset="0"/>
                <a:ea typeface="Cambria" panose="02040503050406030204" pitchFamily="18" charset="0"/>
              </a:rPr>
              <a:t>Amino acid toxicity is due to an individual amino acid. </a:t>
            </a:r>
          </a:p>
          <a:p>
            <a:pPr algn="just">
              <a:buFont typeface="Wingdings" pitchFamily="2" charset="2"/>
              <a:buChar char="Ø"/>
            </a:pPr>
            <a:endParaRPr lang="en-IN" dirty="0">
              <a:latin typeface="Cambria" panose="02040503050406030204" pitchFamily="18" charset="0"/>
              <a:ea typeface="Cambria" panose="02040503050406030204" pitchFamily="18" charset="0"/>
            </a:endParaRPr>
          </a:p>
          <a:p>
            <a:pPr algn="just">
              <a:buFont typeface="Wingdings" pitchFamily="2" charset="2"/>
              <a:buChar char="Ø"/>
            </a:pPr>
            <a:r>
              <a:rPr lang="en-IN" b="1" dirty="0">
                <a:latin typeface="Cambria" panose="02040503050406030204" pitchFamily="18" charset="0"/>
                <a:ea typeface="Cambria" panose="02040503050406030204" pitchFamily="18" charset="0"/>
              </a:rPr>
              <a:t>Methionine</a:t>
            </a:r>
            <a:r>
              <a:rPr lang="en-IN" dirty="0">
                <a:latin typeface="Cambria" panose="02040503050406030204" pitchFamily="18" charset="0"/>
                <a:ea typeface="Cambria" panose="02040503050406030204" pitchFamily="18" charset="0"/>
              </a:rPr>
              <a:t> is most toxic amino acid depressing the growth and feed intake at a level of about 3 to 4 time the requirement.</a:t>
            </a:r>
          </a:p>
          <a:p>
            <a:pPr algn="just">
              <a:buNone/>
            </a:pPr>
            <a:r>
              <a:rPr lang="en-IN" dirty="0">
                <a:latin typeface="Cambria" panose="02040503050406030204" pitchFamily="18" charset="0"/>
                <a:ea typeface="Cambria" panose="02040503050406030204" pitchFamily="18" charset="0"/>
              </a:rPr>
              <a:t> </a:t>
            </a:r>
          </a:p>
          <a:p>
            <a:pPr algn="just">
              <a:buNone/>
            </a:pPr>
            <a:endParaRPr lang="en-IN" dirty="0">
              <a:latin typeface="Cambria" panose="02040503050406030204" pitchFamily="18" charset="0"/>
              <a:ea typeface="Cambria" panose="02040503050406030204" pitchFamily="18" charset="0"/>
            </a:endParaRPr>
          </a:p>
        </p:txBody>
      </p:sp>
      <p:sp>
        <p:nvSpPr>
          <p:cNvPr id="4" name="Title 1">
            <a:extLst>
              <a:ext uri="{FF2B5EF4-FFF2-40B4-BE49-F238E27FC236}">
                <a16:creationId xmlns:a16="http://schemas.microsoft.com/office/drawing/2014/main" id="{8EBB98BF-68FE-46DF-9069-1A74042B297A}"/>
              </a:ext>
            </a:extLst>
          </p:cNvPr>
          <p:cNvSpPr txBox="1">
            <a:spLocks/>
          </p:cNvSpPr>
          <p:nvPr/>
        </p:nvSpPr>
        <p:spPr>
          <a:xfrm>
            <a:off x="304800" y="228600"/>
            <a:ext cx="1981200" cy="685800"/>
          </a:xfrm>
          <a:prstGeom prst="rect">
            <a:avLst/>
          </a:prstGeom>
          <a:solidFill>
            <a:schemeClr val="accent1">
              <a:lumMod val="20000"/>
              <a:lumOff val="80000"/>
            </a:schemeClr>
          </a:solidFill>
        </p:spPr>
        <p:txBody>
          <a:bodyPr vert="horz" lIns="91440" tIns="45720" rIns="91440" bIns="45720" rtlCol="0" anchor="ctr">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IN" dirty="0" err="1">
                <a:latin typeface="Cambria" panose="02040503050406030204" pitchFamily="18" charset="0"/>
                <a:ea typeface="Cambria" panose="02040503050406030204" pitchFamily="18" charset="0"/>
              </a:rPr>
              <a:t>Cont</a:t>
            </a:r>
            <a:r>
              <a:rPr lang="en-IN" dirty="0">
                <a:latin typeface="Cambria" panose="02040503050406030204" pitchFamily="18" charset="0"/>
                <a:ea typeface="Cambria" panose="02040503050406030204" pitchFamily="18" charset="0"/>
              </a:rPr>
              <a:t>….</a:t>
            </a:r>
            <a:endParaRPr lang="en-US"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21094308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78739" y="10109"/>
            <a:ext cx="8996045" cy="6616065"/>
          </a:xfrm>
          <a:prstGeom prst="rect">
            <a:avLst/>
          </a:prstGeom>
        </p:spPr>
        <p:txBody>
          <a:bodyPr vert="horz" wrap="square" lIns="0" tIns="14605" rIns="0" bIns="0" rtlCol="0">
            <a:spAutoFit/>
          </a:bodyPr>
          <a:lstStyle/>
          <a:p>
            <a:pPr marR="5715" algn="ctr">
              <a:lnSpc>
                <a:spcPct val="100000"/>
              </a:lnSpc>
              <a:spcBef>
                <a:spcPts val="115"/>
              </a:spcBef>
            </a:pPr>
            <a:r>
              <a:rPr sz="2400" b="1" spc="-25" dirty="0">
                <a:solidFill>
                  <a:srgbClr val="FF0000"/>
                </a:solidFill>
                <a:latin typeface="Carlito"/>
                <a:cs typeface="Carlito"/>
              </a:rPr>
              <a:t>JAPANESE</a:t>
            </a:r>
            <a:r>
              <a:rPr sz="2400" b="1" spc="-145" dirty="0">
                <a:solidFill>
                  <a:srgbClr val="FF0000"/>
                </a:solidFill>
                <a:latin typeface="Carlito"/>
                <a:cs typeface="Carlito"/>
              </a:rPr>
              <a:t> </a:t>
            </a:r>
            <a:r>
              <a:rPr sz="2400" b="1" spc="-10" dirty="0">
                <a:solidFill>
                  <a:srgbClr val="FF0000"/>
                </a:solidFill>
                <a:latin typeface="Carlito"/>
                <a:cs typeface="Carlito"/>
              </a:rPr>
              <a:t>QUAILS</a:t>
            </a:r>
            <a:endParaRPr sz="2400">
              <a:latin typeface="Carlito"/>
              <a:cs typeface="Carlito"/>
            </a:endParaRPr>
          </a:p>
          <a:p>
            <a:pPr marL="12700" marR="2991485">
              <a:lnSpc>
                <a:spcPct val="100000"/>
              </a:lnSpc>
              <a:buSzPct val="95833"/>
              <a:buFont typeface="Wingdings"/>
              <a:buChar char=""/>
              <a:tabLst>
                <a:tab pos="257175" algn="l"/>
              </a:tabLst>
            </a:pPr>
            <a:r>
              <a:rPr sz="2400" b="1" spc="5" dirty="0">
                <a:solidFill>
                  <a:srgbClr val="C00000"/>
                </a:solidFill>
                <a:latin typeface="Carlito"/>
                <a:cs typeface="Carlito"/>
              </a:rPr>
              <a:t>Japanese </a:t>
            </a:r>
            <a:r>
              <a:rPr sz="2400" b="1" spc="-5" dirty="0">
                <a:solidFill>
                  <a:srgbClr val="C00000"/>
                </a:solidFill>
                <a:latin typeface="Carlito"/>
                <a:cs typeface="Carlito"/>
              </a:rPr>
              <a:t>quails </a:t>
            </a:r>
            <a:r>
              <a:rPr sz="2400" b="1" dirty="0">
                <a:latin typeface="Carlito"/>
                <a:cs typeface="Carlito"/>
              </a:rPr>
              <a:t>(Coturnix coturnix japonica)  </a:t>
            </a:r>
            <a:r>
              <a:rPr sz="2400" b="1" spc="-10" dirty="0">
                <a:latin typeface="Carlito"/>
                <a:cs typeface="Carlito"/>
              </a:rPr>
              <a:t>are </a:t>
            </a:r>
            <a:r>
              <a:rPr sz="2400" b="1" spc="-5" dirty="0">
                <a:latin typeface="Carlito"/>
                <a:cs typeface="Carlito"/>
              </a:rPr>
              <a:t>reared </a:t>
            </a:r>
            <a:r>
              <a:rPr sz="2400" b="1" spc="-10" dirty="0">
                <a:latin typeface="Carlito"/>
                <a:cs typeface="Carlito"/>
              </a:rPr>
              <a:t>intensively </a:t>
            </a:r>
            <a:r>
              <a:rPr sz="2400" b="1" spc="-15" dirty="0">
                <a:latin typeface="Carlito"/>
                <a:cs typeface="Carlito"/>
              </a:rPr>
              <a:t>for </a:t>
            </a:r>
            <a:r>
              <a:rPr sz="2400" b="1" dirty="0">
                <a:latin typeface="Carlito"/>
                <a:cs typeface="Carlito"/>
              </a:rPr>
              <a:t>commercial meat</a:t>
            </a:r>
            <a:r>
              <a:rPr sz="2400" b="1" spc="-235" dirty="0">
                <a:latin typeface="Carlito"/>
                <a:cs typeface="Carlito"/>
              </a:rPr>
              <a:t> </a:t>
            </a:r>
            <a:r>
              <a:rPr sz="2400" b="1" spc="5" dirty="0">
                <a:latin typeface="Carlito"/>
                <a:cs typeface="Carlito"/>
              </a:rPr>
              <a:t>and  </a:t>
            </a:r>
            <a:r>
              <a:rPr sz="2400" b="1" spc="20" dirty="0">
                <a:latin typeface="Carlito"/>
                <a:cs typeface="Carlito"/>
              </a:rPr>
              <a:t>egg</a:t>
            </a:r>
            <a:r>
              <a:rPr sz="2400" b="1" spc="-65" dirty="0">
                <a:latin typeface="Carlito"/>
                <a:cs typeface="Carlito"/>
              </a:rPr>
              <a:t> </a:t>
            </a:r>
            <a:r>
              <a:rPr sz="2400" b="1" spc="-5" dirty="0">
                <a:latin typeface="Carlito"/>
                <a:cs typeface="Carlito"/>
              </a:rPr>
              <a:t>production.</a:t>
            </a:r>
            <a:endParaRPr sz="2400">
              <a:latin typeface="Carlito"/>
              <a:cs typeface="Carlito"/>
            </a:endParaRPr>
          </a:p>
          <a:p>
            <a:pPr>
              <a:lnSpc>
                <a:spcPct val="100000"/>
              </a:lnSpc>
              <a:spcBef>
                <a:spcPts val="20"/>
              </a:spcBef>
              <a:buChar char=""/>
            </a:pPr>
            <a:endParaRPr sz="2350">
              <a:latin typeface="Carlito"/>
              <a:cs typeface="Carlito"/>
            </a:endParaRPr>
          </a:p>
          <a:p>
            <a:pPr marL="12700" marR="5715" indent="68580">
              <a:lnSpc>
                <a:spcPct val="100000"/>
              </a:lnSpc>
            </a:pPr>
            <a:r>
              <a:rPr sz="2400" b="1" spc="-5" dirty="0">
                <a:solidFill>
                  <a:srgbClr val="C00000"/>
                </a:solidFill>
                <a:latin typeface="Carlito"/>
                <a:cs typeface="Carlito"/>
              </a:rPr>
              <a:t>Quails </a:t>
            </a:r>
            <a:r>
              <a:rPr sz="2400" b="1" spc="-10" dirty="0">
                <a:solidFill>
                  <a:srgbClr val="C00000"/>
                </a:solidFill>
                <a:latin typeface="Carlito"/>
                <a:cs typeface="Carlito"/>
              </a:rPr>
              <a:t>are </a:t>
            </a:r>
            <a:r>
              <a:rPr sz="2400" b="1" dirty="0">
                <a:solidFill>
                  <a:srgbClr val="C00000"/>
                </a:solidFill>
                <a:latin typeface="Carlito"/>
                <a:cs typeface="Carlito"/>
              </a:rPr>
              <a:t>also </a:t>
            </a:r>
            <a:r>
              <a:rPr sz="2400" b="1" spc="-10" dirty="0">
                <a:solidFill>
                  <a:srgbClr val="C00000"/>
                </a:solidFill>
                <a:latin typeface="Carlito"/>
                <a:cs typeface="Carlito"/>
              </a:rPr>
              <a:t>important </a:t>
            </a:r>
            <a:r>
              <a:rPr sz="2400" b="1" spc="-15" dirty="0">
                <a:solidFill>
                  <a:srgbClr val="C00000"/>
                </a:solidFill>
                <a:latin typeface="Carlito"/>
                <a:cs typeface="Carlito"/>
              </a:rPr>
              <a:t>laboratory </a:t>
            </a:r>
            <a:r>
              <a:rPr sz="2400" b="1" spc="-5" dirty="0">
                <a:solidFill>
                  <a:srgbClr val="C00000"/>
                </a:solidFill>
                <a:latin typeface="Carlito"/>
                <a:cs typeface="Carlito"/>
              </a:rPr>
              <a:t>birds because </a:t>
            </a:r>
            <a:r>
              <a:rPr sz="2400" b="1" dirty="0">
                <a:solidFill>
                  <a:srgbClr val="C00000"/>
                </a:solidFill>
                <a:latin typeface="Carlito"/>
                <a:cs typeface="Carlito"/>
              </a:rPr>
              <a:t>of </a:t>
            </a:r>
            <a:r>
              <a:rPr sz="2400" b="1" spc="-10" dirty="0">
                <a:solidFill>
                  <a:srgbClr val="C00000"/>
                </a:solidFill>
                <a:latin typeface="Carlito"/>
                <a:cs typeface="Carlito"/>
              </a:rPr>
              <a:t>their </a:t>
            </a:r>
            <a:r>
              <a:rPr sz="2400" b="1" spc="-5" dirty="0">
                <a:solidFill>
                  <a:srgbClr val="C00000"/>
                </a:solidFill>
                <a:latin typeface="Carlito"/>
                <a:cs typeface="Carlito"/>
              </a:rPr>
              <a:t>small size  </a:t>
            </a:r>
            <a:r>
              <a:rPr sz="2400" b="1" spc="5" dirty="0">
                <a:solidFill>
                  <a:srgbClr val="C00000"/>
                </a:solidFill>
                <a:latin typeface="Carlito"/>
                <a:cs typeface="Carlito"/>
              </a:rPr>
              <a:t>and short </a:t>
            </a:r>
            <a:r>
              <a:rPr sz="2400" b="1" spc="-20" dirty="0">
                <a:solidFill>
                  <a:srgbClr val="C00000"/>
                </a:solidFill>
                <a:latin typeface="Carlito"/>
                <a:cs typeface="Carlito"/>
              </a:rPr>
              <a:t>life</a:t>
            </a:r>
            <a:r>
              <a:rPr sz="2400" b="1" spc="-100" dirty="0">
                <a:solidFill>
                  <a:srgbClr val="C00000"/>
                </a:solidFill>
                <a:latin typeface="Carlito"/>
                <a:cs typeface="Carlito"/>
              </a:rPr>
              <a:t> </a:t>
            </a:r>
            <a:r>
              <a:rPr sz="2400" b="1" spc="5" dirty="0">
                <a:solidFill>
                  <a:srgbClr val="C00000"/>
                </a:solidFill>
                <a:latin typeface="Carlito"/>
                <a:cs typeface="Carlito"/>
              </a:rPr>
              <a:t>span.</a:t>
            </a:r>
            <a:endParaRPr sz="2400">
              <a:latin typeface="Carlito"/>
              <a:cs typeface="Carlito"/>
            </a:endParaRPr>
          </a:p>
          <a:p>
            <a:pPr marL="12700" marR="6350">
              <a:lnSpc>
                <a:spcPct val="100000"/>
              </a:lnSpc>
              <a:spcBef>
                <a:spcPts val="5"/>
              </a:spcBef>
              <a:buSzPct val="95833"/>
              <a:buFont typeface="Wingdings"/>
              <a:buChar char=""/>
              <a:tabLst>
                <a:tab pos="257175" algn="l"/>
                <a:tab pos="2157730" algn="l"/>
                <a:tab pos="4092575" algn="l"/>
                <a:tab pos="4481830" algn="l"/>
                <a:tab pos="5076190" algn="l"/>
              </a:tabLst>
            </a:pPr>
            <a:r>
              <a:rPr sz="2400" b="1" spc="-5" dirty="0">
                <a:solidFill>
                  <a:srgbClr val="00AF50"/>
                </a:solidFill>
                <a:latin typeface="Carlito"/>
                <a:cs typeface="Carlito"/>
              </a:rPr>
              <a:t>Quail</a:t>
            </a:r>
            <a:r>
              <a:rPr sz="2400" b="1" spc="480" dirty="0">
                <a:solidFill>
                  <a:srgbClr val="00AF50"/>
                </a:solidFill>
                <a:latin typeface="Carlito"/>
                <a:cs typeface="Carlito"/>
              </a:rPr>
              <a:t> </a:t>
            </a:r>
            <a:r>
              <a:rPr sz="2400" b="1" dirty="0">
                <a:solidFill>
                  <a:srgbClr val="00AF50"/>
                </a:solidFill>
                <a:latin typeface="Carlito"/>
                <a:cs typeface="Carlito"/>
              </a:rPr>
              <a:t>possess	</a:t>
            </a:r>
            <a:r>
              <a:rPr sz="2400" b="1" spc="-15" dirty="0">
                <a:solidFill>
                  <a:srgbClr val="00AF50"/>
                </a:solidFill>
                <a:latin typeface="Carlito"/>
                <a:cs typeface="Carlito"/>
              </a:rPr>
              <a:t>characteristics	</a:t>
            </a:r>
            <a:r>
              <a:rPr sz="2400" b="1" dirty="0">
                <a:solidFill>
                  <a:srgbClr val="00AF50"/>
                </a:solidFill>
                <a:latin typeface="Carlito"/>
                <a:cs typeface="Carlito"/>
              </a:rPr>
              <a:t>of	</a:t>
            </a:r>
            <a:r>
              <a:rPr sz="2400" b="1" spc="-15" dirty="0">
                <a:solidFill>
                  <a:srgbClr val="00AF50"/>
                </a:solidFill>
                <a:latin typeface="Carlito"/>
                <a:cs typeface="Carlito"/>
              </a:rPr>
              <a:t>fast	</a:t>
            </a:r>
            <a:r>
              <a:rPr sz="2400" b="1" dirty="0">
                <a:solidFill>
                  <a:srgbClr val="00AF50"/>
                </a:solidFill>
                <a:latin typeface="Carlito"/>
                <a:cs typeface="Carlito"/>
              </a:rPr>
              <a:t>growth, early </a:t>
            </a:r>
            <a:r>
              <a:rPr sz="2400" b="1" spc="-10" dirty="0">
                <a:solidFill>
                  <a:srgbClr val="00AF50"/>
                </a:solidFill>
                <a:latin typeface="Carlito"/>
                <a:cs typeface="Carlito"/>
              </a:rPr>
              <a:t>sexual </a:t>
            </a:r>
            <a:r>
              <a:rPr sz="2400" b="1" spc="-5" dirty="0">
                <a:solidFill>
                  <a:srgbClr val="00AF50"/>
                </a:solidFill>
                <a:latin typeface="Carlito"/>
                <a:cs typeface="Carlito"/>
              </a:rPr>
              <a:t>maturity  </a:t>
            </a:r>
            <a:r>
              <a:rPr sz="2400" b="1" spc="5" dirty="0">
                <a:solidFill>
                  <a:srgbClr val="00AF50"/>
                </a:solidFill>
                <a:latin typeface="Carlito"/>
                <a:cs typeface="Carlito"/>
              </a:rPr>
              <a:t>and </a:t>
            </a:r>
            <a:r>
              <a:rPr sz="2400" b="1" dirty="0">
                <a:solidFill>
                  <a:srgbClr val="00AF50"/>
                </a:solidFill>
                <a:latin typeface="Carlito"/>
                <a:cs typeface="Carlito"/>
              </a:rPr>
              <a:t>high </a:t>
            </a:r>
            <a:r>
              <a:rPr sz="2400" b="1" spc="-30" dirty="0">
                <a:solidFill>
                  <a:srgbClr val="00AF50"/>
                </a:solidFill>
                <a:latin typeface="Carlito"/>
                <a:cs typeface="Carlito"/>
              </a:rPr>
              <a:t>rate </a:t>
            </a:r>
            <a:r>
              <a:rPr sz="2400" b="1" dirty="0">
                <a:solidFill>
                  <a:srgbClr val="00AF50"/>
                </a:solidFill>
                <a:latin typeface="Carlito"/>
                <a:cs typeface="Carlito"/>
              </a:rPr>
              <a:t>of </a:t>
            </a:r>
            <a:r>
              <a:rPr sz="2400" b="1" spc="20" dirty="0">
                <a:solidFill>
                  <a:srgbClr val="00AF50"/>
                </a:solidFill>
                <a:latin typeface="Carlito"/>
                <a:cs typeface="Carlito"/>
              </a:rPr>
              <a:t>egg</a:t>
            </a:r>
            <a:r>
              <a:rPr sz="2400" b="1" spc="-125" dirty="0">
                <a:solidFill>
                  <a:srgbClr val="00AF50"/>
                </a:solidFill>
                <a:latin typeface="Carlito"/>
                <a:cs typeface="Carlito"/>
              </a:rPr>
              <a:t> </a:t>
            </a:r>
            <a:r>
              <a:rPr sz="2400" b="1" spc="-5" dirty="0">
                <a:solidFill>
                  <a:srgbClr val="00AF50"/>
                </a:solidFill>
                <a:latin typeface="Carlito"/>
                <a:cs typeface="Carlito"/>
              </a:rPr>
              <a:t>production.</a:t>
            </a:r>
            <a:endParaRPr sz="2400">
              <a:latin typeface="Carlito"/>
              <a:cs typeface="Carlito"/>
            </a:endParaRPr>
          </a:p>
          <a:p>
            <a:pPr>
              <a:lnSpc>
                <a:spcPct val="100000"/>
              </a:lnSpc>
              <a:spcBef>
                <a:spcPts val="15"/>
              </a:spcBef>
              <a:buChar char=""/>
            </a:pPr>
            <a:endParaRPr sz="2350">
              <a:latin typeface="Carlito"/>
              <a:cs typeface="Carlito"/>
            </a:endParaRPr>
          </a:p>
          <a:p>
            <a:pPr marL="12700" marR="5080">
              <a:lnSpc>
                <a:spcPct val="100000"/>
              </a:lnSpc>
              <a:buSzPct val="95833"/>
              <a:buFont typeface="Wingdings"/>
              <a:buChar char=""/>
              <a:tabLst>
                <a:tab pos="257175" algn="l"/>
                <a:tab pos="1064260" algn="l"/>
                <a:tab pos="1668145" algn="l"/>
                <a:tab pos="2738755" algn="l"/>
                <a:tab pos="4056379" algn="l"/>
                <a:tab pos="4728210" algn="l"/>
                <a:tab pos="5528945" algn="l"/>
                <a:tab pos="6146165" algn="l"/>
                <a:tab pos="7129780" algn="l"/>
                <a:tab pos="7592059" algn="l"/>
                <a:tab pos="8827135" algn="l"/>
              </a:tabLst>
            </a:pPr>
            <a:r>
              <a:rPr sz="2400" b="1" dirty="0">
                <a:solidFill>
                  <a:srgbClr val="006FC0"/>
                </a:solidFill>
                <a:latin typeface="Carlito"/>
                <a:cs typeface="Carlito"/>
              </a:rPr>
              <a:t>T</a:t>
            </a:r>
            <a:r>
              <a:rPr sz="2400" b="1" spc="-5" dirty="0">
                <a:solidFill>
                  <a:srgbClr val="006FC0"/>
                </a:solidFill>
                <a:latin typeface="Carlito"/>
                <a:cs typeface="Carlito"/>
              </a:rPr>
              <a:t>h</a:t>
            </a:r>
            <a:r>
              <a:rPr sz="2400" b="1" spc="-25" dirty="0">
                <a:solidFill>
                  <a:srgbClr val="006FC0"/>
                </a:solidFill>
                <a:latin typeface="Carlito"/>
                <a:cs typeface="Carlito"/>
              </a:rPr>
              <a:t>e</a:t>
            </a:r>
            <a:r>
              <a:rPr sz="2400" b="1" spc="5" dirty="0">
                <a:solidFill>
                  <a:srgbClr val="006FC0"/>
                </a:solidFill>
                <a:latin typeface="Carlito"/>
                <a:cs typeface="Carlito"/>
              </a:rPr>
              <a:t>y</a:t>
            </a:r>
            <a:r>
              <a:rPr sz="2400" b="1" dirty="0">
                <a:solidFill>
                  <a:srgbClr val="006FC0"/>
                </a:solidFill>
                <a:latin typeface="Carlito"/>
                <a:cs typeface="Carlito"/>
              </a:rPr>
              <a:t>	</a:t>
            </a:r>
            <a:r>
              <a:rPr sz="2400" b="1" spc="5" dirty="0">
                <a:solidFill>
                  <a:srgbClr val="006FC0"/>
                </a:solidFill>
                <a:latin typeface="Carlito"/>
                <a:cs typeface="Carlito"/>
              </a:rPr>
              <a:t>a</a:t>
            </a:r>
            <a:r>
              <a:rPr sz="2400" b="1" spc="-65" dirty="0">
                <a:solidFill>
                  <a:srgbClr val="006FC0"/>
                </a:solidFill>
                <a:latin typeface="Carlito"/>
                <a:cs typeface="Carlito"/>
              </a:rPr>
              <a:t>r</a:t>
            </a:r>
            <a:r>
              <a:rPr sz="2400" b="1" spc="5" dirty="0">
                <a:solidFill>
                  <a:srgbClr val="006FC0"/>
                </a:solidFill>
                <a:latin typeface="Carlito"/>
                <a:cs typeface="Carlito"/>
              </a:rPr>
              <a:t>e</a:t>
            </a:r>
            <a:r>
              <a:rPr sz="2400" b="1" dirty="0">
                <a:solidFill>
                  <a:srgbClr val="006FC0"/>
                </a:solidFill>
                <a:latin typeface="Carlito"/>
                <a:cs typeface="Carlito"/>
              </a:rPr>
              <a:t>	</a:t>
            </a:r>
            <a:r>
              <a:rPr sz="2400" b="1" spc="-35" dirty="0">
                <a:solidFill>
                  <a:srgbClr val="006FC0"/>
                </a:solidFill>
                <a:latin typeface="Carlito"/>
                <a:cs typeface="Carlito"/>
              </a:rPr>
              <a:t>p</a:t>
            </a:r>
            <a:r>
              <a:rPr sz="2400" b="1" spc="-30" dirty="0">
                <a:solidFill>
                  <a:srgbClr val="006FC0"/>
                </a:solidFill>
                <a:latin typeface="Carlito"/>
                <a:cs typeface="Carlito"/>
              </a:rPr>
              <a:t>r</a:t>
            </a:r>
            <a:r>
              <a:rPr sz="2400" b="1" spc="5" dirty="0">
                <a:solidFill>
                  <a:srgbClr val="006FC0"/>
                </a:solidFill>
                <a:latin typeface="Carlito"/>
                <a:cs typeface="Carlito"/>
              </a:rPr>
              <a:t>o</a:t>
            </a:r>
            <a:r>
              <a:rPr sz="2400" b="1" spc="-25" dirty="0">
                <a:solidFill>
                  <a:srgbClr val="006FC0"/>
                </a:solidFill>
                <a:latin typeface="Carlito"/>
                <a:cs typeface="Carlito"/>
              </a:rPr>
              <a:t>l</a:t>
            </a:r>
            <a:r>
              <a:rPr sz="2400" b="1" spc="-20" dirty="0">
                <a:solidFill>
                  <a:srgbClr val="006FC0"/>
                </a:solidFill>
                <a:latin typeface="Carlito"/>
                <a:cs typeface="Carlito"/>
              </a:rPr>
              <a:t>i</a:t>
            </a:r>
            <a:r>
              <a:rPr sz="2400" b="1" spc="-5" dirty="0">
                <a:solidFill>
                  <a:srgbClr val="006FC0"/>
                </a:solidFill>
                <a:latin typeface="Carlito"/>
                <a:cs typeface="Carlito"/>
              </a:rPr>
              <a:t>f</a:t>
            </a:r>
            <a:r>
              <a:rPr sz="2400" b="1" spc="-30" dirty="0">
                <a:solidFill>
                  <a:srgbClr val="006FC0"/>
                </a:solidFill>
                <a:latin typeface="Carlito"/>
                <a:cs typeface="Carlito"/>
              </a:rPr>
              <a:t>i</a:t>
            </a:r>
            <a:r>
              <a:rPr sz="2400" b="1" spc="5" dirty="0">
                <a:solidFill>
                  <a:srgbClr val="006FC0"/>
                </a:solidFill>
                <a:latin typeface="Carlito"/>
                <a:cs typeface="Carlito"/>
              </a:rPr>
              <a:t>c</a:t>
            </a:r>
            <a:r>
              <a:rPr sz="2400" b="1" dirty="0">
                <a:solidFill>
                  <a:srgbClr val="006FC0"/>
                </a:solidFill>
                <a:latin typeface="Carlito"/>
                <a:cs typeface="Carlito"/>
              </a:rPr>
              <a:t>	</a:t>
            </a:r>
            <a:r>
              <a:rPr sz="2400" b="1" spc="5" dirty="0">
                <a:solidFill>
                  <a:srgbClr val="006FC0"/>
                </a:solidFill>
                <a:latin typeface="Carlito"/>
                <a:cs typeface="Carlito"/>
              </a:rPr>
              <a:t>b</a:t>
            </a:r>
            <a:r>
              <a:rPr sz="2400" b="1" spc="-25" dirty="0">
                <a:solidFill>
                  <a:srgbClr val="006FC0"/>
                </a:solidFill>
                <a:latin typeface="Carlito"/>
                <a:cs typeface="Carlito"/>
              </a:rPr>
              <a:t>r</a:t>
            </a:r>
            <a:r>
              <a:rPr sz="2400" b="1" spc="10" dirty="0">
                <a:solidFill>
                  <a:srgbClr val="006FC0"/>
                </a:solidFill>
                <a:latin typeface="Carlito"/>
                <a:cs typeface="Carlito"/>
              </a:rPr>
              <a:t>e</a:t>
            </a:r>
            <a:r>
              <a:rPr sz="2400" b="1" spc="-25" dirty="0">
                <a:solidFill>
                  <a:srgbClr val="006FC0"/>
                </a:solidFill>
                <a:latin typeface="Carlito"/>
                <a:cs typeface="Carlito"/>
              </a:rPr>
              <a:t>e</a:t>
            </a:r>
            <a:r>
              <a:rPr sz="2400" b="1" spc="5" dirty="0">
                <a:solidFill>
                  <a:srgbClr val="006FC0"/>
                </a:solidFill>
                <a:latin typeface="Carlito"/>
                <a:cs typeface="Carlito"/>
              </a:rPr>
              <a:t>d</a:t>
            </a:r>
            <a:r>
              <a:rPr sz="2400" b="1" spc="10" dirty="0">
                <a:solidFill>
                  <a:srgbClr val="006FC0"/>
                </a:solidFill>
                <a:latin typeface="Carlito"/>
                <a:cs typeface="Carlito"/>
              </a:rPr>
              <a:t>e</a:t>
            </a:r>
            <a:r>
              <a:rPr sz="2400" b="1" spc="-30" dirty="0">
                <a:solidFill>
                  <a:srgbClr val="006FC0"/>
                </a:solidFill>
                <a:latin typeface="Carlito"/>
                <a:cs typeface="Carlito"/>
              </a:rPr>
              <a:t>r</a:t>
            </a:r>
            <a:r>
              <a:rPr sz="2400" b="1" spc="5" dirty="0">
                <a:solidFill>
                  <a:srgbClr val="006FC0"/>
                </a:solidFill>
                <a:latin typeface="Carlito"/>
                <a:cs typeface="Carlito"/>
              </a:rPr>
              <a:t>s</a:t>
            </a:r>
            <a:r>
              <a:rPr sz="2400" b="1" dirty="0">
                <a:solidFill>
                  <a:srgbClr val="006FC0"/>
                </a:solidFill>
                <a:latin typeface="Carlito"/>
                <a:cs typeface="Carlito"/>
              </a:rPr>
              <a:t>	</a:t>
            </a:r>
            <a:r>
              <a:rPr sz="2400" b="1" spc="5" dirty="0">
                <a:solidFill>
                  <a:srgbClr val="006FC0"/>
                </a:solidFill>
                <a:latin typeface="Carlito"/>
                <a:cs typeface="Carlito"/>
              </a:rPr>
              <a:t>and</a:t>
            </a:r>
            <a:r>
              <a:rPr sz="2400" b="1" dirty="0">
                <a:solidFill>
                  <a:srgbClr val="006FC0"/>
                </a:solidFill>
                <a:latin typeface="Carlito"/>
                <a:cs typeface="Carlito"/>
              </a:rPr>
              <a:t>	</a:t>
            </a:r>
            <a:r>
              <a:rPr sz="2400" b="1" spc="-35" dirty="0">
                <a:solidFill>
                  <a:srgbClr val="006FC0"/>
                </a:solidFill>
                <a:latin typeface="Carlito"/>
                <a:cs typeface="Carlito"/>
              </a:rPr>
              <a:t>h</a:t>
            </a:r>
            <a:r>
              <a:rPr sz="2400" b="1" spc="-40" dirty="0">
                <a:solidFill>
                  <a:srgbClr val="006FC0"/>
                </a:solidFill>
                <a:latin typeface="Carlito"/>
                <a:cs typeface="Carlito"/>
              </a:rPr>
              <a:t>a</a:t>
            </a:r>
            <a:r>
              <a:rPr sz="2400" b="1" spc="-25" dirty="0">
                <a:solidFill>
                  <a:srgbClr val="006FC0"/>
                </a:solidFill>
                <a:latin typeface="Carlito"/>
                <a:cs typeface="Carlito"/>
              </a:rPr>
              <a:t>v</a:t>
            </a:r>
            <a:r>
              <a:rPr sz="2400" b="1" spc="5" dirty="0">
                <a:solidFill>
                  <a:srgbClr val="006FC0"/>
                </a:solidFill>
                <a:latin typeface="Carlito"/>
                <a:cs typeface="Carlito"/>
              </a:rPr>
              <a:t>e</a:t>
            </a:r>
            <a:r>
              <a:rPr sz="2400" b="1" dirty="0">
                <a:solidFill>
                  <a:srgbClr val="006FC0"/>
                </a:solidFill>
                <a:latin typeface="Carlito"/>
                <a:cs typeface="Carlito"/>
              </a:rPr>
              <a:t>	</a:t>
            </a:r>
            <a:r>
              <a:rPr sz="2400" b="1" spc="-5" dirty="0">
                <a:solidFill>
                  <a:srgbClr val="006FC0"/>
                </a:solidFill>
                <a:latin typeface="Carlito"/>
                <a:cs typeface="Carlito"/>
              </a:rPr>
              <a:t>t</a:t>
            </a:r>
            <a:r>
              <a:rPr sz="2400" b="1" spc="5" dirty="0">
                <a:solidFill>
                  <a:srgbClr val="006FC0"/>
                </a:solidFill>
                <a:latin typeface="Carlito"/>
                <a:cs typeface="Carlito"/>
              </a:rPr>
              <a:t>he</a:t>
            </a:r>
            <a:r>
              <a:rPr sz="2400" b="1" dirty="0">
                <a:solidFill>
                  <a:srgbClr val="006FC0"/>
                </a:solidFill>
                <a:latin typeface="Carlito"/>
                <a:cs typeface="Carlito"/>
              </a:rPr>
              <a:t>	</a:t>
            </a:r>
            <a:r>
              <a:rPr sz="2400" b="1" spc="5" dirty="0">
                <a:solidFill>
                  <a:srgbClr val="006FC0"/>
                </a:solidFill>
                <a:latin typeface="Carlito"/>
                <a:cs typeface="Carlito"/>
              </a:rPr>
              <a:t>ab</a:t>
            </a:r>
            <a:r>
              <a:rPr sz="2400" b="1" spc="-25" dirty="0">
                <a:solidFill>
                  <a:srgbClr val="006FC0"/>
                </a:solidFill>
                <a:latin typeface="Carlito"/>
                <a:cs typeface="Carlito"/>
              </a:rPr>
              <a:t>i</a:t>
            </a:r>
            <a:r>
              <a:rPr sz="2400" b="1" spc="-20" dirty="0">
                <a:solidFill>
                  <a:srgbClr val="006FC0"/>
                </a:solidFill>
                <a:latin typeface="Carlito"/>
                <a:cs typeface="Carlito"/>
              </a:rPr>
              <a:t>li</a:t>
            </a:r>
            <a:r>
              <a:rPr sz="2400" b="1" spc="-5" dirty="0">
                <a:solidFill>
                  <a:srgbClr val="006FC0"/>
                </a:solidFill>
                <a:latin typeface="Carlito"/>
                <a:cs typeface="Carlito"/>
              </a:rPr>
              <a:t>t</a:t>
            </a:r>
            <a:r>
              <a:rPr sz="2400" b="1" spc="5" dirty="0">
                <a:solidFill>
                  <a:srgbClr val="006FC0"/>
                </a:solidFill>
                <a:latin typeface="Carlito"/>
                <a:cs typeface="Carlito"/>
              </a:rPr>
              <a:t>y</a:t>
            </a:r>
            <a:r>
              <a:rPr sz="2400" b="1" dirty="0">
                <a:solidFill>
                  <a:srgbClr val="006FC0"/>
                </a:solidFill>
                <a:latin typeface="Carlito"/>
                <a:cs typeface="Carlito"/>
              </a:rPr>
              <a:t>	</a:t>
            </a:r>
            <a:r>
              <a:rPr sz="2400" b="1" spc="-40" dirty="0">
                <a:solidFill>
                  <a:srgbClr val="006FC0"/>
                </a:solidFill>
                <a:latin typeface="Carlito"/>
                <a:cs typeface="Carlito"/>
              </a:rPr>
              <a:t>t</a:t>
            </a:r>
            <a:r>
              <a:rPr sz="2400" b="1" spc="5" dirty="0">
                <a:solidFill>
                  <a:srgbClr val="006FC0"/>
                </a:solidFill>
                <a:latin typeface="Carlito"/>
                <a:cs typeface="Carlito"/>
              </a:rPr>
              <a:t>o</a:t>
            </a:r>
            <a:r>
              <a:rPr sz="2400" b="1" dirty="0">
                <a:solidFill>
                  <a:srgbClr val="006FC0"/>
                </a:solidFill>
                <a:latin typeface="Carlito"/>
                <a:cs typeface="Carlito"/>
              </a:rPr>
              <a:t>	</a:t>
            </a:r>
            <a:r>
              <a:rPr sz="2400" b="1" spc="5" dirty="0">
                <a:solidFill>
                  <a:srgbClr val="006FC0"/>
                </a:solidFill>
                <a:latin typeface="Carlito"/>
                <a:cs typeface="Carlito"/>
              </a:rPr>
              <a:t>p</a:t>
            </a:r>
            <a:r>
              <a:rPr sz="2400" b="1" spc="-25" dirty="0">
                <a:solidFill>
                  <a:srgbClr val="006FC0"/>
                </a:solidFill>
                <a:latin typeface="Carlito"/>
                <a:cs typeface="Carlito"/>
              </a:rPr>
              <a:t>r</a:t>
            </a:r>
            <a:r>
              <a:rPr sz="2400" b="1" spc="-35" dirty="0">
                <a:solidFill>
                  <a:srgbClr val="006FC0"/>
                </a:solidFill>
                <a:latin typeface="Carlito"/>
                <a:cs typeface="Carlito"/>
              </a:rPr>
              <a:t>o</a:t>
            </a:r>
            <a:r>
              <a:rPr sz="2400" b="1" spc="5" dirty="0">
                <a:solidFill>
                  <a:srgbClr val="006FC0"/>
                </a:solidFill>
                <a:latin typeface="Carlito"/>
                <a:cs typeface="Carlito"/>
              </a:rPr>
              <a:t>duce</a:t>
            </a:r>
            <a:r>
              <a:rPr sz="2400" b="1" dirty="0">
                <a:solidFill>
                  <a:srgbClr val="006FC0"/>
                </a:solidFill>
                <a:latin typeface="Carlito"/>
                <a:cs typeface="Carlito"/>
              </a:rPr>
              <a:t>	4  </a:t>
            </a:r>
            <a:r>
              <a:rPr sz="2400" b="1" spc="-10" dirty="0">
                <a:solidFill>
                  <a:srgbClr val="006FC0"/>
                </a:solidFill>
                <a:latin typeface="Carlito"/>
                <a:cs typeface="Carlito"/>
              </a:rPr>
              <a:t>generations </a:t>
            </a:r>
            <a:r>
              <a:rPr sz="2400" b="1" spc="-5" dirty="0">
                <a:solidFill>
                  <a:srgbClr val="006FC0"/>
                </a:solidFill>
                <a:latin typeface="Carlito"/>
                <a:cs typeface="Carlito"/>
              </a:rPr>
              <a:t>in </a:t>
            </a:r>
            <a:r>
              <a:rPr sz="2400" b="1" spc="5" dirty="0">
                <a:solidFill>
                  <a:srgbClr val="006FC0"/>
                </a:solidFill>
                <a:latin typeface="Carlito"/>
                <a:cs typeface="Carlito"/>
              </a:rPr>
              <a:t>a</a:t>
            </a:r>
            <a:r>
              <a:rPr sz="2400" b="1" spc="-100" dirty="0">
                <a:solidFill>
                  <a:srgbClr val="006FC0"/>
                </a:solidFill>
                <a:latin typeface="Carlito"/>
                <a:cs typeface="Carlito"/>
              </a:rPr>
              <a:t> </a:t>
            </a:r>
            <a:r>
              <a:rPr sz="2400" b="1" spc="-45" dirty="0">
                <a:solidFill>
                  <a:srgbClr val="006FC0"/>
                </a:solidFill>
                <a:latin typeface="Carlito"/>
                <a:cs typeface="Carlito"/>
              </a:rPr>
              <a:t>year.</a:t>
            </a:r>
            <a:endParaRPr sz="2400">
              <a:latin typeface="Carlito"/>
              <a:cs typeface="Carlito"/>
            </a:endParaRPr>
          </a:p>
          <a:p>
            <a:pPr>
              <a:lnSpc>
                <a:spcPct val="100000"/>
              </a:lnSpc>
              <a:spcBef>
                <a:spcPts val="15"/>
              </a:spcBef>
              <a:buChar char=""/>
            </a:pPr>
            <a:endParaRPr sz="2350">
              <a:latin typeface="Carlito"/>
              <a:cs typeface="Carlito"/>
            </a:endParaRPr>
          </a:p>
          <a:p>
            <a:pPr marL="12700" marR="8890" algn="just">
              <a:lnSpc>
                <a:spcPct val="100000"/>
              </a:lnSpc>
              <a:buSzPct val="95833"/>
              <a:buFont typeface="Wingdings"/>
              <a:buChar char=""/>
              <a:tabLst>
                <a:tab pos="257175" algn="l"/>
              </a:tabLst>
            </a:pPr>
            <a:r>
              <a:rPr sz="2400" b="1" spc="-5" dirty="0">
                <a:solidFill>
                  <a:srgbClr val="FF0000"/>
                </a:solidFill>
                <a:latin typeface="Carlito"/>
                <a:cs typeface="Carlito"/>
              </a:rPr>
              <a:t>Quails </a:t>
            </a:r>
            <a:r>
              <a:rPr sz="2400" b="1" spc="-10" dirty="0">
                <a:solidFill>
                  <a:srgbClr val="FF0000"/>
                </a:solidFill>
                <a:latin typeface="Carlito"/>
                <a:cs typeface="Carlito"/>
              </a:rPr>
              <a:t>are </a:t>
            </a:r>
            <a:r>
              <a:rPr sz="2400" b="1" spc="-5" dirty="0">
                <a:solidFill>
                  <a:srgbClr val="FF0000"/>
                </a:solidFill>
                <a:latin typeface="Carlito"/>
                <a:cs typeface="Carlito"/>
              </a:rPr>
              <a:t>immunologically </a:t>
            </a:r>
            <a:r>
              <a:rPr sz="2400" b="1" dirty="0">
                <a:solidFill>
                  <a:srgbClr val="FF0000"/>
                </a:solidFill>
                <a:latin typeface="Carlito"/>
                <a:cs typeface="Carlito"/>
              </a:rPr>
              <a:t>more </a:t>
            </a:r>
            <a:r>
              <a:rPr sz="2400" b="1" spc="-10" dirty="0">
                <a:solidFill>
                  <a:srgbClr val="FF0000"/>
                </a:solidFill>
                <a:latin typeface="Carlito"/>
                <a:cs typeface="Carlito"/>
              </a:rPr>
              <a:t>potent </a:t>
            </a:r>
            <a:r>
              <a:rPr sz="2400" b="1" dirty="0">
                <a:solidFill>
                  <a:srgbClr val="FF0000"/>
                </a:solidFill>
                <a:latin typeface="Carlito"/>
                <a:cs typeface="Carlito"/>
              </a:rPr>
              <a:t>than </a:t>
            </a:r>
            <a:r>
              <a:rPr sz="2400" b="1" spc="-15" dirty="0">
                <a:solidFill>
                  <a:srgbClr val="FF0000"/>
                </a:solidFill>
                <a:latin typeface="Carlito"/>
                <a:cs typeface="Carlito"/>
              </a:rPr>
              <a:t>chicken </a:t>
            </a:r>
            <a:r>
              <a:rPr sz="2400" b="1" spc="5" dirty="0">
                <a:solidFill>
                  <a:srgbClr val="FF0000"/>
                </a:solidFill>
                <a:latin typeface="Carlito"/>
                <a:cs typeface="Carlito"/>
              </a:rPr>
              <a:t>,need no  </a:t>
            </a:r>
            <a:r>
              <a:rPr sz="2400" b="1" spc="-5" dirty="0">
                <a:solidFill>
                  <a:srgbClr val="FF0000"/>
                </a:solidFill>
                <a:latin typeface="Carlito"/>
                <a:cs typeface="Carlito"/>
              </a:rPr>
              <a:t>vaccination, </a:t>
            </a:r>
            <a:r>
              <a:rPr sz="2400" b="1" spc="-15" dirty="0">
                <a:solidFill>
                  <a:srgbClr val="FF0000"/>
                </a:solidFill>
                <a:latin typeface="Carlito"/>
                <a:cs typeface="Carlito"/>
              </a:rPr>
              <a:t>little </a:t>
            </a:r>
            <a:r>
              <a:rPr sz="2400" b="1" dirty="0">
                <a:solidFill>
                  <a:srgbClr val="FF0000"/>
                </a:solidFill>
                <a:latin typeface="Carlito"/>
                <a:cs typeface="Carlito"/>
              </a:rPr>
              <a:t>or </a:t>
            </a:r>
            <a:r>
              <a:rPr sz="2400" b="1" spc="5" dirty="0">
                <a:solidFill>
                  <a:srgbClr val="FF0000"/>
                </a:solidFill>
                <a:latin typeface="Carlito"/>
                <a:cs typeface="Carlito"/>
              </a:rPr>
              <a:t>no </a:t>
            </a:r>
            <a:r>
              <a:rPr sz="2400" b="1" spc="-10" dirty="0">
                <a:solidFill>
                  <a:srgbClr val="FF0000"/>
                </a:solidFill>
                <a:latin typeface="Carlito"/>
                <a:cs typeface="Carlito"/>
              </a:rPr>
              <a:t>medication </a:t>
            </a:r>
            <a:r>
              <a:rPr sz="2400" b="1" spc="-5" dirty="0">
                <a:solidFill>
                  <a:srgbClr val="FF0000"/>
                </a:solidFill>
                <a:latin typeface="Carlito"/>
                <a:cs typeface="Carlito"/>
              </a:rPr>
              <a:t>,tough </a:t>
            </a:r>
            <a:r>
              <a:rPr sz="2400" b="1" spc="-20" dirty="0">
                <a:solidFill>
                  <a:srgbClr val="FF0000"/>
                </a:solidFill>
                <a:latin typeface="Carlito"/>
                <a:cs typeface="Carlito"/>
              </a:rPr>
              <a:t>to </a:t>
            </a:r>
            <a:r>
              <a:rPr sz="2400" b="1" spc="-10" dirty="0">
                <a:solidFill>
                  <a:srgbClr val="FF0000"/>
                </a:solidFill>
                <a:latin typeface="Carlito"/>
                <a:cs typeface="Carlito"/>
              </a:rPr>
              <a:t>environmental  constraints </a:t>
            </a:r>
            <a:r>
              <a:rPr sz="2400" b="1" spc="5" dirty="0">
                <a:solidFill>
                  <a:srgbClr val="FF0000"/>
                </a:solidFill>
                <a:latin typeface="Carlito"/>
                <a:cs typeface="Carlito"/>
              </a:rPr>
              <a:t>due </a:t>
            </a:r>
            <a:r>
              <a:rPr sz="2400" b="1" spc="-20" dirty="0">
                <a:solidFill>
                  <a:srgbClr val="FF0000"/>
                </a:solidFill>
                <a:latin typeface="Carlito"/>
                <a:cs typeface="Carlito"/>
              </a:rPr>
              <a:t>to </a:t>
            </a:r>
            <a:r>
              <a:rPr sz="2400" b="1" spc="-5" dirty="0">
                <a:solidFill>
                  <a:srgbClr val="FF0000"/>
                </a:solidFill>
                <a:latin typeface="Carlito"/>
                <a:cs typeface="Carlito"/>
              </a:rPr>
              <a:t>inherent </a:t>
            </a:r>
            <a:r>
              <a:rPr sz="2400" b="1" spc="-10" dirty="0">
                <a:solidFill>
                  <a:srgbClr val="FF0000"/>
                </a:solidFill>
                <a:latin typeface="Carlito"/>
                <a:cs typeface="Carlito"/>
              </a:rPr>
              <a:t>ability </a:t>
            </a:r>
            <a:r>
              <a:rPr sz="2400" b="1" spc="-20" dirty="0">
                <a:solidFill>
                  <a:srgbClr val="FF0000"/>
                </a:solidFill>
                <a:latin typeface="Carlito"/>
                <a:cs typeface="Carlito"/>
              </a:rPr>
              <a:t>to </a:t>
            </a:r>
            <a:r>
              <a:rPr sz="2400" b="1" spc="-5" dirty="0">
                <a:solidFill>
                  <a:srgbClr val="FF0000"/>
                </a:solidFill>
                <a:latin typeface="Carlito"/>
                <a:cs typeface="Carlito"/>
              </a:rPr>
              <a:t>grow </a:t>
            </a:r>
            <a:r>
              <a:rPr sz="2400" b="1" spc="5" dirty="0">
                <a:solidFill>
                  <a:srgbClr val="FF0000"/>
                </a:solidFill>
                <a:latin typeface="Carlito"/>
                <a:cs typeface="Carlito"/>
              </a:rPr>
              <a:t>under </a:t>
            </a:r>
            <a:r>
              <a:rPr sz="2400" b="1" spc="-10" dirty="0">
                <a:solidFill>
                  <a:srgbClr val="FF0000"/>
                </a:solidFill>
                <a:latin typeface="Carlito"/>
                <a:cs typeface="Carlito"/>
              </a:rPr>
              <a:t>natural</a:t>
            </a:r>
            <a:r>
              <a:rPr sz="2400" b="1" spc="-145" dirty="0">
                <a:solidFill>
                  <a:srgbClr val="FF0000"/>
                </a:solidFill>
                <a:latin typeface="Carlito"/>
                <a:cs typeface="Carlito"/>
              </a:rPr>
              <a:t> </a:t>
            </a:r>
            <a:r>
              <a:rPr sz="2400" b="1" spc="-5" dirty="0">
                <a:solidFill>
                  <a:srgbClr val="FF0000"/>
                </a:solidFill>
                <a:latin typeface="Carlito"/>
                <a:cs typeface="Carlito"/>
              </a:rPr>
              <a:t>conditions</a:t>
            </a:r>
            <a:endParaRPr sz="2400">
              <a:latin typeface="Carlito"/>
              <a:cs typeface="Carlito"/>
            </a:endParaRPr>
          </a:p>
          <a:p>
            <a:pPr marL="12700" marR="10160" algn="just">
              <a:lnSpc>
                <a:spcPct val="100000"/>
              </a:lnSpc>
              <a:spcBef>
                <a:spcPts val="10"/>
              </a:spcBef>
              <a:buSzPct val="95833"/>
              <a:buFont typeface="Wingdings"/>
              <a:buChar char=""/>
              <a:tabLst>
                <a:tab pos="257175" algn="l"/>
              </a:tabLst>
            </a:pPr>
            <a:r>
              <a:rPr sz="2400" b="1" spc="-5" dirty="0">
                <a:latin typeface="Carlito"/>
                <a:cs typeface="Carlito"/>
              </a:rPr>
              <a:t>Quils </a:t>
            </a:r>
            <a:r>
              <a:rPr sz="2400" b="1" spc="-10" dirty="0">
                <a:latin typeface="Carlito"/>
                <a:cs typeface="Carlito"/>
              </a:rPr>
              <a:t>meat </a:t>
            </a:r>
            <a:r>
              <a:rPr sz="2400" b="1" spc="5" dirty="0">
                <a:latin typeface="Carlito"/>
                <a:cs typeface="Carlito"/>
              </a:rPr>
              <a:t>and eggs </a:t>
            </a:r>
            <a:r>
              <a:rPr sz="2400" b="1" spc="-15" dirty="0">
                <a:latin typeface="Carlito"/>
                <a:cs typeface="Carlito"/>
              </a:rPr>
              <a:t>contain </a:t>
            </a:r>
            <a:r>
              <a:rPr sz="2400" b="1" dirty="0">
                <a:latin typeface="Carlito"/>
                <a:cs typeface="Carlito"/>
              </a:rPr>
              <a:t>less </a:t>
            </a:r>
            <a:r>
              <a:rPr sz="2400" b="1" spc="-40" dirty="0">
                <a:latin typeface="Carlito"/>
                <a:cs typeface="Carlito"/>
              </a:rPr>
              <a:t>fat </a:t>
            </a:r>
            <a:r>
              <a:rPr sz="2400" b="1" spc="5" dirty="0">
                <a:latin typeface="Carlito"/>
                <a:cs typeface="Carlito"/>
              </a:rPr>
              <a:t>and </a:t>
            </a:r>
            <a:r>
              <a:rPr sz="2400" b="1" spc="-15" dirty="0">
                <a:latin typeface="Carlito"/>
                <a:cs typeface="Carlito"/>
              </a:rPr>
              <a:t>cholesterol </a:t>
            </a:r>
            <a:r>
              <a:rPr sz="2400" b="1" spc="5" dirty="0">
                <a:latin typeface="Carlito"/>
                <a:cs typeface="Carlito"/>
              </a:rPr>
              <a:t>and </a:t>
            </a:r>
            <a:r>
              <a:rPr sz="2400" b="1" dirty="0">
                <a:latin typeface="Carlito"/>
                <a:cs typeface="Carlito"/>
              </a:rPr>
              <a:t>thus </a:t>
            </a:r>
            <a:r>
              <a:rPr sz="2400" b="1" spc="-25" dirty="0">
                <a:latin typeface="Carlito"/>
                <a:cs typeface="Carlito"/>
              </a:rPr>
              <a:t>are  </a:t>
            </a:r>
            <a:r>
              <a:rPr sz="2400" b="1" dirty="0">
                <a:latin typeface="Carlito"/>
                <a:cs typeface="Carlito"/>
              </a:rPr>
              <a:t>more </a:t>
            </a:r>
            <a:r>
              <a:rPr sz="2400" b="1" spc="-5" dirty="0">
                <a:latin typeface="Carlito"/>
                <a:cs typeface="Carlito"/>
              </a:rPr>
              <a:t>healthy </a:t>
            </a:r>
            <a:r>
              <a:rPr sz="2400" b="1" spc="5" dirty="0">
                <a:latin typeface="Carlito"/>
                <a:cs typeface="Carlito"/>
              </a:rPr>
              <a:t>and </a:t>
            </a:r>
            <a:r>
              <a:rPr sz="2400" b="1" dirty="0">
                <a:latin typeface="Carlito"/>
                <a:cs typeface="Carlito"/>
              </a:rPr>
              <a:t>friendly </a:t>
            </a:r>
            <a:r>
              <a:rPr sz="2400" b="1" spc="-20" dirty="0">
                <a:latin typeface="Carlito"/>
                <a:cs typeface="Carlito"/>
              </a:rPr>
              <a:t>to </a:t>
            </a:r>
            <a:r>
              <a:rPr sz="2400" b="1" spc="-5" dirty="0">
                <a:latin typeface="Carlito"/>
                <a:cs typeface="Carlito"/>
              </a:rPr>
              <a:t>cardiac</a:t>
            </a:r>
            <a:r>
              <a:rPr sz="2400" b="1" spc="-195" dirty="0">
                <a:latin typeface="Carlito"/>
                <a:cs typeface="Carlito"/>
              </a:rPr>
              <a:t> </a:t>
            </a:r>
            <a:r>
              <a:rPr sz="2400" b="1" spc="-10" dirty="0">
                <a:latin typeface="Carlito"/>
                <a:cs typeface="Carlito"/>
              </a:rPr>
              <a:t>patients.</a:t>
            </a:r>
            <a:endParaRPr sz="2400">
              <a:latin typeface="Carlito"/>
              <a:cs typeface="Carlito"/>
            </a:endParaRPr>
          </a:p>
        </p:txBody>
      </p:sp>
      <p:sp>
        <p:nvSpPr>
          <p:cNvPr id="3" name="object 3"/>
          <p:cNvSpPr/>
          <p:nvPr/>
        </p:nvSpPr>
        <p:spPr>
          <a:xfrm>
            <a:off x="6172200" y="0"/>
            <a:ext cx="2971799" cy="1828800"/>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536244" y="1358341"/>
            <a:ext cx="8297545" cy="1054263"/>
          </a:xfrm>
          <a:prstGeom prst="rect">
            <a:avLst/>
          </a:prstGeom>
        </p:spPr>
        <p:txBody>
          <a:bodyPr vert="horz" wrap="square" lIns="0" tIns="14605" rIns="0" bIns="0" rtlCol="0">
            <a:spAutoFit/>
          </a:bodyPr>
          <a:lstStyle/>
          <a:p>
            <a:pPr marL="355600" marR="5080" indent="-342900" algn="just">
              <a:lnSpc>
                <a:spcPct val="150100"/>
              </a:lnSpc>
              <a:spcBef>
                <a:spcPts val="1005"/>
              </a:spcBef>
              <a:buFont typeface="Wingdings" panose="05000000000000000000" pitchFamily="2" charset="2"/>
              <a:buChar char="v"/>
              <a:tabLst>
                <a:tab pos="2308860" algn="l"/>
                <a:tab pos="3575685" algn="l"/>
                <a:tab pos="5140325" algn="l"/>
                <a:tab pos="5908675" algn="l"/>
                <a:tab pos="8040370" algn="l"/>
              </a:tabLst>
            </a:pPr>
            <a:r>
              <a:rPr sz="2400" spc="10" dirty="0">
                <a:latin typeface="Arial"/>
                <a:cs typeface="Arial"/>
              </a:rPr>
              <a:t>S</a:t>
            </a:r>
            <a:r>
              <a:rPr sz="2400" spc="-5" dirty="0">
                <a:latin typeface="Arial"/>
                <a:cs typeface="Arial"/>
              </a:rPr>
              <a:t>e</a:t>
            </a:r>
            <a:r>
              <a:rPr sz="2400" spc="-15" dirty="0">
                <a:latin typeface="Arial"/>
                <a:cs typeface="Arial"/>
              </a:rPr>
              <a:t>v</a:t>
            </a:r>
            <a:r>
              <a:rPr sz="2400" spc="-5" dirty="0">
                <a:latin typeface="Arial"/>
                <a:cs typeface="Arial"/>
              </a:rPr>
              <a:t>e</a:t>
            </a:r>
            <a:r>
              <a:rPr sz="2400" spc="-15" dirty="0">
                <a:latin typeface="Arial"/>
                <a:cs typeface="Arial"/>
              </a:rPr>
              <a:t>r</a:t>
            </a:r>
            <a:r>
              <a:rPr sz="2400" spc="-5" dirty="0">
                <a:latin typeface="Arial"/>
                <a:cs typeface="Arial"/>
              </a:rPr>
              <a:t>a</a:t>
            </a:r>
            <a:r>
              <a:rPr sz="2400" dirty="0">
                <a:latin typeface="Arial"/>
                <a:cs typeface="Arial"/>
              </a:rPr>
              <a:t>l	</a:t>
            </a:r>
            <a:r>
              <a:rPr sz="2400" spc="5" dirty="0">
                <a:latin typeface="Arial"/>
                <a:cs typeface="Arial"/>
              </a:rPr>
              <a:t>f</a:t>
            </a:r>
            <a:r>
              <a:rPr sz="2400" spc="-5" dirty="0">
                <a:latin typeface="Arial"/>
                <a:cs typeface="Arial"/>
              </a:rPr>
              <a:t>a</a:t>
            </a:r>
            <a:r>
              <a:rPr sz="2400" spc="-15" dirty="0">
                <a:latin typeface="Arial"/>
                <a:cs typeface="Arial"/>
              </a:rPr>
              <a:t>c</a:t>
            </a:r>
            <a:r>
              <a:rPr sz="2400" spc="5" dirty="0">
                <a:latin typeface="Arial"/>
                <a:cs typeface="Arial"/>
              </a:rPr>
              <a:t>t</a:t>
            </a:r>
            <a:r>
              <a:rPr sz="2400" spc="-5" dirty="0">
                <a:latin typeface="Arial"/>
                <a:cs typeface="Arial"/>
              </a:rPr>
              <a:t>o</a:t>
            </a:r>
            <a:r>
              <a:rPr sz="2400" spc="-15" dirty="0">
                <a:latin typeface="Arial"/>
                <a:cs typeface="Arial"/>
              </a:rPr>
              <a:t>r</a:t>
            </a:r>
            <a:r>
              <a:rPr sz="2400" spc="5" dirty="0">
                <a:latin typeface="Arial"/>
                <a:cs typeface="Arial"/>
              </a:rPr>
              <a:t>s</a:t>
            </a:r>
            <a:r>
              <a:rPr sz="2400" dirty="0">
                <a:latin typeface="Arial"/>
                <a:cs typeface="Arial"/>
              </a:rPr>
              <a:t>	i</a:t>
            </a:r>
            <a:r>
              <a:rPr sz="2400" spc="-40" dirty="0">
                <a:latin typeface="Arial"/>
                <a:cs typeface="Arial"/>
              </a:rPr>
              <a:t>n</a:t>
            </a:r>
            <a:r>
              <a:rPr sz="2400" spc="5" dirty="0">
                <a:latin typeface="Arial"/>
                <a:cs typeface="Arial"/>
              </a:rPr>
              <a:t>flu</a:t>
            </a:r>
            <a:r>
              <a:rPr sz="2400" spc="-15" dirty="0">
                <a:latin typeface="Arial"/>
                <a:cs typeface="Arial"/>
              </a:rPr>
              <a:t>e</a:t>
            </a:r>
            <a:r>
              <a:rPr sz="2400" spc="-5" dirty="0">
                <a:latin typeface="Arial"/>
                <a:cs typeface="Arial"/>
              </a:rPr>
              <a:t>n</a:t>
            </a:r>
            <a:r>
              <a:rPr sz="2400" spc="15" dirty="0">
                <a:latin typeface="Arial"/>
                <a:cs typeface="Arial"/>
              </a:rPr>
              <a:t>c</a:t>
            </a:r>
            <a:r>
              <a:rPr sz="2400" spc="5" dirty="0">
                <a:latin typeface="Arial"/>
                <a:cs typeface="Arial"/>
              </a:rPr>
              <a:t>e</a:t>
            </a:r>
            <a:r>
              <a:rPr sz="2400" dirty="0">
                <a:latin typeface="Arial"/>
                <a:cs typeface="Arial"/>
              </a:rPr>
              <a:t>	</a:t>
            </a:r>
            <a:r>
              <a:rPr sz="2400" spc="5" dirty="0">
                <a:latin typeface="Arial"/>
                <a:cs typeface="Arial"/>
              </a:rPr>
              <a:t>t</a:t>
            </a:r>
            <a:r>
              <a:rPr sz="2400" spc="-5" dirty="0">
                <a:latin typeface="Arial"/>
                <a:cs typeface="Arial"/>
              </a:rPr>
              <a:t>h</a:t>
            </a:r>
            <a:r>
              <a:rPr sz="2400" spc="5" dirty="0">
                <a:latin typeface="Arial"/>
                <a:cs typeface="Arial"/>
              </a:rPr>
              <a:t>e</a:t>
            </a:r>
            <a:r>
              <a:rPr sz="2400" dirty="0">
                <a:latin typeface="Arial"/>
                <a:cs typeface="Arial"/>
              </a:rPr>
              <a:t>	</a:t>
            </a:r>
            <a:r>
              <a:rPr sz="2400" spc="-15" dirty="0">
                <a:latin typeface="Arial"/>
                <a:cs typeface="Arial"/>
              </a:rPr>
              <a:t>r</a:t>
            </a:r>
            <a:r>
              <a:rPr sz="2400" spc="-5" dirty="0">
                <a:latin typeface="Arial"/>
                <a:cs typeface="Arial"/>
              </a:rPr>
              <a:t>equ</a:t>
            </a:r>
            <a:r>
              <a:rPr sz="2400" dirty="0">
                <a:latin typeface="Arial"/>
                <a:cs typeface="Arial"/>
              </a:rPr>
              <a:t>i</a:t>
            </a:r>
            <a:r>
              <a:rPr sz="2400" spc="-5" dirty="0">
                <a:latin typeface="Arial"/>
                <a:cs typeface="Arial"/>
              </a:rPr>
              <a:t>re</a:t>
            </a:r>
            <a:r>
              <a:rPr sz="2400" spc="45" dirty="0">
                <a:latin typeface="Arial"/>
                <a:cs typeface="Arial"/>
              </a:rPr>
              <a:t>m</a:t>
            </a:r>
            <a:r>
              <a:rPr sz="2400" spc="-5" dirty="0">
                <a:latin typeface="Arial"/>
                <a:cs typeface="Arial"/>
              </a:rPr>
              <a:t>en</a:t>
            </a:r>
            <a:r>
              <a:rPr sz="2400" spc="-25" dirty="0">
                <a:latin typeface="Arial"/>
                <a:cs typeface="Arial"/>
              </a:rPr>
              <a:t>t</a:t>
            </a:r>
            <a:r>
              <a:rPr sz="2400" spc="5" dirty="0">
                <a:latin typeface="Arial"/>
                <a:cs typeface="Arial"/>
              </a:rPr>
              <a:t>s</a:t>
            </a:r>
            <a:r>
              <a:rPr sz="2400" dirty="0">
                <a:latin typeface="Arial"/>
                <a:cs typeface="Arial"/>
              </a:rPr>
              <a:t>	</a:t>
            </a:r>
            <a:r>
              <a:rPr sz="2400" spc="-45" dirty="0">
                <a:latin typeface="Arial"/>
                <a:cs typeface="Arial"/>
              </a:rPr>
              <a:t>of  </a:t>
            </a:r>
            <a:r>
              <a:rPr sz="2400" spc="5" dirty="0">
                <a:latin typeface="Arial"/>
                <a:cs typeface="Arial"/>
              </a:rPr>
              <a:t>minerals. </a:t>
            </a:r>
            <a:r>
              <a:rPr sz="2400" dirty="0">
                <a:latin typeface="Arial"/>
                <a:cs typeface="Arial"/>
              </a:rPr>
              <a:t>These</a:t>
            </a:r>
            <a:r>
              <a:rPr sz="2400" spc="-180" dirty="0">
                <a:latin typeface="Arial"/>
                <a:cs typeface="Arial"/>
              </a:rPr>
              <a:t> </a:t>
            </a:r>
            <a:r>
              <a:rPr sz="2400" spc="-5" dirty="0">
                <a:latin typeface="Arial"/>
                <a:cs typeface="Arial"/>
              </a:rPr>
              <a:t>are:</a:t>
            </a:r>
            <a:endParaRPr sz="2400" dirty="0">
              <a:latin typeface="Arial"/>
              <a:cs typeface="Arial"/>
            </a:endParaRPr>
          </a:p>
        </p:txBody>
      </p:sp>
      <p:sp>
        <p:nvSpPr>
          <p:cNvPr id="3" name="object 3"/>
          <p:cNvSpPr txBox="1"/>
          <p:nvPr/>
        </p:nvSpPr>
        <p:spPr>
          <a:xfrm>
            <a:off x="953922" y="2590800"/>
            <a:ext cx="7236156" cy="2413481"/>
          </a:xfrm>
          <a:prstGeom prst="rect">
            <a:avLst/>
          </a:prstGeom>
        </p:spPr>
        <p:txBody>
          <a:bodyPr vert="horz" wrap="square" lIns="0" tIns="195580" rIns="0" bIns="0" rtlCol="0">
            <a:spAutoFit/>
          </a:bodyPr>
          <a:lstStyle/>
          <a:p>
            <a:pPr marL="469900" indent="-457200">
              <a:lnSpc>
                <a:spcPct val="100000"/>
              </a:lnSpc>
              <a:buFont typeface="+mj-lt"/>
              <a:buAutoNum type="arabicPeriod"/>
              <a:tabLst>
                <a:tab pos="355600" algn="l"/>
              </a:tabLst>
            </a:pPr>
            <a:r>
              <a:rPr sz="2400" dirty="0">
                <a:solidFill>
                  <a:srgbClr val="C00000"/>
                </a:solidFill>
                <a:latin typeface="Arial"/>
                <a:cs typeface="Arial"/>
              </a:rPr>
              <a:t>Breed of the</a:t>
            </a:r>
            <a:r>
              <a:rPr sz="2400" spc="-130" dirty="0">
                <a:solidFill>
                  <a:srgbClr val="C00000"/>
                </a:solidFill>
                <a:latin typeface="Arial"/>
                <a:cs typeface="Arial"/>
              </a:rPr>
              <a:t> </a:t>
            </a:r>
            <a:r>
              <a:rPr sz="2400" spc="5" dirty="0">
                <a:solidFill>
                  <a:srgbClr val="C00000"/>
                </a:solidFill>
                <a:latin typeface="Arial"/>
                <a:cs typeface="Arial"/>
              </a:rPr>
              <a:t>chicken</a:t>
            </a:r>
            <a:endParaRPr sz="2400" dirty="0">
              <a:solidFill>
                <a:srgbClr val="C00000"/>
              </a:solidFill>
              <a:latin typeface="Arial"/>
              <a:cs typeface="Arial"/>
            </a:endParaRPr>
          </a:p>
          <a:p>
            <a:pPr marL="469900" indent="-457200">
              <a:lnSpc>
                <a:spcPct val="100000"/>
              </a:lnSpc>
              <a:buFont typeface="+mj-lt"/>
              <a:buAutoNum type="arabicPeriod"/>
            </a:pPr>
            <a:r>
              <a:rPr sz="2400" spc="10" dirty="0">
                <a:solidFill>
                  <a:srgbClr val="C00000"/>
                </a:solidFill>
                <a:latin typeface="Arial"/>
                <a:cs typeface="Arial"/>
              </a:rPr>
              <a:t>Animal</a:t>
            </a:r>
            <a:r>
              <a:rPr sz="2400" spc="-365" dirty="0">
                <a:solidFill>
                  <a:srgbClr val="C00000"/>
                </a:solidFill>
                <a:latin typeface="Arial"/>
                <a:cs typeface="Arial"/>
              </a:rPr>
              <a:t> </a:t>
            </a:r>
            <a:r>
              <a:rPr sz="2400" dirty="0">
                <a:solidFill>
                  <a:srgbClr val="C00000"/>
                </a:solidFill>
                <a:latin typeface="Arial"/>
                <a:cs typeface="Arial"/>
              </a:rPr>
              <a:t>adaptation</a:t>
            </a:r>
          </a:p>
          <a:p>
            <a:pPr marL="469900" indent="-457200">
              <a:lnSpc>
                <a:spcPct val="100000"/>
              </a:lnSpc>
              <a:buFont typeface="+mj-lt"/>
              <a:buAutoNum type="arabicPeriod"/>
            </a:pPr>
            <a:r>
              <a:rPr sz="2400" spc="5" dirty="0">
                <a:solidFill>
                  <a:srgbClr val="C00000"/>
                </a:solidFill>
                <a:latin typeface="Arial"/>
                <a:cs typeface="Arial"/>
              </a:rPr>
              <a:t>Chemical</a:t>
            </a:r>
            <a:r>
              <a:rPr sz="2400" spc="80" dirty="0">
                <a:solidFill>
                  <a:srgbClr val="C00000"/>
                </a:solidFill>
                <a:latin typeface="Arial"/>
                <a:cs typeface="Arial"/>
              </a:rPr>
              <a:t> </a:t>
            </a:r>
            <a:r>
              <a:rPr sz="2400" dirty="0">
                <a:solidFill>
                  <a:srgbClr val="C00000"/>
                </a:solidFill>
                <a:latin typeface="Arial"/>
                <a:cs typeface="Arial"/>
              </a:rPr>
              <a:t>form</a:t>
            </a:r>
            <a:endParaRPr lang="en-IN" sz="2400" dirty="0">
              <a:solidFill>
                <a:srgbClr val="C00000"/>
              </a:solidFill>
              <a:latin typeface="Arial"/>
              <a:cs typeface="Arial"/>
            </a:endParaRPr>
          </a:p>
          <a:p>
            <a:pPr marL="469900" indent="-457200">
              <a:lnSpc>
                <a:spcPct val="100000"/>
              </a:lnSpc>
              <a:buFont typeface="+mj-lt"/>
              <a:buAutoNum type="arabicPeriod"/>
              <a:tabLst>
                <a:tab pos="637540" algn="l"/>
              </a:tabLst>
            </a:pPr>
            <a:r>
              <a:rPr lang="en-US" sz="2400" spc="5" dirty="0">
                <a:solidFill>
                  <a:srgbClr val="C00000"/>
                </a:solidFill>
                <a:latin typeface="Arial"/>
                <a:cs typeface="Arial"/>
              </a:rPr>
              <a:t>Age </a:t>
            </a:r>
            <a:r>
              <a:rPr lang="en-US" sz="2400" dirty="0">
                <a:solidFill>
                  <a:srgbClr val="C00000"/>
                </a:solidFill>
                <a:latin typeface="Arial"/>
                <a:cs typeface="Arial"/>
              </a:rPr>
              <a:t>of the</a:t>
            </a:r>
            <a:r>
              <a:rPr lang="en-US" sz="2400" spc="-135" dirty="0">
                <a:solidFill>
                  <a:srgbClr val="C00000"/>
                </a:solidFill>
                <a:latin typeface="Arial"/>
                <a:cs typeface="Arial"/>
              </a:rPr>
              <a:t> </a:t>
            </a:r>
            <a:r>
              <a:rPr lang="en-US" sz="2400" spc="5" dirty="0">
                <a:solidFill>
                  <a:srgbClr val="C00000"/>
                </a:solidFill>
                <a:latin typeface="Arial"/>
                <a:cs typeface="Arial"/>
              </a:rPr>
              <a:t>chicken</a:t>
            </a:r>
            <a:endParaRPr lang="en-US" sz="2400" dirty="0">
              <a:solidFill>
                <a:srgbClr val="C00000"/>
              </a:solidFill>
              <a:latin typeface="Arial"/>
              <a:cs typeface="Arial"/>
            </a:endParaRPr>
          </a:p>
          <a:p>
            <a:pPr marL="469900" indent="-457200">
              <a:lnSpc>
                <a:spcPct val="100000"/>
              </a:lnSpc>
              <a:buFont typeface="+mj-lt"/>
              <a:buAutoNum type="arabicPeriod"/>
              <a:tabLst>
                <a:tab pos="546100" algn="l"/>
              </a:tabLst>
            </a:pPr>
            <a:r>
              <a:rPr lang="en-US" sz="2400" spc="-5" dirty="0">
                <a:solidFill>
                  <a:srgbClr val="C00000"/>
                </a:solidFill>
                <a:latin typeface="Arial"/>
                <a:cs typeface="Arial"/>
              </a:rPr>
              <a:t>Level </a:t>
            </a:r>
            <a:r>
              <a:rPr lang="en-US" sz="2400" dirty="0">
                <a:solidFill>
                  <a:srgbClr val="C00000"/>
                </a:solidFill>
                <a:latin typeface="Arial"/>
                <a:cs typeface="Arial"/>
              </a:rPr>
              <a:t>of</a:t>
            </a:r>
            <a:r>
              <a:rPr lang="en-US" sz="2400" spc="-65" dirty="0">
                <a:solidFill>
                  <a:srgbClr val="C00000"/>
                </a:solidFill>
                <a:latin typeface="Arial"/>
                <a:cs typeface="Arial"/>
              </a:rPr>
              <a:t> </a:t>
            </a:r>
            <a:r>
              <a:rPr lang="en-US" sz="2400" dirty="0">
                <a:solidFill>
                  <a:srgbClr val="C00000"/>
                </a:solidFill>
                <a:latin typeface="Arial"/>
                <a:cs typeface="Arial"/>
              </a:rPr>
              <a:t>production</a:t>
            </a:r>
          </a:p>
          <a:p>
            <a:pPr marL="469900" indent="-457200">
              <a:lnSpc>
                <a:spcPct val="100000"/>
              </a:lnSpc>
              <a:buFont typeface="+mj-lt"/>
              <a:buAutoNum type="arabicPeriod"/>
            </a:pPr>
            <a:r>
              <a:rPr lang="en-IN" sz="2400" dirty="0">
                <a:solidFill>
                  <a:srgbClr val="C00000"/>
                </a:solidFill>
                <a:latin typeface="Arial"/>
                <a:cs typeface="Arial"/>
              </a:rPr>
              <a:t>Interrelation </a:t>
            </a:r>
            <a:r>
              <a:rPr lang="en-IN" sz="2400" spc="-10" dirty="0">
                <a:solidFill>
                  <a:srgbClr val="C00000"/>
                </a:solidFill>
                <a:latin typeface="Arial"/>
                <a:cs typeface="Arial"/>
              </a:rPr>
              <a:t>with </a:t>
            </a:r>
            <a:r>
              <a:rPr lang="en-IN" sz="2400" dirty="0">
                <a:solidFill>
                  <a:srgbClr val="C00000"/>
                </a:solidFill>
                <a:latin typeface="Arial"/>
                <a:cs typeface="Arial"/>
              </a:rPr>
              <a:t>other</a:t>
            </a:r>
            <a:r>
              <a:rPr lang="en-IN" sz="2400" spc="-40" dirty="0">
                <a:solidFill>
                  <a:srgbClr val="C00000"/>
                </a:solidFill>
                <a:latin typeface="Arial"/>
                <a:cs typeface="Arial"/>
              </a:rPr>
              <a:t> </a:t>
            </a:r>
            <a:r>
              <a:rPr lang="en-IN" sz="2400" spc="5" dirty="0">
                <a:solidFill>
                  <a:srgbClr val="C00000"/>
                </a:solidFill>
                <a:latin typeface="Arial"/>
                <a:cs typeface="Arial"/>
              </a:rPr>
              <a:t>elements</a:t>
            </a:r>
            <a:endParaRPr sz="2400" dirty="0">
              <a:solidFill>
                <a:srgbClr val="C00000"/>
              </a:solidFill>
              <a:latin typeface="Arial"/>
              <a:cs typeface="Arial"/>
            </a:endParaRPr>
          </a:p>
        </p:txBody>
      </p:sp>
      <p:sp>
        <p:nvSpPr>
          <p:cNvPr id="7" name="TextBox 6">
            <a:extLst>
              <a:ext uri="{FF2B5EF4-FFF2-40B4-BE49-F238E27FC236}">
                <a16:creationId xmlns:a16="http://schemas.microsoft.com/office/drawing/2014/main" id="{1E690D56-2E7A-4837-D506-58050735F8D6}"/>
              </a:ext>
            </a:extLst>
          </p:cNvPr>
          <p:cNvSpPr txBox="1"/>
          <p:nvPr/>
        </p:nvSpPr>
        <p:spPr>
          <a:xfrm>
            <a:off x="1981200" y="428965"/>
            <a:ext cx="4571999" cy="523220"/>
          </a:xfrm>
          <a:prstGeom prst="rect">
            <a:avLst/>
          </a:prstGeom>
          <a:noFill/>
        </p:spPr>
        <p:txBody>
          <a:bodyPr wrap="square">
            <a:spAutoFit/>
          </a:bodyPr>
          <a:lstStyle/>
          <a:p>
            <a:pPr marL="3533775" indent="-3441700" algn="ctr">
              <a:lnSpc>
                <a:spcPct val="100000"/>
              </a:lnSpc>
              <a:spcBef>
                <a:spcPts val="115"/>
              </a:spcBef>
            </a:pPr>
            <a:r>
              <a:rPr lang="en-IN" sz="2800" b="1" spc="5" dirty="0">
                <a:solidFill>
                  <a:srgbClr val="FF0000"/>
                </a:solidFill>
                <a:latin typeface="Arial"/>
                <a:cs typeface="Arial"/>
              </a:rPr>
              <a:t>Minerals</a:t>
            </a:r>
            <a:endParaRPr lang="en-IN" sz="2800" dirty="0">
              <a:latin typeface="Arial"/>
              <a:cs typeface="Arial"/>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78739" y="386918"/>
            <a:ext cx="8992870" cy="2467610"/>
          </a:xfrm>
          <a:prstGeom prst="rect">
            <a:avLst/>
          </a:prstGeom>
        </p:spPr>
        <p:txBody>
          <a:bodyPr vert="horz" wrap="square" lIns="0" tIns="13335" rIns="0" bIns="0" rtlCol="0">
            <a:spAutoFit/>
          </a:bodyPr>
          <a:lstStyle/>
          <a:p>
            <a:pPr marL="2912745">
              <a:lnSpc>
                <a:spcPct val="100000"/>
              </a:lnSpc>
              <a:spcBef>
                <a:spcPts val="105"/>
              </a:spcBef>
            </a:pPr>
            <a:r>
              <a:rPr sz="3200" b="1" dirty="0">
                <a:solidFill>
                  <a:srgbClr val="FF0000"/>
                </a:solidFill>
                <a:latin typeface="Carlito"/>
                <a:cs typeface="Carlito"/>
              </a:rPr>
              <a:t>Broiler quail</a:t>
            </a:r>
            <a:r>
              <a:rPr sz="3200" b="1" spc="-130" dirty="0">
                <a:solidFill>
                  <a:srgbClr val="FF0000"/>
                </a:solidFill>
                <a:latin typeface="Carlito"/>
                <a:cs typeface="Carlito"/>
              </a:rPr>
              <a:t> </a:t>
            </a:r>
            <a:r>
              <a:rPr sz="3200" b="1" spc="-10" dirty="0">
                <a:solidFill>
                  <a:srgbClr val="FF0000"/>
                </a:solidFill>
                <a:latin typeface="Carlito"/>
                <a:cs typeface="Carlito"/>
              </a:rPr>
              <a:t>chicks</a:t>
            </a:r>
            <a:endParaRPr sz="3200">
              <a:latin typeface="Carlito"/>
              <a:cs typeface="Carlito"/>
            </a:endParaRPr>
          </a:p>
          <a:p>
            <a:pPr marL="336550" indent="-324485">
              <a:lnSpc>
                <a:spcPct val="100000"/>
              </a:lnSpc>
              <a:spcBef>
                <a:spcPts val="15"/>
              </a:spcBef>
              <a:buSzPct val="96875"/>
              <a:buFont typeface="Wingdings"/>
              <a:buChar char=""/>
              <a:tabLst>
                <a:tab pos="337185" algn="l"/>
              </a:tabLst>
            </a:pPr>
            <a:r>
              <a:rPr sz="3200" b="1" spc="5" dirty="0">
                <a:solidFill>
                  <a:srgbClr val="006FC0"/>
                </a:solidFill>
                <a:latin typeface="Carlito"/>
                <a:cs typeface="Carlito"/>
              </a:rPr>
              <a:t>Biphasic </a:t>
            </a:r>
            <a:r>
              <a:rPr sz="3200" b="1" dirty="0">
                <a:solidFill>
                  <a:srgbClr val="006FC0"/>
                </a:solidFill>
                <a:latin typeface="Carlito"/>
                <a:cs typeface="Carlito"/>
              </a:rPr>
              <a:t>rearing </a:t>
            </a:r>
            <a:r>
              <a:rPr sz="3200" b="1" spc="-20" dirty="0">
                <a:solidFill>
                  <a:srgbClr val="006FC0"/>
                </a:solidFill>
                <a:latin typeface="Carlito"/>
                <a:cs typeface="Carlito"/>
              </a:rPr>
              <a:t>system </a:t>
            </a:r>
            <a:r>
              <a:rPr sz="3200" b="1" spc="-5" dirty="0">
                <a:solidFill>
                  <a:srgbClr val="006FC0"/>
                </a:solidFill>
                <a:latin typeface="Carlito"/>
                <a:cs typeface="Carlito"/>
              </a:rPr>
              <a:t>(0-3 </a:t>
            </a:r>
            <a:r>
              <a:rPr sz="3200" b="1" spc="5" dirty="0">
                <a:solidFill>
                  <a:srgbClr val="006FC0"/>
                </a:solidFill>
                <a:latin typeface="Carlito"/>
                <a:cs typeface="Carlito"/>
              </a:rPr>
              <a:t>and </a:t>
            </a:r>
            <a:r>
              <a:rPr sz="3200" b="1" spc="-5" dirty="0">
                <a:solidFill>
                  <a:srgbClr val="006FC0"/>
                </a:solidFill>
                <a:latin typeface="Carlito"/>
                <a:cs typeface="Carlito"/>
              </a:rPr>
              <a:t>3-5</a:t>
            </a:r>
            <a:r>
              <a:rPr sz="3200" b="1" spc="-254" dirty="0">
                <a:solidFill>
                  <a:srgbClr val="006FC0"/>
                </a:solidFill>
                <a:latin typeface="Carlito"/>
                <a:cs typeface="Carlito"/>
              </a:rPr>
              <a:t> </a:t>
            </a:r>
            <a:r>
              <a:rPr sz="3200" b="1" spc="-10" dirty="0">
                <a:solidFill>
                  <a:srgbClr val="006FC0"/>
                </a:solidFill>
                <a:latin typeface="Carlito"/>
                <a:cs typeface="Carlito"/>
              </a:rPr>
              <a:t>weeks)</a:t>
            </a:r>
            <a:endParaRPr sz="3200">
              <a:latin typeface="Carlito"/>
              <a:cs typeface="Carlito"/>
            </a:endParaRPr>
          </a:p>
          <a:p>
            <a:pPr>
              <a:lnSpc>
                <a:spcPct val="100000"/>
              </a:lnSpc>
              <a:spcBef>
                <a:spcPts val="30"/>
              </a:spcBef>
              <a:buChar char=""/>
            </a:pPr>
            <a:endParaRPr sz="3100">
              <a:latin typeface="Carlito"/>
              <a:cs typeface="Carlito"/>
            </a:endParaRPr>
          </a:p>
          <a:p>
            <a:pPr marL="12700" marR="5080">
              <a:lnSpc>
                <a:spcPct val="100400"/>
              </a:lnSpc>
              <a:buSzPct val="96875"/>
              <a:buFont typeface="Wingdings"/>
              <a:buChar char=""/>
              <a:tabLst>
                <a:tab pos="337185" algn="l"/>
                <a:tab pos="1389380" algn="l"/>
                <a:tab pos="2830195" algn="l"/>
                <a:tab pos="4266565" algn="l"/>
                <a:tab pos="5268595" algn="l"/>
                <a:tab pos="6576695" algn="l"/>
                <a:tab pos="7079615" algn="l"/>
                <a:tab pos="8237220" algn="l"/>
              </a:tabLst>
            </a:pPr>
            <a:r>
              <a:rPr sz="3200" b="1" spc="-5" dirty="0">
                <a:solidFill>
                  <a:srgbClr val="C00000"/>
                </a:solidFill>
                <a:latin typeface="Carlito"/>
                <a:cs typeface="Carlito"/>
              </a:rPr>
              <a:t>Qu</a:t>
            </a:r>
            <a:r>
              <a:rPr sz="3200" b="1" spc="5" dirty="0">
                <a:solidFill>
                  <a:srgbClr val="C00000"/>
                </a:solidFill>
                <a:latin typeface="Carlito"/>
                <a:cs typeface="Carlito"/>
              </a:rPr>
              <a:t>a</a:t>
            </a:r>
            <a:r>
              <a:rPr sz="3200" b="1" dirty="0">
                <a:solidFill>
                  <a:srgbClr val="C00000"/>
                </a:solidFill>
                <a:latin typeface="Carlito"/>
                <a:cs typeface="Carlito"/>
              </a:rPr>
              <a:t>il	</a:t>
            </a:r>
            <a:r>
              <a:rPr sz="3200" b="1" spc="-30" dirty="0">
                <a:solidFill>
                  <a:srgbClr val="C00000"/>
                </a:solidFill>
                <a:latin typeface="Carlito"/>
                <a:cs typeface="Carlito"/>
              </a:rPr>
              <a:t>b</a:t>
            </a:r>
            <a:r>
              <a:rPr sz="3200" b="1" spc="-25" dirty="0">
                <a:solidFill>
                  <a:srgbClr val="C00000"/>
                </a:solidFill>
                <a:latin typeface="Carlito"/>
                <a:cs typeface="Carlito"/>
              </a:rPr>
              <a:t>r</a:t>
            </a:r>
            <a:r>
              <a:rPr sz="3200" b="1" dirty="0">
                <a:solidFill>
                  <a:srgbClr val="C00000"/>
                </a:solidFill>
                <a:latin typeface="Carlito"/>
                <a:cs typeface="Carlito"/>
              </a:rPr>
              <a:t>oi</a:t>
            </a:r>
            <a:r>
              <a:rPr sz="3200" b="1" spc="10" dirty="0">
                <a:solidFill>
                  <a:srgbClr val="C00000"/>
                </a:solidFill>
                <a:latin typeface="Carlito"/>
                <a:cs typeface="Carlito"/>
              </a:rPr>
              <a:t>l</a:t>
            </a:r>
            <a:r>
              <a:rPr sz="3200" b="1" spc="-30" dirty="0">
                <a:solidFill>
                  <a:srgbClr val="C00000"/>
                </a:solidFill>
                <a:latin typeface="Carlito"/>
                <a:cs typeface="Carlito"/>
              </a:rPr>
              <a:t>e</a:t>
            </a:r>
            <a:r>
              <a:rPr sz="3200" b="1" spc="-25" dirty="0">
                <a:solidFill>
                  <a:srgbClr val="C00000"/>
                </a:solidFill>
                <a:latin typeface="Carlito"/>
                <a:cs typeface="Carlito"/>
              </a:rPr>
              <a:t>r</a:t>
            </a:r>
            <a:r>
              <a:rPr sz="3200" b="1" dirty="0">
                <a:solidFill>
                  <a:srgbClr val="C00000"/>
                </a:solidFill>
                <a:latin typeface="Carlito"/>
                <a:cs typeface="Carlito"/>
              </a:rPr>
              <a:t>s	a</a:t>
            </a:r>
            <a:r>
              <a:rPr sz="3200" b="1" spc="-45" dirty="0">
                <a:solidFill>
                  <a:srgbClr val="C00000"/>
                </a:solidFill>
                <a:latin typeface="Carlito"/>
                <a:cs typeface="Carlito"/>
              </a:rPr>
              <a:t>c</a:t>
            </a:r>
            <a:r>
              <a:rPr sz="3200" b="1" dirty="0">
                <a:solidFill>
                  <a:srgbClr val="C00000"/>
                </a:solidFill>
                <a:latin typeface="Carlito"/>
                <a:cs typeface="Carlito"/>
              </a:rPr>
              <a:t>h</a:t>
            </a:r>
            <a:r>
              <a:rPr sz="3200" b="1" spc="10" dirty="0">
                <a:solidFill>
                  <a:srgbClr val="C00000"/>
                </a:solidFill>
                <a:latin typeface="Carlito"/>
                <a:cs typeface="Carlito"/>
              </a:rPr>
              <a:t>i</a:t>
            </a:r>
            <a:r>
              <a:rPr sz="3200" b="1" spc="-5" dirty="0">
                <a:solidFill>
                  <a:srgbClr val="C00000"/>
                </a:solidFill>
                <a:latin typeface="Carlito"/>
                <a:cs typeface="Carlito"/>
              </a:rPr>
              <a:t>e</a:t>
            </a:r>
            <a:r>
              <a:rPr sz="3200" b="1" spc="-35" dirty="0">
                <a:solidFill>
                  <a:srgbClr val="C00000"/>
                </a:solidFill>
                <a:latin typeface="Carlito"/>
                <a:cs typeface="Carlito"/>
              </a:rPr>
              <a:t>v</a:t>
            </a:r>
            <a:r>
              <a:rPr sz="3200" b="1" dirty="0">
                <a:solidFill>
                  <a:srgbClr val="C00000"/>
                </a:solidFill>
                <a:latin typeface="Carlito"/>
                <a:cs typeface="Carlito"/>
              </a:rPr>
              <a:t>e	b</a:t>
            </a:r>
            <a:r>
              <a:rPr sz="3200" b="1" spc="10" dirty="0">
                <a:solidFill>
                  <a:srgbClr val="C00000"/>
                </a:solidFill>
                <a:latin typeface="Carlito"/>
                <a:cs typeface="Carlito"/>
              </a:rPr>
              <a:t>o</a:t>
            </a:r>
            <a:r>
              <a:rPr sz="3200" b="1" spc="-30" dirty="0">
                <a:solidFill>
                  <a:srgbClr val="C00000"/>
                </a:solidFill>
                <a:latin typeface="Carlito"/>
                <a:cs typeface="Carlito"/>
              </a:rPr>
              <a:t>d</a:t>
            </a:r>
            <a:r>
              <a:rPr sz="3200" b="1" dirty="0">
                <a:solidFill>
                  <a:srgbClr val="C00000"/>
                </a:solidFill>
                <a:latin typeface="Carlito"/>
                <a:cs typeface="Carlito"/>
              </a:rPr>
              <a:t>y	</a:t>
            </a:r>
            <a:r>
              <a:rPr sz="3200" b="1" spc="-50" dirty="0">
                <a:solidFill>
                  <a:srgbClr val="C00000"/>
                </a:solidFill>
                <a:latin typeface="Carlito"/>
                <a:cs typeface="Carlito"/>
              </a:rPr>
              <a:t>w</a:t>
            </a:r>
            <a:r>
              <a:rPr sz="3200" b="1" spc="-5" dirty="0">
                <a:solidFill>
                  <a:srgbClr val="C00000"/>
                </a:solidFill>
                <a:latin typeface="Carlito"/>
                <a:cs typeface="Carlito"/>
              </a:rPr>
              <a:t>e</a:t>
            </a:r>
            <a:r>
              <a:rPr sz="3200" b="1" spc="5" dirty="0">
                <a:solidFill>
                  <a:srgbClr val="C00000"/>
                </a:solidFill>
                <a:latin typeface="Carlito"/>
                <a:cs typeface="Carlito"/>
              </a:rPr>
              <a:t>i</a:t>
            </a:r>
            <a:r>
              <a:rPr sz="3200" b="1" spc="-5" dirty="0">
                <a:solidFill>
                  <a:srgbClr val="C00000"/>
                </a:solidFill>
                <a:latin typeface="Carlito"/>
                <a:cs typeface="Carlito"/>
              </a:rPr>
              <a:t>g</a:t>
            </a:r>
            <a:r>
              <a:rPr sz="3200" b="1" spc="-35" dirty="0">
                <a:solidFill>
                  <a:srgbClr val="C00000"/>
                </a:solidFill>
                <a:latin typeface="Carlito"/>
                <a:cs typeface="Carlito"/>
              </a:rPr>
              <a:t>h</a:t>
            </a:r>
            <a:r>
              <a:rPr sz="3200" b="1" dirty="0">
                <a:solidFill>
                  <a:srgbClr val="C00000"/>
                </a:solidFill>
                <a:latin typeface="Carlito"/>
                <a:cs typeface="Carlito"/>
              </a:rPr>
              <a:t>t	</a:t>
            </a:r>
            <a:r>
              <a:rPr sz="3200" b="1" spc="5" dirty="0">
                <a:solidFill>
                  <a:srgbClr val="C00000"/>
                </a:solidFill>
                <a:latin typeface="Carlito"/>
                <a:cs typeface="Carlito"/>
              </a:rPr>
              <a:t>o</a:t>
            </a:r>
            <a:r>
              <a:rPr sz="3200" b="1" dirty="0">
                <a:solidFill>
                  <a:srgbClr val="C00000"/>
                </a:solidFill>
                <a:latin typeface="Carlito"/>
                <a:cs typeface="Carlito"/>
              </a:rPr>
              <a:t>f	a</a:t>
            </a:r>
            <a:r>
              <a:rPr sz="3200" b="1" spc="5" dirty="0">
                <a:solidFill>
                  <a:srgbClr val="C00000"/>
                </a:solidFill>
                <a:latin typeface="Carlito"/>
                <a:cs typeface="Carlito"/>
              </a:rPr>
              <a:t>b</a:t>
            </a:r>
            <a:r>
              <a:rPr sz="3200" b="1" dirty="0">
                <a:solidFill>
                  <a:srgbClr val="C00000"/>
                </a:solidFill>
                <a:latin typeface="Carlito"/>
                <a:cs typeface="Carlito"/>
              </a:rPr>
              <a:t>o</a:t>
            </a:r>
            <a:r>
              <a:rPr sz="3200" b="1" spc="10" dirty="0">
                <a:solidFill>
                  <a:srgbClr val="C00000"/>
                </a:solidFill>
                <a:latin typeface="Carlito"/>
                <a:cs typeface="Carlito"/>
              </a:rPr>
              <a:t>u</a:t>
            </a:r>
            <a:r>
              <a:rPr sz="3200" b="1" dirty="0">
                <a:solidFill>
                  <a:srgbClr val="C00000"/>
                </a:solidFill>
                <a:latin typeface="Carlito"/>
                <a:cs typeface="Carlito"/>
              </a:rPr>
              <a:t>t	</a:t>
            </a:r>
            <a:r>
              <a:rPr sz="3200" b="1" spc="-5" dirty="0">
                <a:solidFill>
                  <a:srgbClr val="C00000"/>
                </a:solidFill>
                <a:latin typeface="Carlito"/>
                <a:cs typeface="Carlito"/>
              </a:rPr>
              <a:t>18</a:t>
            </a:r>
            <a:r>
              <a:rPr sz="3200" b="1" spc="-10" dirty="0">
                <a:solidFill>
                  <a:srgbClr val="C00000"/>
                </a:solidFill>
                <a:latin typeface="Carlito"/>
                <a:cs typeface="Carlito"/>
              </a:rPr>
              <a:t>0</a:t>
            </a:r>
            <a:r>
              <a:rPr sz="3200" b="1" dirty="0">
                <a:solidFill>
                  <a:srgbClr val="C00000"/>
                </a:solidFill>
                <a:latin typeface="Carlito"/>
                <a:cs typeface="Carlito"/>
              </a:rPr>
              <a:t>-  </a:t>
            </a:r>
            <a:r>
              <a:rPr sz="3200" b="1" spc="-5" dirty="0">
                <a:solidFill>
                  <a:srgbClr val="C00000"/>
                </a:solidFill>
                <a:latin typeface="Carlito"/>
                <a:cs typeface="Carlito"/>
              </a:rPr>
              <a:t>240 </a:t>
            </a:r>
            <a:r>
              <a:rPr sz="3200" b="1" dirty="0">
                <a:solidFill>
                  <a:srgbClr val="C00000"/>
                </a:solidFill>
                <a:latin typeface="Carlito"/>
                <a:cs typeface="Carlito"/>
              </a:rPr>
              <a:t>g </a:t>
            </a:r>
            <a:r>
              <a:rPr sz="3200" b="1" spc="-15" dirty="0">
                <a:solidFill>
                  <a:srgbClr val="C00000"/>
                </a:solidFill>
                <a:latin typeface="Carlito"/>
                <a:cs typeface="Carlito"/>
              </a:rPr>
              <a:t>at </a:t>
            </a:r>
            <a:r>
              <a:rPr sz="3200" b="1" dirty="0">
                <a:solidFill>
                  <a:srgbClr val="C00000"/>
                </a:solidFill>
                <a:latin typeface="Carlito"/>
                <a:cs typeface="Carlito"/>
              </a:rPr>
              <a:t>35</a:t>
            </a:r>
            <a:r>
              <a:rPr sz="3200" b="1" spc="-25" dirty="0">
                <a:solidFill>
                  <a:srgbClr val="C00000"/>
                </a:solidFill>
                <a:latin typeface="Carlito"/>
                <a:cs typeface="Carlito"/>
              </a:rPr>
              <a:t> </a:t>
            </a:r>
            <a:r>
              <a:rPr sz="3200" b="1" spc="-20" dirty="0">
                <a:solidFill>
                  <a:srgbClr val="C00000"/>
                </a:solidFill>
                <a:latin typeface="Carlito"/>
                <a:cs typeface="Carlito"/>
              </a:rPr>
              <a:t>days.</a:t>
            </a:r>
            <a:endParaRPr sz="3200">
              <a:latin typeface="Carlito"/>
              <a:cs typeface="Carlito"/>
            </a:endParaRPr>
          </a:p>
        </p:txBody>
      </p:sp>
      <p:sp>
        <p:nvSpPr>
          <p:cNvPr id="3" name="object 3"/>
          <p:cNvSpPr txBox="1"/>
          <p:nvPr/>
        </p:nvSpPr>
        <p:spPr>
          <a:xfrm>
            <a:off x="78739" y="4294073"/>
            <a:ext cx="8989695" cy="1489075"/>
          </a:xfrm>
          <a:prstGeom prst="rect">
            <a:avLst/>
          </a:prstGeom>
        </p:spPr>
        <p:txBody>
          <a:bodyPr vert="horz" wrap="square" lIns="0" tIns="13970" rIns="0" bIns="0" rtlCol="0">
            <a:spAutoFit/>
          </a:bodyPr>
          <a:lstStyle/>
          <a:p>
            <a:pPr marL="12700" marR="5080" algn="just">
              <a:lnSpc>
                <a:spcPct val="99900"/>
              </a:lnSpc>
              <a:spcBef>
                <a:spcPts val="110"/>
              </a:spcBef>
              <a:buClr>
                <a:srgbClr val="000000"/>
              </a:buClr>
              <a:buFont typeface="Wingdings"/>
              <a:buChar char=""/>
              <a:tabLst>
                <a:tab pos="424815" algn="l"/>
              </a:tabLst>
            </a:pPr>
            <a:r>
              <a:rPr sz="3200" b="1" spc="-5" dirty="0">
                <a:solidFill>
                  <a:srgbClr val="00AF50"/>
                </a:solidFill>
                <a:latin typeface="Carlito"/>
                <a:cs typeface="Carlito"/>
              </a:rPr>
              <a:t>The growth </a:t>
            </a:r>
            <a:r>
              <a:rPr sz="3200" b="1" spc="-30" dirty="0">
                <a:solidFill>
                  <a:srgbClr val="00AF50"/>
                </a:solidFill>
                <a:latin typeface="Carlito"/>
                <a:cs typeface="Carlito"/>
              </a:rPr>
              <a:t>rate </a:t>
            </a:r>
            <a:r>
              <a:rPr sz="3200" b="1" dirty="0">
                <a:solidFill>
                  <a:srgbClr val="00AF50"/>
                </a:solidFill>
                <a:latin typeface="Carlito"/>
                <a:cs typeface="Carlito"/>
              </a:rPr>
              <a:t>is </a:t>
            </a:r>
            <a:r>
              <a:rPr sz="3200" b="1" spc="-5" dirty="0">
                <a:solidFill>
                  <a:srgbClr val="00AF50"/>
                </a:solidFill>
                <a:latin typeface="Carlito"/>
                <a:cs typeface="Carlito"/>
              </a:rPr>
              <a:t>very high during </a:t>
            </a:r>
            <a:r>
              <a:rPr sz="3200" b="1" spc="5" dirty="0">
                <a:solidFill>
                  <a:srgbClr val="00AF50"/>
                </a:solidFill>
                <a:latin typeface="Carlito"/>
                <a:cs typeface="Carlito"/>
              </a:rPr>
              <a:t>the </a:t>
            </a:r>
            <a:r>
              <a:rPr sz="3200" b="1" spc="-20" dirty="0">
                <a:solidFill>
                  <a:srgbClr val="00AF50"/>
                </a:solidFill>
                <a:latin typeface="Carlito"/>
                <a:cs typeface="Carlito"/>
              </a:rPr>
              <a:t>first </a:t>
            </a:r>
            <a:r>
              <a:rPr sz="3200" b="1" spc="-10" dirty="0">
                <a:solidFill>
                  <a:srgbClr val="00AF50"/>
                </a:solidFill>
                <a:latin typeface="Carlito"/>
                <a:cs typeface="Carlito"/>
              </a:rPr>
              <a:t>three  </a:t>
            </a:r>
            <a:r>
              <a:rPr sz="3200" b="1" spc="-15" dirty="0">
                <a:solidFill>
                  <a:srgbClr val="00AF50"/>
                </a:solidFill>
                <a:latin typeface="Carlito"/>
                <a:cs typeface="Carlito"/>
              </a:rPr>
              <a:t>weeks </a:t>
            </a:r>
            <a:r>
              <a:rPr sz="3200" b="1" spc="5" dirty="0">
                <a:solidFill>
                  <a:srgbClr val="00AF50"/>
                </a:solidFill>
                <a:latin typeface="Carlito"/>
                <a:cs typeface="Carlito"/>
              </a:rPr>
              <a:t>of </a:t>
            </a:r>
            <a:r>
              <a:rPr sz="3200" b="1" spc="-15" dirty="0">
                <a:solidFill>
                  <a:srgbClr val="00AF50"/>
                </a:solidFill>
                <a:latin typeface="Carlito"/>
                <a:cs typeface="Carlito"/>
              </a:rPr>
              <a:t>age </a:t>
            </a:r>
            <a:r>
              <a:rPr sz="3200" b="1" spc="5" dirty="0">
                <a:solidFill>
                  <a:srgbClr val="00AF50"/>
                </a:solidFill>
                <a:latin typeface="Carlito"/>
                <a:cs typeface="Carlito"/>
              </a:rPr>
              <a:t>and </a:t>
            </a:r>
            <a:r>
              <a:rPr sz="3200" b="1" spc="-10" dirty="0">
                <a:solidFill>
                  <a:srgbClr val="00AF50"/>
                </a:solidFill>
                <a:latin typeface="Carlito"/>
                <a:cs typeface="Carlito"/>
              </a:rPr>
              <a:t>decreases thereafter </a:t>
            </a:r>
            <a:r>
              <a:rPr sz="3200" b="1" spc="-15" dirty="0">
                <a:solidFill>
                  <a:srgbClr val="00AF50"/>
                </a:solidFill>
                <a:latin typeface="Carlito"/>
                <a:cs typeface="Carlito"/>
              </a:rPr>
              <a:t>at </a:t>
            </a:r>
            <a:r>
              <a:rPr sz="3200" b="1" spc="-5" dirty="0">
                <a:solidFill>
                  <a:srgbClr val="00AF50"/>
                </a:solidFill>
                <a:latin typeface="Carlito"/>
                <a:cs typeface="Carlito"/>
              </a:rPr>
              <a:t>4th </a:t>
            </a:r>
            <a:r>
              <a:rPr sz="3200" b="1" spc="5" dirty="0">
                <a:solidFill>
                  <a:srgbClr val="00AF50"/>
                </a:solidFill>
                <a:latin typeface="Carlito"/>
                <a:cs typeface="Carlito"/>
              </a:rPr>
              <a:t>and </a:t>
            </a:r>
            <a:r>
              <a:rPr sz="3200" b="1" spc="-25" dirty="0">
                <a:solidFill>
                  <a:srgbClr val="00AF50"/>
                </a:solidFill>
                <a:latin typeface="Carlito"/>
                <a:cs typeface="Carlito"/>
              </a:rPr>
              <a:t>5th  </a:t>
            </a:r>
            <a:r>
              <a:rPr sz="3200" b="1" spc="-15" dirty="0">
                <a:solidFill>
                  <a:srgbClr val="00AF50"/>
                </a:solidFill>
                <a:latin typeface="Carlito"/>
                <a:cs typeface="Carlito"/>
              </a:rPr>
              <a:t>weeks </a:t>
            </a:r>
            <a:r>
              <a:rPr sz="3200" b="1" spc="5" dirty="0">
                <a:solidFill>
                  <a:srgbClr val="00AF50"/>
                </a:solidFill>
                <a:latin typeface="Carlito"/>
                <a:cs typeface="Carlito"/>
              </a:rPr>
              <a:t>of</a:t>
            </a:r>
            <a:r>
              <a:rPr sz="3200" b="1" spc="-30" dirty="0">
                <a:solidFill>
                  <a:srgbClr val="00AF50"/>
                </a:solidFill>
                <a:latin typeface="Carlito"/>
                <a:cs typeface="Carlito"/>
              </a:rPr>
              <a:t> </a:t>
            </a:r>
            <a:r>
              <a:rPr sz="3200" b="1" spc="-10" dirty="0">
                <a:solidFill>
                  <a:srgbClr val="00AF50"/>
                </a:solidFill>
                <a:latin typeface="Carlito"/>
                <a:cs typeface="Carlito"/>
              </a:rPr>
              <a:t>age.</a:t>
            </a:r>
            <a:endParaRPr sz="3200">
              <a:latin typeface="Carlito"/>
              <a:cs typeface="Carlito"/>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31140" y="5537"/>
            <a:ext cx="2956560" cy="514350"/>
          </a:xfrm>
          <a:prstGeom prst="rect">
            <a:avLst/>
          </a:prstGeom>
        </p:spPr>
        <p:txBody>
          <a:bodyPr vert="horz" wrap="square" lIns="0" tIns="13335" rIns="0" bIns="0" rtlCol="0">
            <a:spAutoFit/>
          </a:bodyPr>
          <a:lstStyle/>
          <a:p>
            <a:pPr marL="12700">
              <a:lnSpc>
                <a:spcPct val="100000"/>
              </a:lnSpc>
              <a:spcBef>
                <a:spcPts val="105"/>
              </a:spcBef>
            </a:pPr>
            <a:r>
              <a:rPr sz="3200" spc="-20" dirty="0"/>
              <a:t>Layer </a:t>
            </a:r>
            <a:r>
              <a:rPr sz="3200" dirty="0"/>
              <a:t>quail</a:t>
            </a:r>
            <a:r>
              <a:rPr sz="3200" spc="-130" dirty="0"/>
              <a:t> </a:t>
            </a:r>
            <a:r>
              <a:rPr sz="3200" spc="-5" dirty="0"/>
              <a:t>chicks</a:t>
            </a:r>
            <a:endParaRPr sz="3200"/>
          </a:p>
        </p:txBody>
      </p:sp>
      <p:sp>
        <p:nvSpPr>
          <p:cNvPr id="3" name="object 3"/>
          <p:cNvSpPr txBox="1"/>
          <p:nvPr/>
        </p:nvSpPr>
        <p:spPr>
          <a:xfrm>
            <a:off x="231140" y="499694"/>
            <a:ext cx="8842375" cy="6249670"/>
          </a:xfrm>
          <a:prstGeom prst="rect">
            <a:avLst/>
          </a:prstGeom>
        </p:spPr>
        <p:txBody>
          <a:bodyPr vert="horz" wrap="square" lIns="0" tIns="14605" rIns="0" bIns="0" rtlCol="0">
            <a:spAutoFit/>
          </a:bodyPr>
          <a:lstStyle/>
          <a:p>
            <a:pPr marL="12700" marR="6985" algn="just">
              <a:lnSpc>
                <a:spcPct val="100000"/>
              </a:lnSpc>
              <a:spcBef>
                <a:spcPts val="115"/>
              </a:spcBef>
              <a:buSzPct val="95833"/>
              <a:buFont typeface="Wingdings"/>
              <a:buChar char=""/>
              <a:tabLst>
                <a:tab pos="257175" algn="l"/>
              </a:tabLst>
            </a:pPr>
            <a:r>
              <a:rPr sz="2400" b="1" spc="-5" dirty="0">
                <a:latin typeface="Carlito"/>
                <a:cs typeface="Carlito"/>
              </a:rPr>
              <a:t>Females </a:t>
            </a:r>
            <a:r>
              <a:rPr sz="2400" b="1" spc="-10" dirty="0">
                <a:latin typeface="Carlito"/>
                <a:cs typeface="Carlito"/>
              </a:rPr>
              <a:t>grow </a:t>
            </a:r>
            <a:r>
              <a:rPr sz="2400" b="1" spc="-15" dirty="0">
                <a:latin typeface="Carlito"/>
                <a:cs typeface="Carlito"/>
              </a:rPr>
              <a:t>faster </a:t>
            </a:r>
            <a:r>
              <a:rPr sz="2400" b="1" dirty="0">
                <a:latin typeface="Carlito"/>
                <a:cs typeface="Carlito"/>
              </a:rPr>
              <a:t>than </a:t>
            </a:r>
            <a:r>
              <a:rPr sz="2400" b="1" spc="5" dirty="0">
                <a:latin typeface="Carlito"/>
                <a:cs typeface="Carlito"/>
              </a:rPr>
              <a:t>males and </a:t>
            </a:r>
            <a:r>
              <a:rPr sz="2400" b="1" spc="-15" dirty="0">
                <a:latin typeface="Carlito"/>
                <a:cs typeface="Carlito"/>
              </a:rPr>
              <a:t>at </a:t>
            </a:r>
            <a:r>
              <a:rPr sz="2400" b="1" dirty="0">
                <a:latin typeface="Carlito"/>
                <a:cs typeface="Carlito"/>
              </a:rPr>
              <a:t>5th week </a:t>
            </a:r>
            <a:r>
              <a:rPr sz="2400" b="1" spc="5" dirty="0">
                <a:latin typeface="Carlito"/>
                <a:cs typeface="Carlito"/>
              </a:rPr>
              <a:t>of </a:t>
            </a:r>
            <a:r>
              <a:rPr sz="2400" b="1" dirty="0">
                <a:latin typeface="Carlito"/>
                <a:cs typeface="Carlito"/>
              </a:rPr>
              <a:t>age, </a:t>
            </a:r>
            <a:r>
              <a:rPr sz="2400" b="1" spc="-10" dirty="0">
                <a:latin typeface="Carlito"/>
                <a:cs typeface="Carlito"/>
              </a:rPr>
              <a:t>the  </a:t>
            </a:r>
            <a:r>
              <a:rPr sz="2400" b="1" spc="-5" dirty="0">
                <a:latin typeface="Carlito"/>
                <a:cs typeface="Carlito"/>
              </a:rPr>
              <a:t>difference is </a:t>
            </a:r>
            <a:r>
              <a:rPr sz="2400" b="1" spc="5" dirty="0">
                <a:latin typeface="Carlito"/>
                <a:cs typeface="Carlito"/>
              </a:rPr>
              <a:t>about 10-20</a:t>
            </a:r>
            <a:r>
              <a:rPr sz="2400" b="1" spc="-204" dirty="0">
                <a:latin typeface="Carlito"/>
                <a:cs typeface="Carlito"/>
              </a:rPr>
              <a:t> </a:t>
            </a:r>
            <a:r>
              <a:rPr sz="2400" b="1" spc="5" dirty="0">
                <a:latin typeface="Carlito"/>
                <a:cs typeface="Carlito"/>
              </a:rPr>
              <a:t>g.</a:t>
            </a:r>
            <a:endParaRPr sz="2400">
              <a:latin typeface="Carlito"/>
              <a:cs typeface="Carlito"/>
            </a:endParaRPr>
          </a:p>
          <a:p>
            <a:pPr>
              <a:lnSpc>
                <a:spcPct val="100000"/>
              </a:lnSpc>
              <a:spcBef>
                <a:spcPts val="15"/>
              </a:spcBef>
              <a:buFont typeface="Wingdings"/>
              <a:buChar char=""/>
            </a:pPr>
            <a:endParaRPr sz="2350">
              <a:latin typeface="Carlito"/>
              <a:cs typeface="Carlito"/>
            </a:endParaRPr>
          </a:p>
          <a:p>
            <a:pPr marL="12700" marR="6985" algn="just">
              <a:lnSpc>
                <a:spcPct val="100000"/>
              </a:lnSpc>
              <a:buSzPct val="95833"/>
              <a:buFont typeface="Wingdings"/>
              <a:buChar char=""/>
              <a:tabLst>
                <a:tab pos="324485" algn="l"/>
              </a:tabLst>
            </a:pPr>
            <a:r>
              <a:rPr sz="2400" b="1" spc="-5" dirty="0">
                <a:latin typeface="Carlito"/>
                <a:cs typeface="Carlito"/>
              </a:rPr>
              <a:t>They </a:t>
            </a:r>
            <a:r>
              <a:rPr sz="2400" b="1" spc="-10" dirty="0">
                <a:latin typeface="Carlito"/>
                <a:cs typeface="Carlito"/>
              </a:rPr>
              <a:t>start </a:t>
            </a:r>
            <a:r>
              <a:rPr sz="2400" b="1" spc="-20" dirty="0">
                <a:latin typeface="Carlito"/>
                <a:cs typeface="Carlito"/>
              </a:rPr>
              <a:t>to </a:t>
            </a:r>
            <a:r>
              <a:rPr sz="2400" b="1" spc="-15" dirty="0">
                <a:latin typeface="Carlito"/>
                <a:cs typeface="Carlito"/>
              </a:rPr>
              <a:t>lay at </a:t>
            </a:r>
            <a:r>
              <a:rPr sz="2400" b="1" spc="5" dirty="0">
                <a:latin typeface="Carlito"/>
                <a:cs typeface="Carlito"/>
              </a:rPr>
              <a:t>about </a:t>
            </a:r>
            <a:r>
              <a:rPr sz="2400" b="1" dirty="0">
                <a:latin typeface="Carlito"/>
                <a:cs typeface="Carlito"/>
              </a:rPr>
              <a:t>6th </a:t>
            </a:r>
            <a:r>
              <a:rPr sz="2400" b="1" spc="-10" dirty="0">
                <a:latin typeface="Carlito"/>
                <a:cs typeface="Carlito"/>
              </a:rPr>
              <a:t>week </a:t>
            </a:r>
            <a:r>
              <a:rPr sz="2400" b="1" spc="5" dirty="0">
                <a:latin typeface="Carlito"/>
                <a:cs typeface="Carlito"/>
              </a:rPr>
              <a:t>of </a:t>
            </a:r>
            <a:r>
              <a:rPr sz="2400" b="1" spc="-5" dirty="0">
                <a:latin typeface="Carlito"/>
                <a:cs typeface="Carlito"/>
              </a:rPr>
              <a:t>age </a:t>
            </a:r>
            <a:r>
              <a:rPr sz="2400" b="1" spc="-10" dirty="0">
                <a:latin typeface="Carlito"/>
                <a:cs typeface="Carlito"/>
              </a:rPr>
              <a:t>and </a:t>
            </a:r>
            <a:r>
              <a:rPr sz="2400" b="1" spc="-5" dirty="0">
                <a:latin typeface="Carlito"/>
                <a:cs typeface="Carlito"/>
              </a:rPr>
              <a:t>about 50% egg  </a:t>
            </a:r>
            <a:r>
              <a:rPr sz="2400" b="1" dirty="0">
                <a:latin typeface="Carlito"/>
                <a:cs typeface="Carlito"/>
              </a:rPr>
              <a:t>production </a:t>
            </a:r>
            <a:r>
              <a:rPr sz="2400" b="1" spc="-5" dirty="0">
                <a:latin typeface="Carlito"/>
                <a:cs typeface="Carlito"/>
              </a:rPr>
              <a:t>is achieved </a:t>
            </a:r>
            <a:r>
              <a:rPr sz="2400" b="1" spc="-15" dirty="0">
                <a:latin typeface="Carlito"/>
                <a:cs typeface="Carlito"/>
              </a:rPr>
              <a:t>at </a:t>
            </a:r>
            <a:r>
              <a:rPr sz="2400" b="1" spc="5" dirty="0">
                <a:latin typeface="Carlito"/>
                <a:cs typeface="Carlito"/>
              </a:rPr>
              <a:t>42 </a:t>
            </a:r>
            <a:r>
              <a:rPr sz="2400" b="1" spc="-20" dirty="0">
                <a:latin typeface="Carlito"/>
                <a:cs typeface="Carlito"/>
              </a:rPr>
              <a:t>to </a:t>
            </a:r>
            <a:r>
              <a:rPr sz="2400" b="1" spc="5" dirty="0">
                <a:latin typeface="Carlito"/>
                <a:cs typeface="Carlito"/>
              </a:rPr>
              <a:t>49 </a:t>
            </a:r>
            <a:r>
              <a:rPr sz="2400" b="1" spc="-15" dirty="0">
                <a:latin typeface="Carlito"/>
                <a:cs typeface="Carlito"/>
              </a:rPr>
              <a:t>days </a:t>
            </a:r>
            <a:r>
              <a:rPr sz="2400" b="1" spc="5" dirty="0">
                <a:latin typeface="Carlito"/>
                <a:cs typeface="Carlito"/>
              </a:rPr>
              <a:t>of </a:t>
            </a:r>
            <a:r>
              <a:rPr sz="2400" b="1" spc="-15" dirty="0">
                <a:latin typeface="Carlito"/>
                <a:cs typeface="Carlito"/>
              </a:rPr>
              <a:t>age; </a:t>
            </a:r>
            <a:r>
              <a:rPr sz="2400" b="1" dirty="0">
                <a:latin typeface="Carlito"/>
                <a:cs typeface="Carlito"/>
              </a:rPr>
              <a:t>9-30 </a:t>
            </a:r>
            <a:r>
              <a:rPr sz="2400" b="1" spc="-15" dirty="0">
                <a:latin typeface="Carlito"/>
                <a:cs typeface="Carlito"/>
              </a:rPr>
              <a:t>weeks </a:t>
            </a:r>
            <a:r>
              <a:rPr sz="2400" b="1" spc="-10" dirty="0">
                <a:latin typeface="Carlito"/>
                <a:cs typeface="Carlito"/>
              </a:rPr>
              <a:t>=80% </a:t>
            </a:r>
            <a:r>
              <a:rPr sz="2400" b="1" spc="5" dirty="0">
                <a:latin typeface="Carlito"/>
                <a:cs typeface="Carlito"/>
              </a:rPr>
              <a:t>egg  </a:t>
            </a:r>
            <a:r>
              <a:rPr sz="2400" b="1" dirty="0">
                <a:latin typeface="Carlito"/>
                <a:cs typeface="Carlito"/>
              </a:rPr>
              <a:t>production</a:t>
            </a:r>
            <a:endParaRPr sz="2400">
              <a:latin typeface="Carlito"/>
              <a:cs typeface="Carlito"/>
            </a:endParaRPr>
          </a:p>
          <a:p>
            <a:pPr>
              <a:lnSpc>
                <a:spcPct val="100000"/>
              </a:lnSpc>
              <a:spcBef>
                <a:spcPts val="20"/>
              </a:spcBef>
              <a:buFont typeface="Wingdings"/>
              <a:buChar char=""/>
            </a:pPr>
            <a:endParaRPr sz="2350">
              <a:latin typeface="Carlito"/>
              <a:cs typeface="Carlito"/>
            </a:endParaRPr>
          </a:p>
          <a:p>
            <a:pPr marL="318770" indent="-306705" algn="just">
              <a:lnSpc>
                <a:spcPct val="100000"/>
              </a:lnSpc>
              <a:buSzPct val="95833"/>
              <a:buFont typeface="Wingdings"/>
              <a:buChar char=""/>
              <a:tabLst>
                <a:tab pos="319405" algn="l"/>
              </a:tabLst>
            </a:pPr>
            <a:r>
              <a:rPr sz="2400" b="1" dirty="0">
                <a:latin typeface="Carlito"/>
                <a:cs typeface="Carlito"/>
              </a:rPr>
              <a:t>Their </a:t>
            </a:r>
            <a:r>
              <a:rPr sz="2400" b="1" spc="-10" dirty="0">
                <a:latin typeface="Carlito"/>
                <a:cs typeface="Carlito"/>
              </a:rPr>
              <a:t>live weight </a:t>
            </a:r>
            <a:r>
              <a:rPr sz="2400" b="1" spc="-20" dirty="0">
                <a:latin typeface="Carlito"/>
                <a:cs typeface="Carlito"/>
              </a:rPr>
              <a:t>at </a:t>
            </a:r>
            <a:r>
              <a:rPr sz="2400" b="1" spc="-15" dirty="0">
                <a:latin typeface="Carlito"/>
                <a:cs typeface="Carlito"/>
              </a:rPr>
              <a:t>hatch </a:t>
            </a:r>
            <a:r>
              <a:rPr sz="2400" b="1" spc="-10" dirty="0">
                <a:latin typeface="Carlito"/>
                <a:cs typeface="Carlito"/>
              </a:rPr>
              <a:t>is </a:t>
            </a:r>
            <a:r>
              <a:rPr sz="2400" b="1" spc="5" dirty="0">
                <a:latin typeface="Carlito"/>
                <a:cs typeface="Carlito"/>
              </a:rPr>
              <a:t>about </a:t>
            </a:r>
            <a:r>
              <a:rPr sz="2400" b="1" spc="-10" dirty="0">
                <a:latin typeface="Carlito"/>
                <a:cs typeface="Carlito"/>
              </a:rPr>
              <a:t>6-8</a:t>
            </a:r>
            <a:r>
              <a:rPr sz="2400" b="1" spc="-15" dirty="0">
                <a:latin typeface="Carlito"/>
                <a:cs typeface="Carlito"/>
              </a:rPr>
              <a:t> </a:t>
            </a:r>
            <a:r>
              <a:rPr sz="2400" b="1" spc="5" dirty="0">
                <a:latin typeface="Carlito"/>
                <a:cs typeface="Carlito"/>
              </a:rPr>
              <a:t>g</a:t>
            </a:r>
            <a:endParaRPr sz="2400">
              <a:latin typeface="Carlito"/>
              <a:cs typeface="Carlito"/>
            </a:endParaRPr>
          </a:p>
          <a:p>
            <a:pPr marL="12700" marR="5080" algn="just">
              <a:lnSpc>
                <a:spcPct val="100000"/>
              </a:lnSpc>
              <a:buClr>
                <a:srgbClr val="000000"/>
              </a:buClr>
              <a:buSzPct val="95833"/>
              <a:buFont typeface="Wingdings"/>
              <a:buChar char=""/>
              <a:tabLst>
                <a:tab pos="324485" algn="l"/>
              </a:tabLst>
            </a:pPr>
            <a:r>
              <a:rPr sz="2400" b="1" spc="10" dirty="0">
                <a:solidFill>
                  <a:srgbClr val="00AF50"/>
                </a:solidFill>
                <a:latin typeface="Carlito"/>
                <a:cs typeface="Carlito"/>
              </a:rPr>
              <a:t>Egg mass </a:t>
            </a:r>
            <a:r>
              <a:rPr sz="2400" b="1" spc="-5" dirty="0">
                <a:solidFill>
                  <a:srgbClr val="00AF50"/>
                </a:solidFill>
                <a:latin typeface="Carlito"/>
                <a:cs typeface="Carlito"/>
              </a:rPr>
              <a:t>output </a:t>
            </a:r>
            <a:r>
              <a:rPr sz="2400" b="1" dirty="0">
                <a:solidFill>
                  <a:srgbClr val="00AF50"/>
                </a:solidFill>
                <a:latin typeface="Carlito"/>
                <a:cs typeface="Carlito"/>
              </a:rPr>
              <a:t>as </a:t>
            </a:r>
            <a:r>
              <a:rPr sz="2400" b="1" spc="10" dirty="0">
                <a:solidFill>
                  <a:srgbClr val="00AF50"/>
                </a:solidFill>
                <a:latin typeface="Carlito"/>
                <a:cs typeface="Carlito"/>
              </a:rPr>
              <a:t>per </a:t>
            </a:r>
            <a:r>
              <a:rPr sz="2400" b="1" spc="5" dirty="0">
                <a:solidFill>
                  <a:srgbClr val="00AF50"/>
                </a:solidFill>
                <a:latin typeface="Carlito"/>
                <a:cs typeface="Carlito"/>
              </a:rPr>
              <a:t>the body </a:t>
            </a:r>
            <a:r>
              <a:rPr sz="2400" b="1" spc="-10" dirty="0">
                <a:solidFill>
                  <a:srgbClr val="00AF50"/>
                </a:solidFill>
                <a:latin typeface="Carlito"/>
                <a:cs typeface="Carlito"/>
              </a:rPr>
              <a:t>weight </a:t>
            </a:r>
            <a:r>
              <a:rPr sz="2400" b="1" spc="-5" dirty="0">
                <a:solidFill>
                  <a:srgbClr val="00AF50"/>
                </a:solidFill>
                <a:latin typeface="Carlito"/>
                <a:cs typeface="Carlito"/>
              </a:rPr>
              <a:t>is more </a:t>
            </a:r>
            <a:r>
              <a:rPr sz="2400" b="1" spc="-10" dirty="0">
                <a:solidFill>
                  <a:srgbClr val="00AF50"/>
                </a:solidFill>
                <a:latin typeface="Carlito"/>
                <a:cs typeface="Carlito"/>
              </a:rPr>
              <a:t>than </a:t>
            </a:r>
            <a:r>
              <a:rPr sz="2400" b="1" spc="5" dirty="0">
                <a:solidFill>
                  <a:srgbClr val="00AF50"/>
                </a:solidFill>
                <a:latin typeface="Carlito"/>
                <a:cs typeface="Carlito"/>
              </a:rPr>
              <a:t>of </a:t>
            </a:r>
            <a:r>
              <a:rPr sz="2400" b="1" spc="-10" dirty="0">
                <a:solidFill>
                  <a:srgbClr val="00AF50"/>
                </a:solidFill>
                <a:latin typeface="Carlito"/>
                <a:cs typeface="Carlito"/>
              </a:rPr>
              <a:t>chicken,  </a:t>
            </a:r>
            <a:r>
              <a:rPr sz="2400" b="1" spc="5" dirty="0">
                <a:solidFill>
                  <a:srgbClr val="00AF50"/>
                </a:solidFill>
                <a:latin typeface="Carlito"/>
                <a:cs typeface="Carlito"/>
              </a:rPr>
              <a:t>thus, the </a:t>
            </a:r>
            <a:r>
              <a:rPr sz="2400" b="1" spc="-5" dirty="0">
                <a:solidFill>
                  <a:srgbClr val="00AF50"/>
                </a:solidFill>
                <a:latin typeface="Carlito"/>
                <a:cs typeface="Carlito"/>
              </a:rPr>
              <a:t>requirements </a:t>
            </a:r>
            <a:r>
              <a:rPr sz="2400" b="1" spc="5" dirty="0">
                <a:solidFill>
                  <a:srgbClr val="00AF50"/>
                </a:solidFill>
                <a:latin typeface="Carlito"/>
                <a:cs typeface="Carlito"/>
              </a:rPr>
              <a:t>of </a:t>
            </a:r>
            <a:r>
              <a:rPr sz="2400" b="1" spc="-25" dirty="0">
                <a:solidFill>
                  <a:srgbClr val="00AF50"/>
                </a:solidFill>
                <a:latin typeface="Carlito"/>
                <a:cs typeface="Carlito"/>
              </a:rPr>
              <a:t>energy, </a:t>
            </a:r>
            <a:r>
              <a:rPr sz="2400" b="1" spc="-10" dirty="0">
                <a:solidFill>
                  <a:srgbClr val="00AF50"/>
                </a:solidFill>
                <a:latin typeface="Carlito"/>
                <a:cs typeface="Carlito"/>
              </a:rPr>
              <a:t>protein </a:t>
            </a:r>
            <a:r>
              <a:rPr sz="2400" b="1" spc="5" dirty="0">
                <a:solidFill>
                  <a:srgbClr val="00AF50"/>
                </a:solidFill>
                <a:latin typeface="Carlito"/>
                <a:cs typeface="Carlito"/>
              </a:rPr>
              <a:t>and amino </a:t>
            </a:r>
            <a:r>
              <a:rPr sz="2400" b="1" spc="-10" dirty="0">
                <a:solidFill>
                  <a:srgbClr val="00AF50"/>
                </a:solidFill>
                <a:latin typeface="Carlito"/>
                <a:cs typeface="Carlito"/>
              </a:rPr>
              <a:t>acids </a:t>
            </a:r>
            <a:r>
              <a:rPr sz="2400" b="1" spc="-15" dirty="0">
                <a:solidFill>
                  <a:srgbClr val="00AF50"/>
                </a:solidFill>
                <a:latin typeface="Carlito"/>
                <a:cs typeface="Carlito"/>
              </a:rPr>
              <a:t>in  </a:t>
            </a:r>
            <a:r>
              <a:rPr sz="2400" b="1" dirty="0">
                <a:solidFill>
                  <a:srgbClr val="00AF50"/>
                </a:solidFill>
                <a:latin typeface="Carlito"/>
                <a:cs typeface="Carlito"/>
              </a:rPr>
              <a:t>layer/breeder </a:t>
            </a:r>
            <a:r>
              <a:rPr sz="2400" b="1" spc="-10" dirty="0">
                <a:solidFill>
                  <a:srgbClr val="00AF50"/>
                </a:solidFill>
                <a:latin typeface="Carlito"/>
                <a:cs typeface="Carlito"/>
              </a:rPr>
              <a:t>ration </a:t>
            </a:r>
            <a:r>
              <a:rPr sz="2400" b="1" spc="-5" dirty="0">
                <a:solidFill>
                  <a:srgbClr val="00AF50"/>
                </a:solidFill>
                <a:latin typeface="Carlito"/>
                <a:cs typeface="Carlito"/>
              </a:rPr>
              <a:t>are</a:t>
            </a:r>
            <a:r>
              <a:rPr sz="2400" b="1" spc="-200" dirty="0">
                <a:solidFill>
                  <a:srgbClr val="00AF50"/>
                </a:solidFill>
                <a:latin typeface="Carlito"/>
                <a:cs typeface="Carlito"/>
              </a:rPr>
              <a:t> </a:t>
            </a:r>
            <a:r>
              <a:rPr sz="2400" b="1" spc="-30" dirty="0">
                <a:solidFill>
                  <a:srgbClr val="00AF50"/>
                </a:solidFill>
                <a:latin typeface="Carlito"/>
                <a:cs typeface="Carlito"/>
              </a:rPr>
              <a:t>higher.</a:t>
            </a:r>
            <a:endParaRPr sz="2400">
              <a:latin typeface="Carlito"/>
              <a:cs typeface="Carlito"/>
            </a:endParaRPr>
          </a:p>
          <a:p>
            <a:pPr marL="318770" indent="-306705" algn="just">
              <a:lnSpc>
                <a:spcPct val="100000"/>
              </a:lnSpc>
              <a:spcBef>
                <a:spcPts val="5"/>
              </a:spcBef>
              <a:buClr>
                <a:srgbClr val="000000"/>
              </a:buClr>
              <a:buSzPct val="95833"/>
              <a:buFont typeface="Wingdings"/>
              <a:buChar char=""/>
              <a:tabLst>
                <a:tab pos="319405" algn="l"/>
              </a:tabLst>
            </a:pPr>
            <a:r>
              <a:rPr sz="2400" b="1" spc="20" dirty="0">
                <a:solidFill>
                  <a:srgbClr val="006FC0"/>
                </a:solidFill>
                <a:latin typeface="Carlito"/>
                <a:cs typeface="Carlito"/>
              </a:rPr>
              <a:t>Egg </a:t>
            </a:r>
            <a:r>
              <a:rPr sz="2400" b="1" spc="-10" dirty="0">
                <a:solidFill>
                  <a:srgbClr val="006FC0"/>
                </a:solidFill>
                <a:latin typeface="Carlito"/>
                <a:cs typeface="Carlito"/>
              </a:rPr>
              <a:t>weight </a:t>
            </a:r>
            <a:r>
              <a:rPr sz="2400" b="1" spc="5" dirty="0">
                <a:solidFill>
                  <a:srgbClr val="006FC0"/>
                </a:solidFill>
                <a:latin typeface="Carlito"/>
                <a:cs typeface="Carlito"/>
              </a:rPr>
              <a:t>of </a:t>
            </a:r>
            <a:r>
              <a:rPr sz="2400" b="1" spc="20" dirty="0">
                <a:solidFill>
                  <a:srgbClr val="006FC0"/>
                </a:solidFill>
                <a:latin typeface="Carlito"/>
                <a:cs typeface="Carlito"/>
              </a:rPr>
              <a:t>egg </a:t>
            </a:r>
            <a:r>
              <a:rPr sz="2400" b="1" spc="-5" dirty="0">
                <a:solidFill>
                  <a:srgbClr val="006FC0"/>
                </a:solidFill>
                <a:latin typeface="Carlito"/>
                <a:cs typeface="Carlito"/>
              </a:rPr>
              <a:t>line </a:t>
            </a:r>
            <a:r>
              <a:rPr sz="2400" b="1" dirty="0">
                <a:solidFill>
                  <a:srgbClr val="006FC0"/>
                </a:solidFill>
                <a:latin typeface="Carlito"/>
                <a:cs typeface="Carlito"/>
              </a:rPr>
              <a:t>quails </a:t>
            </a:r>
            <a:r>
              <a:rPr sz="2400" b="1" spc="-5" dirty="0">
                <a:solidFill>
                  <a:srgbClr val="006FC0"/>
                </a:solidFill>
                <a:latin typeface="Carlito"/>
                <a:cs typeface="Carlito"/>
              </a:rPr>
              <a:t>is </a:t>
            </a:r>
            <a:r>
              <a:rPr sz="2400" b="1" spc="5" dirty="0">
                <a:solidFill>
                  <a:srgbClr val="006FC0"/>
                </a:solidFill>
                <a:latin typeface="Carlito"/>
                <a:cs typeface="Carlito"/>
              </a:rPr>
              <a:t>about 10</a:t>
            </a:r>
            <a:r>
              <a:rPr sz="2400" b="1" spc="-254" dirty="0">
                <a:solidFill>
                  <a:srgbClr val="006FC0"/>
                </a:solidFill>
                <a:latin typeface="Carlito"/>
                <a:cs typeface="Carlito"/>
              </a:rPr>
              <a:t> </a:t>
            </a:r>
            <a:r>
              <a:rPr sz="2400" b="1" spc="5" dirty="0">
                <a:solidFill>
                  <a:srgbClr val="006FC0"/>
                </a:solidFill>
                <a:latin typeface="Carlito"/>
                <a:cs typeface="Carlito"/>
              </a:rPr>
              <a:t>g.</a:t>
            </a:r>
            <a:endParaRPr sz="2400">
              <a:latin typeface="Carlito"/>
              <a:cs typeface="Carlito"/>
            </a:endParaRPr>
          </a:p>
          <a:p>
            <a:pPr marL="323850" indent="-311785" algn="just">
              <a:lnSpc>
                <a:spcPct val="100000"/>
              </a:lnSpc>
              <a:spcBef>
                <a:spcPts val="5"/>
              </a:spcBef>
              <a:buClr>
                <a:srgbClr val="000000"/>
              </a:buClr>
              <a:buSzPct val="95833"/>
              <a:buFont typeface="Wingdings"/>
              <a:buChar char=""/>
              <a:tabLst>
                <a:tab pos="324485" algn="l"/>
              </a:tabLst>
            </a:pPr>
            <a:r>
              <a:rPr sz="2400" b="1" dirty="0">
                <a:solidFill>
                  <a:srgbClr val="FF0000"/>
                </a:solidFill>
                <a:latin typeface="Carlito"/>
                <a:cs typeface="Carlito"/>
              </a:rPr>
              <a:t>The</a:t>
            </a:r>
            <a:r>
              <a:rPr sz="2400" b="1" spc="250" dirty="0">
                <a:solidFill>
                  <a:srgbClr val="FF0000"/>
                </a:solidFill>
                <a:latin typeface="Carlito"/>
                <a:cs typeface="Carlito"/>
              </a:rPr>
              <a:t> </a:t>
            </a:r>
            <a:r>
              <a:rPr sz="2400" b="1" spc="-15" dirty="0">
                <a:solidFill>
                  <a:srgbClr val="FF0000"/>
                </a:solidFill>
                <a:latin typeface="Carlito"/>
                <a:cs typeface="Carlito"/>
              </a:rPr>
              <a:t>10</a:t>
            </a:r>
            <a:r>
              <a:rPr sz="2400" b="1" spc="215" dirty="0">
                <a:solidFill>
                  <a:srgbClr val="FF0000"/>
                </a:solidFill>
                <a:latin typeface="Carlito"/>
                <a:cs typeface="Carlito"/>
              </a:rPr>
              <a:t> </a:t>
            </a:r>
            <a:r>
              <a:rPr sz="2400" b="1" spc="5" dirty="0">
                <a:solidFill>
                  <a:srgbClr val="FF0000"/>
                </a:solidFill>
                <a:latin typeface="Carlito"/>
                <a:cs typeface="Carlito"/>
              </a:rPr>
              <a:t>g</a:t>
            </a:r>
            <a:r>
              <a:rPr sz="2400" b="1" spc="254" dirty="0">
                <a:solidFill>
                  <a:srgbClr val="FF0000"/>
                </a:solidFill>
                <a:latin typeface="Carlito"/>
                <a:cs typeface="Carlito"/>
              </a:rPr>
              <a:t> </a:t>
            </a:r>
            <a:r>
              <a:rPr sz="2400" b="1" spc="-5" dirty="0">
                <a:solidFill>
                  <a:srgbClr val="FF0000"/>
                </a:solidFill>
                <a:latin typeface="Carlito"/>
                <a:cs typeface="Carlito"/>
              </a:rPr>
              <a:t>egg</a:t>
            </a:r>
            <a:r>
              <a:rPr sz="2400" b="1" spc="225" dirty="0">
                <a:solidFill>
                  <a:srgbClr val="FF0000"/>
                </a:solidFill>
                <a:latin typeface="Carlito"/>
                <a:cs typeface="Carlito"/>
              </a:rPr>
              <a:t> </a:t>
            </a:r>
            <a:r>
              <a:rPr sz="2400" b="1" spc="-10" dirty="0">
                <a:solidFill>
                  <a:srgbClr val="FF0000"/>
                </a:solidFill>
                <a:latin typeface="Carlito"/>
                <a:cs typeface="Carlito"/>
              </a:rPr>
              <a:t>contains</a:t>
            </a:r>
            <a:r>
              <a:rPr sz="2400" b="1" spc="254" dirty="0">
                <a:solidFill>
                  <a:srgbClr val="FF0000"/>
                </a:solidFill>
                <a:latin typeface="Carlito"/>
                <a:cs typeface="Carlito"/>
              </a:rPr>
              <a:t> </a:t>
            </a:r>
            <a:r>
              <a:rPr sz="2400" b="1" spc="-5" dirty="0">
                <a:solidFill>
                  <a:srgbClr val="FF0000"/>
                </a:solidFill>
                <a:latin typeface="Carlito"/>
                <a:cs typeface="Carlito"/>
              </a:rPr>
              <a:t>7.46</a:t>
            </a:r>
            <a:r>
              <a:rPr sz="2400" b="1" spc="210" dirty="0">
                <a:solidFill>
                  <a:srgbClr val="FF0000"/>
                </a:solidFill>
                <a:latin typeface="Carlito"/>
                <a:cs typeface="Carlito"/>
              </a:rPr>
              <a:t> </a:t>
            </a:r>
            <a:r>
              <a:rPr sz="2400" b="1" spc="5" dirty="0">
                <a:solidFill>
                  <a:srgbClr val="FF0000"/>
                </a:solidFill>
                <a:latin typeface="Carlito"/>
                <a:cs typeface="Carlito"/>
              </a:rPr>
              <a:t>g</a:t>
            </a:r>
            <a:r>
              <a:rPr sz="2400" b="1" spc="260" dirty="0">
                <a:solidFill>
                  <a:srgbClr val="FF0000"/>
                </a:solidFill>
                <a:latin typeface="Carlito"/>
                <a:cs typeface="Carlito"/>
              </a:rPr>
              <a:t> </a:t>
            </a:r>
            <a:r>
              <a:rPr sz="2400" b="1" spc="-45" dirty="0">
                <a:solidFill>
                  <a:srgbClr val="FF0000"/>
                </a:solidFill>
                <a:latin typeface="Carlito"/>
                <a:cs typeface="Carlito"/>
              </a:rPr>
              <a:t>water,</a:t>
            </a:r>
            <a:r>
              <a:rPr sz="2400" b="1" spc="195" dirty="0">
                <a:solidFill>
                  <a:srgbClr val="FF0000"/>
                </a:solidFill>
                <a:latin typeface="Carlito"/>
                <a:cs typeface="Carlito"/>
              </a:rPr>
              <a:t> </a:t>
            </a:r>
            <a:r>
              <a:rPr sz="2400" b="1" spc="-5" dirty="0">
                <a:solidFill>
                  <a:srgbClr val="FF0000"/>
                </a:solidFill>
                <a:latin typeface="Carlito"/>
                <a:cs typeface="Carlito"/>
              </a:rPr>
              <a:t>1.31</a:t>
            </a:r>
            <a:r>
              <a:rPr sz="2400" b="1" spc="215" dirty="0">
                <a:solidFill>
                  <a:srgbClr val="FF0000"/>
                </a:solidFill>
                <a:latin typeface="Carlito"/>
                <a:cs typeface="Carlito"/>
              </a:rPr>
              <a:t> </a:t>
            </a:r>
            <a:r>
              <a:rPr sz="2400" b="1" spc="5" dirty="0">
                <a:solidFill>
                  <a:srgbClr val="FF0000"/>
                </a:solidFill>
                <a:latin typeface="Carlito"/>
                <a:cs typeface="Carlito"/>
              </a:rPr>
              <a:t>g</a:t>
            </a:r>
            <a:r>
              <a:rPr sz="2400" b="1" spc="260" dirty="0">
                <a:solidFill>
                  <a:srgbClr val="FF0000"/>
                </a:solidFill>
                <a:latin typeface="Carlito"/>
                <a:cs typeface="Carlito"/>
              </a:rPr>
              <a:t> </a:t>
            </a:r>
            <a:r>
              <a:rPr sz="2400" b="1" spc="-10" dirty="0">
                <a:solidFill>
                  <a:srgbClr val="FF0000"/>
                </a:solidFill>
                <a:latin typeface="Carlito"/>
                <a:cs typeface="Carlito"/>
              </a:rPr>
              <a:t>protein,</a:t>
            </a:r>
            <a:r>
              <a:rPr sz="2400" b="1" spc="225" dirty="0">
                <a:solidFill>
                  <a:srgbClr val="FF0000"/>
                </a:solidFill>
                <a:latin typeface="Carlito"/>
                <a:cs typeface="Carlito"/>
              </a:rPr>
              <a:t> </a:t>
            </a:r>
            <a:r>
              <a:rPr sz="2400" b="1" spc="-5" dirty="0">
                <a:solidFill>
                  <a:srgbClr val="FF0000"/>
                </a:solidFill>
                <a:latin typeface="Carlito"/>
                <a:cs typeface="Carlito"/>
              </a:rPr>
              <a:t>1.12</a:t>
            </a:r>
            <a:r>
              <a:rPr sz="2400" b="1" spc="215" dirty="0">
                <a:solidFill>
                  <a:srgbClr val="FF0000"/>
                </a:solidFill>
                <a:latin typeface="Carlito"/>
                <a:cs typeface="Carlito"/>
              </a:rPr>
              <a:t> </a:t>
            </a:r>
            <a:r>
              <a:rPr sz="2400" b="1" spc="5" dirty="0">
                <a:solidFill>
                  <a:srgbClr val="FF0000"/>
                </a:solidFill>
                <a:latin typeface="Carlito"/>
                <a:cs typeface="Carlito"/>
              </a:rPr>
              <a:t>g</a:t>
            </a:r>
            <a:r>
              <a:rPr sz="2400" b="1" spc="254" dirty="0">
                <a:solidFill>
                  <a:srgbClr val="FF0000"/>
                </a:solidFill>
                <a:latin typeface="Carlito"/>
                <a:cs typeface="Carlito"/>
              </a:rPr>
              <a:t> </a:t>
            </a:r>
            <a:r>
              <a:rPr sz="2400" b="1" spc="-25" dirty="0">
                <a:solidFill>
                  <a:srgbClr val="FF0000"/>
                </a:solidFill>
                <a:latin typeface="Carlito"/>
                <a:cs typeface="Carlito"/>
              </a:rPr>
              <a:t>fat</a:t>
            </a:r>
            <a:r>
              <a:rPr sz="2400" b="1" spc="240" dirty="0">
                <a:solidFill>
                  <a:srgbClr val="FF0000"/>
                </a:solidFill>
                <a:latin typeface="Carlito"/>
                <a:cs typeface="Carlito"/>
              </a:rPr>
              <a:t> </a:t>
            </a:r>
            <a:r>
              <a:rPr sz="2400" b="1" spc="5" dirty="0">
                <a:solidFill>
                  <a:srgbClr val="FF0000"/>
                </a:solidFill>
                <a:latin typeface="Carlito"/>
                <a:cs typeface="Carlito"/>
              </a:rPr>
              <a:t>and</a:t>
            </a:r>
            <a:endParaRPr sz="2400">
              <a:latin typeface="Carlito"/>
              <a:cs typeface="Carlito"/>
            </a:endParaRPr>
          </a:p>
          <a:p>
            <a:pPr marL="12700" algn="just">
              <a:lnSpc>
                <a:spcPct val="100000"/>
              </a:lnSpc>
            </a:pPr>
            <a:r>
              <a:rPr sz="2400" b="1" spc="5" dirty="0">
                <a:solidFill>
                  <a:srgbClr val="FF0000"/>
                </a:solidFill>
                <a:latin typeface="Carlito"/>
                <a:cs typeface="Carlito"/>
              </a:rPr>
              <a:t>0.11 g of </a:t>
            </a:r>
            <a:r>
              <a:rPr sz="2400" b="1" spc="-15" dirty="0">
                <a:solidFill>
                  <a:srgbClr val="FF0000"/>
                </a:solidFill>
                <a:latin typeface="Carlito"/>
                <a:cs typeface="Carlito"/>
              </a:rPr>
              <a:t>total</a:t>
            </a:r>
            <a:r>
              <a:rPr sz="2400" b="1" spc="-140" dirty="0">
                <a:solidFill>
                  <a:srgbClr val="FF0000"/>
                </a:solidFill>
                <a:latin typeface="Carlito"/>
                <a:cs typeface="Carlito"/>
              </a:rPr>
              <a:t> </a:t>
            </a:r>
            <a:r>
              <a:rPr sz="2400" b="1" spc="5" dirty="0">
                <a:solidFill>
                  <a:srgbClr val="FF0000"/>
                </a:solidFill>
                <a:latin typeface="Carlito"/>
                <a:cs typeface="Carlito"/>
              </a:rPr>
              <a:t>ash.</a:t>
            </a:r>
            <a:endParaRPr sz="2400">
              <a:latin typeface="Carlito"/>
              <a:cs typeface="Carlito"/>
            </a:endParaRPr>
          </a:p>
          <a:p>
            <a:pPr marL="318770" indent="-306705" algn="just">
              <a:lnSpc>
                <a:spcPct val="100000"/>
              </a:lnSpc>
              <a:buClr>
                <a:srgbClr val="000000"/>
              </a:buClr>
              <a:buFont typeface="Wingdings"/>
              <a:buChar char=""/>
              <a:tabLst>
                <a:tab pos="319405" algn="l"/>
              </a:tabLst>
            </a:pPr>
            <a:r>
              <a:rPr sz="2400" b="1" dirty="0">
                <a:solidFill>
                  <a:srgbClr val="006FC0"/>
                </a:solidFill>
                <a:latin typeface="Carlito"/>
                <a:cs typeface="Carlito"/>
              </a:rPr>
              <a:t>The </a:t>
            </a:r>
            <a:r>
              <a:rPr sz="2400" b="1" spc="-15" dirty="0">
                <a:solidFill>
                  <a:srgbClr val="006FC0"/>
                </a:solidFill>
                <a:latin typeface="Carlito"/>
                <a:cs typeface="Carlito"/>
              </a:rPr>
              <a:t>average </a:t>
            </a:r>
            <a:r>
              <a:rPr sz="2400" b="1" spc="-5" dirty="0">
                <a:solidFill>
                  <a:srgbClr val="006FC0"/>
                </a:solidFill>
                <a:latin typeface="Carlito"/>
                <a:cs typeface="Carlito"/>
              </a:rPr>
              <a:t>daily feed </a:t>
            </a:r>
            <a:r>
              <a:rPr sz="2400" b="1" spc="-25" dirty="0">
                <a:solidFill>
                  <a:srgbClr val="006FC0"/>
                </a:solidFill>
                <a:latin typeface="Carlito"/>
                <a:cs typeface="Carlito"/>
              </a:rPr>
              <a:t>intake </a:t>
            </a:r>
            <a:r>
              <a:rPr sz="2400" b="1" spc="-5" dirty="0">
                <a:solidFill>
                  <a:srgbClr val="006FC0"/>
                </a:solidFill>
                <a:latin typeface="Carlito"/>
                <a:cs typeface="Carlito"/>
              </a:rPr>
              <a:t>is </a:t>
            </a:r>
            <a:r>
              <a:rPr sz="2400" b="1" spc="5" dirty="0">
                <a:solidFill>
                  <a:srgbClr val="006FC0"/>
                </a:solidFill>
                <a:latin typeface="Carlito"/>
                <a:cs typeface="Carlito"/>
              </a:rPr>
              <a:t>about 25</a:t>
            </a:r>
            <a:r>
              <a:rPr sz="2400" b="1" spc="-130" dirty="0">
                <a:solidFill>
                  <a:srgbClr val="006FC0"/>
                </a:solidFill>
                <a:latin typeface="Carlito"/>
                <a:cs typeface="Carlito"/>
              </a:rPr>
              <a:t> </a:t>
            </a:r>
            <a:r>
              <a:rPr sz="2400" b="1" spc="5" dirty="0">
                <a:solidFill>
                  <a:srgbClr val="006FC0"/>
                </a:solidFill>
                <a:latin typeface="Carlito"/>
                <a:cs typeface="Carlito"/>
              </a:rPr>
              <a:t>g.</a:t>
            </a:r>
            <a:endParaRPr sz="2400">
              <a:latin typeface="Carlito"/>
              <a:cs typeface="Carlito"/>
            </a:endParaRPr>
          </a:p>
          <a:p>
            <a:pPr marL="12700" marR="6350" algn="just">
              <a:lnSpc>
                <a:spcPct val="100000"/>
              </a:lnSpc>
              <a:spcBef>
                <a:spcPts val="5"/>
              </a:spcBef>
              <a:buFont typeface="Wingdings"/>
              <a:buChar char=""/>
              <a:tabLst>
                <a:tab pos="324485" algn="l"/>
              </a:tabLst>
            </a:pPr>
            <a:r>
              <a:rPr sz="2400" b="1" dirty="0">
                <a:latin typeface="Carlito"/>
                <a:cs typeface="Carlito"/>
              </a:rPr>
              <a:t>The </a:t>
            </a:r>
            <a:r>
              <a:rPr sz="2400" b="1" spc="-5" dirty="0">
                <a:latin typeface="Carlito"/>
                <a:cs typeface="Carlito"/>
              </a:rPr>
              <a:t>minimum daily </a:t>
            </a:r>
            <a:r>
              <a:rPr sz="2400" b="1" spc="-10" dirty="0">
                <a:latin typeface="Carlito"/>
                <a:cs typeface="Carlito"/>
              </a:rPr>
              <a:t>protein requirement </a:t>
            </a:r>
            <a:r>
              <a:rPr sz="2400" b="1" spc="-5" dirty="0">
                <a:latin typeface="Carlito"/>
                <a:cs typeface="Carlito"/>
              </a:rPr>
              <a:t>is </a:t>
            </a:r>
            <a:r>
              <a:rPr sz="2400" b="1" dirty="0">
                <a:latin typeface="Carlito"/>
                <a:cs typeface="Carlito"/>
              </a:rPr>
              <a:t>less </a:t>
            </a:r>
            <a:r>
              <a:rPr sz="2400" b="1" spc="5" dirty="0">
                <a:latin typeface="Carlito"/>
                <a:cs typeface="Carlito"/>
              </a:rPr>
              <a:t>than 4.7 g and  energy </a:t>
            </a:r>
            <a:r>
              <a:rPr sz="2400" b="1" spc="-5" dirty="0">
                <a:latin typeface="Carlito"/>
                <a:cs typeface="Carlito"/>
              </a:rPr>
              <a:t>is </a:t>
            </a:r>
            <a:r>
              <a:rPr sz="2400" b="1" spc="5" dirty="0">
                <a:latin typeface="Carlito"/>
                <a:cs typeface="Carlito"/>
              </a:rPr>
              <a:t>60 </a:t>
            </a:r>
            <a:r>
              <a:rPr sz="2400" b="1" spc="-10" dirty="0">
                <a:latin typeface="Carlito"/>
                <a:cs typeface="Carlito"/>
              </a:rPr>
              <a:t>kcal </a:t>
            </a:r>
            <a:r>
              <a:rPr sz="2400" b="1" spc="15" dirty="0">
                <a:latin typeface="Carlito"/>
                <a:cs typeface="Carlito"/>
              </a:rPr>
              <a:t>ME </a:t>
            </a:r>
            <a:r>
              <a:rPr sz="2400" b="1" spc="10" dirty="0">
                <a:latin typeface="Carlito"/>
                <a:cs typeface="Carlito"/>
              </a:rPr>
              <a:t>per</a:t>
            </a:r>
            <a:r>
              <a:rPr sz="2400" b="1" spc="-290" dirty="0">
                <a:latin typeface="Carlito"/>
                <a:cs typeface="Carlito"/>
              </a:rPr>
              <a:t> </a:t>
            </a:r>
            <a:r>
              <a:rPr sz="2400" b="1" spc="-45" dirty="0">
                <a:latin typeface="Carlito"/>
                <a:cs typeface="Carlito"/>
              </a:rPr>
              <a:t>layer.</a:t>
            </a:r>
            <a:endParaRPr sz="2400">
              <a:latin typeface="Carlito"/>
              <a:cs typeface="Carlito"/>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467891" y="838200"/>
            <a:ext cx="8285778" cy="5486400"/>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990600" y="152400"/>
            <a:ext cx="2971800" cy="685800"/>
          </a:xfrm>
          <a:prstGeom prst="rect">
            <a:avLst/>
          </a:prstGeom>
          <a:solidFill>
            <a:srgbClr val="4F81BC"/>
          </a:solidFill>
          <a:ln w="25400">
            <a:solidFill>
              <a:srgbClr val="385D89"/>
            </a:solidFill>
          </a:ln>
        </p:spPr>
        <p:txBody>
          <a:bodyPr vert="horz" wrap="square" lIns="0" tIns="72390" rIns="0" bIns="0" rtlCol="0">
            <a:spAutoFit/>
          </a:bodyPr>
          <a:lstStyle/>
          <a:p>
            <a:pPr marL="632460">
              <a:lnSpc>
                <a:spcPct val="100000"/>
              </a:lnSpc>
              <a:spcBef>
                <a:spcPts val="570"/>
              </a:spcBef>
            </a:pPr>
            <a:r>
              <a:rPr sz="3200" dirty="0"/>
              <a:t>ICAR</a:t>
            </a:r>
            <a:r>
              <a:rPr sz="3200" spc="-45" dirty="0"/>
              <a:t> </a:t>
            </a:r>
            <a:r>
              <a:rPr sz="3200" spc="-5" dirty="0"/>
              <a:t>2013</a:t>
            </a:r>
            <a:endParaRPr sz="3200"/>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78739" y="10109"/>
            <a:ext cx="8996680" cy="6859270"/>
          </a:xfrm>
          <a:prstGeom prst="rect">
            <a:avLst/>
          </a:prstGeom>
        </p:spPr>
        <p:txBody>
          <a:bodyPr vert="horz" wrap="square" lIns="0" tIns="13970" rIns="0" bIns="0" rtlCol="0">
            <a:spAutoFit/>
          </a:bodyPr>
          <a:lstStyle/>
          <a:p>
            <a:pPr algn="ctr">
              <a:lnSpc>
                <a:spcPts val="3354"/>
              </a:lnSpc>
              <a:spcBef>
                <a:spcPts val="110"/>
              </a:spcBef>
            </a:pPr>
            <a:r>
              <a:rPr sz="2800" b="1" spc="-5" dirty="0">
                <a:solidFill>
                  <a:srgbClr val="FF0000"/>
                </a:solidFill>
                <a:latin typeface="Carlito"/>
                <a:cs typeface="Carlito"/>
              </a:rPr>
              <a:t>DUCKS</a:t>
            </a:r>
            <a:endParaRPr sz="2800">
              <a:latin typeface="Carlito"/>
              <a:cs typeface="Carlito"/>
            </a:endParaRPr>
          </a:p>
          <a:p>
            <a:pPr marL="12700">
              <a:lnSpc>
                <a:spcPts val="3354"/>
              </a:lnSpc>
            </a:pPr>
            <a:r>
              <a:rPr sz="2800" b="1" spc="-5" dirty="0">
                <a:solidFill>
                  <a:srgbClr val="C00000"/>
                </a:solidFill>
                <a:latin typeface="Carlito"/>
                <a:cs typeface="Carlito"/>
              </a:rPr>
              <a:t>They are </a:t>
            </a:r>
            <a:r>
              <a:rPr sz="2800" b="1" spc="-10" dirty="0">
                <a:solidFill>
                  <a:srgbClr val="C00000"/>
                </a:solidFill>
                <a:latin typeface="Carlito"/>
                <a:cs typeface="Carlito"/>
              </a:rPr>
              <a:t>raised for </a:t>
            </a:r>
            <a:r>
              <a:rPr sz="2800" b="1" spc="5" dirty="0">
                <a:solidFill>
                  <a:srgbClr val="C00000"/>
                </a:solidFill>
                <a:latin typeface="Carlito"/>
                <a:cs typeface="Carlito"/>
              </a:rPr>
              <a:t>both </a:t>
            </a:r>
            <a:r>
              <a:rPr sz="2800" b="1" spc="-10" dirty="0">
                <a:solidFill>
                  <a:srgbClr val="C00000"/>
                </a:solidFill>
                <a:latin typeface="Carlito"/>
                <a:cs typeface="Carlito"/>
              </a:rPr>
              <a:t>meat </a:t>
            </a:r>
            <a:r>
              <a:rPr sz="2800" b="1" spc="10" dirty="0">
                <a:solidFill>
                  <a:srgbClr val="C00000"/>
                </a:solidFill>
                <a:latin typeface="Carlito"/>
                <a:cs typeface="Carlito"/>
              </a:rPr>
              <a:t>and</a:t>
            </a:r>
            <a:r>
              <a:rPr sz="2800" b="1" spc="-105" dirty="0">
                <a:solidFill>
                  <a:srgbClr val="C00000"/>
                </a:solidFill>
                <a:latin typeface="Carlito"/>
                <a:cs typeface="Carlito"/>
              </a:rPr>
              <a:t> </a:t>
            </a:r>
            <a:r>
              <a:rPr sz="2800" b="1" spc="5" dirty="0">
                <a:solidFill>
                  <a:srgbClr val="C00000"/>
                </a:solidFill>
                <a:latin typeface="Carlito"/>
                <a:cs typeface="Carlito"/>
              </a:rPr>
              <a:t>eggs.</a:t>
            </a:r>
            <a:endParaRPr sz="2800">
              <a:latin typeface="Carlito"/>
              <a:cs typeface="Carlito"/>
            </a:endParaRPr>
          </a:p>
          <a:p>
            <a:pPr>
              <a:lnSpc>
                <a:spcPct val="100000"/>
              </a:lnSpc>
              <a:spcBef>
                <a:spcPts val="15"/>
              </a:spcBef>
            </a:pPr>
            <a:endParaRPr sz="2750">
              <a:latin typeface="Carlito"/>
              <a:cs typeface="Carlito"/>
            </a:endParaRPr>
          </a:p>
          <a:p>
            <a:pPr marL="12700" marR="6350" algn="just">
              <a:lnSpc>
                <a:spcPct val="100099"/>
              </a:lnSpc>
            </a:pPr>
            <a:r>
              <a:rPr sz="2800" b="1" dirty="0">
                <a:solidFill>
                  <a:srgbClr val="006FC0"/>
                </a:solidFill>
                <a:latin typeface="Carlito"/>
                <a:cs typeface="Carlito"/>
              </a:rPr>
              <a:t>Duck </a:t>
            </a:r>
            <a:r>
              <a:rPr sz="2800" b="1" spc="-5" dirty="0">
                <a:solidFill>
                  <a:srgbClr val="006FC0"/>
                </a:solidFill>
                <a:latin typeface="Carlito"/>
                <a:cs typeface="Carlito"/>
              </a:rPr>
              <a:t>rearing is </a:t>
            </a:r>
            <a:r>
              <a:rPr sz="2800" b="1" spc="-10" dirty="0">
                <a:solidFill>
                  <a:srgbClr val="006FC0"/>
                </a:solidFill>
                <a:latin typeface="Carlito"/>
                <a:cs typeface="Carlito"/>
              </a:rPr>
              <a:t>more </a:t>
            </a:r>
            <a:r>
              <a:rPr sz="2800" b="1" spc="-5" dirty="0">
                <a:solidFill>
                  <a:srgbClr val="006FC0"/>
                </a:solidFill>
                <a:latin typeface="Carlito"/>
                <a:cs typeface="Carlito"/>
              </a:rPr>
              <a:t>common in </a:t>
            </a:r>
            <a:r>
              <a:rPr sz="2800" b="1" spc="-15" dirty="0">
                <a:solidFill>
                  <a:srgbClr val="006FC0"/>
                </a:solidFill>
                <a:latin typeface="Carlito"/>
                <a:cs typeface="Carlito"/>
              </a:rPr>
              <a:t>entire </a:t>
            </a:r>
            <a:r>
              <a:rPr sz="2800" b="1" spc="-10" dirty="0">
                <a:solidFill>
                  <a:srgbClr val="006FC0"/>
                </a:solidFill>
                <a:latin typeface="Carlito"/>
                <a:cs typeface="Carlito"/>
              </a:rPr>
              <a:t>coastal </a:t>
            </a:r>
            <a:r>
              <a:rPr sz="2800" b="1" dirty="0">
                <a:solidFill>
                  <a:srgbClr val="006FC0"/>
                </a:solidFill>
                <a:latin typeface="Carlito"/>
                <a:cs typeface="Carlito"/>
              </a:rPr>
              <a:t>belt </a:t>
            </a:r>
            <a:r>
              <a:rPr sz="2800" b="1" spc="-5" dirty="0">
                <a:solidFill>
                  <a:srgbClr val="006FC0"/>
                </a:solidFill>
                <a:latin typeface="Carlito"/>
                <a:cs typeface="Carlito"/>
              </a:rPr>
              <a:t>in </a:t>
            </a:r>
            <a:r>
              <a:rPr sz="2800" b="1" dirty="0">
                <a:solidFill>
                  <a:srgbClr val="006FC0"/>
                </a:solidFill>
                <a:latin typeface="Carlito"/>
                <a:cs typeface="Carlito"/>
              </a:rPr>
              <a:t>India.  </a:t>
            </a:r>
            <a:r>
              <a:rPr sz="2800" b="1" spc="-5" dirty="0">
                <a:solidFill>
                  <a:srgbClr val="FF0000"/>
                </a:solidFill>
                <a:latin typeface="Carlito"/>
                <a:cs typeface="Carlito"/>
              </a:rPr>
              <a:t>White </a:t>
            </a:r>
            <a:r>
              <a:rPr sz="2800" b="1" spc="-10" dirty="0">
                <a:solidFill>
                  <a:srgbClr val="FF0000"/>
                </a:solidFill>
                <a:latin typeface="Carlito"/>
                <a:cs typeface="Carlito"/>
              </a:rPr>
              <a:t>Pekin </a:t>
            </a:r>
            <a:r>
              <a:rPr sz="2800" b="1" spc="-5" dirty="0">
                <a:solidFill>
                  <a:srgbClr val="FF0000"/>
                </a:solidFill>
                <a:latin typeface="Carlito"/>
                <a:cs typeface="Carlito"/>
              </a:rPr>
              <a:t>is </a:t>
            </a:r>
            <a:r>
              <a:rPr sz="2800" b="1" dirty="0">
                <a:solidFill>
                  <a:srgbClr val="FF0000"/>
                </a:solidFill>
                <a:latin typeface="Carlito"/>
                <a:cs typeface="Carlito"/>
              </a:rPr>
              <a:t>the </a:t>
            </a:r>
            <a:r>
              <a:rPr sz="2800" b="1" spc="-15" dirty="0">
                <a:solidFill>
                  <a:srgbClr val="FF0000"/>
                </a:solidFill>
                <a:latin typeface="Carlito"/>
                <a:cs typeface="Carlito"/>
              </a:rPr>
              <a:t>most </a:t>
            </a:r>
            <a:r>
              <a:rPr sz="2800" b="1" spc="-20" dirty="0">
                <a:solidFill>
                  <a:srgbClr val="FF0000"/>
                </a:solidFill>
                <a:latin typeface="Carlito"/>
                <a:cs typeface="Carlito"/>
              </a:rPr>
              <a:t>preferred </a:t>
            </a:r>
            <a:r>
              <a:rPr sz="2800" b="1" spc="-10" dirty="0">
                <a:solidFill>
                  <a:srgbClr val="FF0000"/>
                </a:solidFill>
                <a:latin typeface="Carlito"/>
                <a:cs typeface="Carlito"/>
              </a:rPr>
              <a:t>meat </a:t>
            </a:r>
            <a:r>
              <a:rPr sz="2800" b="1" dirty="0">
                <a:solidFill>
                  <a:srgbClr val="FF0000"/>
                </a:solidFill>
                <a:latin typeface="Carlito"/>
                <a:cs typeface="Carlito"/>
              </a:rPr>
              <a:t>type </a:t>
            </a:r>
            <a:r>
              <a:rPr sz="2800" b="1" spc="5" dirty="0">
                <a:solidFill>
                  <a:srgbClr val="FF0000"/>
                </a:solidFill>
                <a:latin typeface="Carlito"/>
                <a:cs typeface="Carlito"/>
              </a:rPr>
              <a:t>duck </a:t>
            </a:r>
            <a:r>
              <a:rPr sz="2800" b="1" spc="-10" dirty="0">
                <a:solidFill>
                  <a:srgbClr val="FF0000"/>
                </a:solidFill>
                <a:latin typeface="Carlito"/>
                <a:cs typeface="Carlito"/>
              </a:rPr>
              <a:t>breed.  </a:t>
            </a:r>
            <a:r>
              <a:rPr sz="2800" b="1" spc="-5" dirty="0">
                <a:latin typeface="Carlito"/>
                <a:cs typeface="Carlito"/>
              </a:rPr>
              <a:t>Among egg-laying breeds, </a:t>
            </a:r>
            <a:r>
              <a:rPr sz="2800" b="1" spc="-10" dirty="0">
                <a:latin typeface="Carlito"/>
                <a:cs typeface="Carlito"/>
              </a:rPr>
              <a:t>Khaki </a:t>
            </a:r>
            <a:r>
              <a:rPr sz="2800" b="1" dirty="0">
                <a:latin typeface="Carlito"/>
                <a:cs typeface="Carlito"/>
              </a:rPr>
              <a:t>Campbell </a:t>
            </a:r>
            <a:r>
              <a:rPr sz="2800" b="1" spc="-5" dirty="0">
                <a:latin typeface="Carlito"/>
                <a:cs typeface="Carlito"/>
              </a:rPr>
              <a:t>is </a:t>
            </a:r>
            <a:r>
              <a:rPr sz="2800" b="1" dirty="0">
                <a:latin typeface="Carlito"/>
                <a:cs typeface="Carlito"/>
              </a:rPr>
              <a:t>the </a:t>
            </a:r>
            <a:r>
              <a:rPr sz="2800" b="1" spc="-10" dirty="0">
                <a:latin typeface="Carlito"/>
                <a:cs typeface="Carlito"/>
              </a:rPr>
              <a:t>best: </a:t>
            </a:r>
            <a:r>
              <a:rPr sz="2800" b="1" dirty="0">
                <a:latin typeface="Carlito"/>
                <a:cs typeface="Carlito"/>
              </a:rPr>
              <a:t>300  </a:t>
            </a:r>
            <a:r>
              <a:rPr sz="2800" b="1" spc="5" dirty="0">
                <a:latin typeface="Carlito"/>
                <a:cs typeface="Carlito"/>
              </a:rPr>
              <a:t>eggs </a:t>
            </a:r>
            <a:r>
              <a:rPr sz="2800" b="1" dirty="0">
                <a:latin typeface="Carlito"/>
                <a:cs typeface="Carlito"/>
              </a:rPr>
              <a:t>per </a:t>
            </a:r>
            <a:r>
              <a:rPr sz="2800" b="1" spc="-5" dirty="0">
                <a:latin typeface="Carlito"/>
                <a:cs typeface="Carlito"/>
              </a:rPr>
              <a:t>year </a:t>
            </a:r>
            <a:r>
              <a:rPr sz="2800" b="1" spc="10" dirty="0">
                <a:latin typeface="Carlito"/>
                <a:cs typeface="Carlito"/>
              </a:rPr>
              <a:t>and egg </a:t>
            </a:r>
            <a:r>
              <a:rPr sz="2800" b="1" spc="-15" dirty="0">
                <a:latin typeface="Carlito"/>
                <a:cs typeface="Carlito"/>
              </a:rPr>
              <a:t>weight </a:t>
            </a:r>
            <a:r>
              <a:rPr sz="2800" b="1" spc="10" dirty="0">
                <a:latin typeface="Carlito"/>
                <a:cs typeface="Carlito"/>
              </a:rPr>
              <a:t>65 </a:t>
            </a:r>
            <a:r>
              <a:rPr sz="2800" b="1" spc="-20" dirty="0">
                <a:latin typeface="Carlito"/>
                <a:cs typeface="Carlito"/>
              </a:rPr>
              <a:t>to </a:t>
            </a:r>
            <a:r>
              <a:rPr sz="2800" b="1" spc="10" dirty="0">
                <a:latin typeface="Carlito"/>
                <a:cs typeface="Carlito"/>
              </a:rPr>
              <a:t>75</a:t>
            </a:r>
            <a:r>
              <a:rPr sz="2800" b="1" spc="-110" dirty="0">
                <a:latin typeface="Carlito"/>
                <a:cs typeface="Carlito"/>
              </a:rPr>
              <a:t> </a:t>
            </a:r>
            <a:r>
              <a:rPr sz="2800" b="1" dirty="0">
                <a:latin typeface="Carlito"/>
                <a:cs typeface="Carlito"/>
              </a:rPr>
              <a:t>g.</a:t>
            </a:r>
            <a:endParaRPr sz="2800">
              <a:latin typeface="Carlito"/>
              <a:cs typeface="Carlito"/>
            </a:endParaRPr>
          </a:p>
          <a:p>
            <a:pPr marL="12700" marR="1913889">
              <a:lnSpc>
                <a:spcPts val="3350"/>
              </a:lnSpc>
              <a:spcBef>
                <a:spcPts val="110"/>
              </a:spcBef>
            </a:pPr>
            <a:r>
              <a:rPr sz="2800" b="1" spc="-5" dirty="0">
                <a:solidFill>
                  <a:srgbClr val="006FC0"/>
                </a:solidFill>
                <a:latin typeface="Carlito"/>
                <a:cs typeface="Carlito"/>
              </a:rPr>
              <a:t>They thrive </a:t>
            </a:r>
            <a:r>
              <a:rPr sz="2800" b="1" spc="-10" dirty="0">
                <a:solidFill>
                  <a:srgbClr val="006FC0"/>
                </a:solidFill>
                <a:latin typeface="Carlito"/>
                <a:cs typeface="Carlito"/>
              </a:rPr>
              <a:t>well </a:t>
            </a:r>
            <a:r>
              <a:rPr sz="2800" b="1" spc="-5" dirty="0">
                <a:solidFill>
                  <a:srgbClr val="006FC0"/>
                </a:solidFill>
                <a:latin typeface="Carlito"/>
                <a:cs typeface="Carlito"/>
              </a:rPr>
              <a:t>in scavenging </a:t>
            </a:r>
            <a:r>
              <a:rPr sz="2800" b="1" dirty="0">
                <a:solidFill>
                  <a:srgbClr val="006FC0"/>
                </a:solidFill>
                <a:latin typeface="Carlito"/>
                <a:cs typeface="Carlito"/>
              </a:rPr>
              <a:t>conditions.  </a:t>
            </a:r>
            <a:r>
              <a:rPr sz="2800" b="1" spc="-10" dirty="0">
                <a:solidFill>
                  <a:srgbClr val="00AF50"/>
                </a:solidFill>
                <a:latin typeface="Carlito"/>
                <a:cs typeface="Carlito"/>
              </a:rPr>
              <a:t>Ducks </a:t>
            </a:r>
            <a:r>
              <a:rPr sz="2800" b="1" spc="-5" dirty="0">
                <a:solidFill>
                  <a:srgbClr val="00AF50"/>
                </a:solidFill>
                <a:latin typeface="Carlito"/>
                <a:cs typeface="Carlito"/>
              </a:rPr>
              <a:t>supplement </a:t>
            </a:r>
            <a:r>
              <a:rPr sz="2800" b="1" dirty="0">
                <a:solidFill>
                  <a:srgbClr val="00AF50"/>
                </a:solidFill>
                <a:latin typeface="Carlito"/>
                <a:cs typeface="Carlito"/>
              </a:rPr>
              <a:t>their </a:t>
            </a:r>
            <a:r>
              <a:rPr sz="2800" b="1" spc="-10" dirty="0">
                <a:solidFill>
                  <a:srgbClr val="00AF50"/>
                </a:solidFill>
                <a:latin typeface="Carlito"/>
                <a:cs typeface="Carlito"/>
              </a:rPr>
              <a:t>feed </a:t>
            </a:r>
            <a:r>
              <a:rPr sz="2800" b="1" spc="-25" dirty="0">
                <a:solidFill>
                  <a:srgbClr val="00AF50"/>
                </a:solidFill>
                <a:latin typeface="Carlito"/>
                <a:cs typeface="Carlito"/>
              </a:rPr>
              <a:t>intake </a:t>
            </a:r>
            <a:r>
              <a:rPr sz="2800" b="1" spc="5" dirty="0">
                <a:solidFill>
                  <a:srgbClr val="00AF50"/>
                </a:solidFill>
                <a:latin typeface="Carlito"/>
                <a:cs typeface="Carlito"/>
              </a:rPr>
              <a:t>by</a:t>
            </a:r>
            <a:r>
              <a:rPr sz="2800" b="1" dirty="0">
                <a:solidFill>
                  <a:srgbClr val="00AF50"/>
                </a:solidFill>
                <a:latin typeface="Carlito"/>
                <a:cs typeface="Carlito"/>
              </a:rPr>
              <a:t> </a:t>
            </a:r>
            <a:r>
              <a:rPr sz="2800" b="1" spc="-10" dirty="0">
                <a:solidFill>
                  <a:srgbClr val="00AF50"/>
                </a:solidFill>
                <a:latin typeface="Carlito"/>
                <a:cs typeface="Carlito"/>
              </a:rPr>
              <a:t>foraging.</a:t>
            </a:r>
            <a:endParaRPr sz="2800">
              <a:latin typeface="Carlito"/>
              <a:cs typeface="Carlito"/>
            </a:endParaRPr>
          </a:p>
          <a:p>
            <a:pPr marL="12700" marR="5080">
              <a:lnSpc>
                <a:spcPts val="3350"/>
              </a:lnSpc>
              <a:spcBef>
                <a:spcPts val="35"/>
              </a:spcBef>
              <a:tabLst>
                <a:tab pos="972819" algn="l"/>
                <a:tab pos="1691005" algn="l"/>
                <a:tab pos="2766060" algn="l"/>
                <a:tab pos="3896360" algn="l"/>
                <a:tab pos="4417695" algn="l"/>
                <a:tab pos="5579110" algn="l"/>
                <a:tab pos="6713855" algn="l"/>
                <a:tab pos="8067675" algn="l"/>
              </a:tabLst>
            </a:pPr>
            <a:r>
              <a:rPr sz="2800" b="1" spc="15" dirty="0">
                <a:solidFill>
                  <a:srgbClr val="C00000"/>
                </a:solidFill>
                <a:latin typeface="Carlito"/>
                <a:cs typeface="Carlito"/>
              </a:rPr>
              <a:t>T</a:t>
            </a:r>
            <a:r>
              <a:rPr sz="2800" b="1" spc="5" dirty="0">
                <a:solidFill>
                  <a:srgbClr val="C00000"/>
                </a:solidFill>
                <a:latin typeface="Carlito"/>
                <a:cs typeface="Carlito"/>
              </a:rPr>
              <a:t>h</a:t>
            </a:r>
            <a:r>
              <a:rPr sz="2800" b="1" spc="-40" dirty="0">
                <a:solidFill>
                  <a:srgbClr val="C00000"/>
                </a:solidFill>
                <a:latin typeface="Carlito"/>
                <a:cs typeface="Carlito"/>
              </a:rPr>
              <a:t>e</a:t>
            </a:r>
            <a:r>
              <a:rPr sz="2800" b="1" dirty="0">
                <a:solidFill>
                  <a:srgbClr val="C00000"/>
                </a:solidFill>
                <a:latin typeface="Carlito"/>
                <a:cs typeface="Carlito"/>
              </a:rPr>
              <a:t>y	</a:t>
            </a:r>
            <a:r>
              <a:rPr sz="2800" b="1" spc="-5" dirty="0">
                <a:solidFill>
                  <a:srgbClr val="C00000"/>
                </a:solidFill>
                <a:latin typeface="Carlito"/>
                <a:cs typeface="Carlito"/>
              </a:rPr>
              <a:t>e</a:t>
            </a:r>
            <a:r>
              <a:rPr sz="2800" b="1" spc="-15" dirty="0">
                <a:solidFill>
                  <a:srgbClr val="C00000"/>
                </a:solidFill>
                <a:latin typeface="Carlito"/>
                <a:cs typeface="Carlito"/>
              </a:rPr>
              <a:t>a</a:t>
            </a:r>
            <a:r>
              <a:rPr sz="2800" b="1" dirty="0">
                <a:solidFill>
                  <a:srgbClr val="C00000"/>
                </a:solidFill>
                <a:latin typeface="Carlito"/>
                <a:cs typeface="Carlito"/>
              </a:rPr>
              <a:t>t	</a:t>
            </a:r>
            <a:r>
              <a:rPr sz="2800" b="1" spc="-30" dirty="0">
                <a:solidFill>
                  <a:srgbClr val="C00000"/>
                </a:solidFill>
                <a:latin typeface="Carlito"/>
                <a:cs typeface="Carlito"/>
              </a:rPr>
              <a:t>f</a:t>
            </a:r>
            <a:r>
              <a:rPr sz="2800" b="1" spc="20" dirty="0">
                <a:solidFill>
                  <a:srgbClr val="C00000"/>
                </a:solidFill>
                <a:latin typeface="Carlito"/>
                <a:cs typeface="Carlito"/>
              </a:rPr>
              <a:t>a</a:t>
            </a:r>
            <a:r>
              <a:rPr sz="2800" b="1" dirty="0">
                <a:solidFill>
                  <a:srgbClr val="C00000"/>
                </a:solidFill>
                <a:latin typeface="Carlito"/>
                <a:cs typeface="Carlito"/>
              </a:rPr>
              <a:t>l</a:t>
            </a:r>
            <a:r>
              <a:rPr sz="2800" b="1" spc="-15" dirty="0">
                <a:solidFill>
                  <a:srgbClr val="C00000"/>
                </a:solidFill>
                <a:latin typeface="Carlito"/>
                <a:cs typeface="Carlito"/>
              </a:rPr>
              <a:t>l</a:t>
            </a:r>
            <a:r>
              <a:rPr sz="2800" b="1" spc="-5" dirty="0">
                <a:solidFill>
                  <a:srgbClr val="C00000"/>
                </a:solidFill>
                <a:latin typeface="Carlito"/>
                <a:cs typeface="Carlito"/>
              </a:rPr>
              <a:t>e</a:t>
            </a:r>
            <a:r>
              <a:rPr sz="2800" b="1" spc="5" dirty="0">
                <a:solidFill>
                  <a:srgbClr val="C00000"/>
                </a:solidFill>
                <a:latin typeface="Carlito"/>
                <a:cs typeface="Carlito"/>
              </a:rPr>
              <a:t>n</a:t>
            </a:r>
            <a:r>
              <a:rPr sz="2800" b="1" dirty="0">
                <a:solidFill>
                  <a:srgbClr val="C00000"/>
                </a:solidFill>
                <a:latin typeface="Carlito"/>
                <a:cs typeface="Carlito"/>
              </a:rPr>
              <a:t>	</a:t>
            </a:r>
            <a:r>
              <a:rPr sz="2800" b="1" spc="-5" dirty="0">
                <a:solidFill>
                  <a:srgbClr val="C00000"/>
                </a:solidFill>
                <a:latin typeface="Carlito"/>
                <a:cs typeface="Carlito"/>
              </a:rPr>
              <a:t>g</a:t>
            </a:r>
            <a:r>
              <a:rPr sz="2800" b="1" spc="-65" dirty="0">
                <a:solidFill>
                  <a:srgbClr val="C00000"/>
                </a:solidFill>
                <a:latin typeface="Carlito"/>
                <a:cs typeface="Carlito"/>
              </a:rPr>
              <a:t>r</a:t>
            </a:r>
            <a:r>
              <a:rPr sz="2800" b="1" spc="20" dirty="0">
                <a:solidFill>
                  <a:srgbClr val="C00000"/>
                </a:solidFill>
                <a:latin typeface="Carlito"/>
                <a:cs typeface="Carlito"/>
              </a:rPr>
              <a:t>a</a:t>
            </a:r>
            <a:r>
              <a:rPr sz="2800" b="1" spc="-45" dirty="0">
                <a:solidFill>
                  <a:srgbClr val="C00000"/>
                </a:solidFill>
                <a:latin typeface="Carlito"/>
                <a:cs typeface="Carlito"/>
              </a:rPr>
              <a:t>i</a:t>
            </a:r>
            <a:r>
              <a:rPr sz="2800" b="1" dirty="0">
                <a:solidFill>
                  <a:srgbClr val="C00000"/>
                </a:solidFill>
                <a:latin typeface="Carlito"/>
                <a:cs typeface="Carlito"/>
              </a:rPr>
              <a:t>ns	</a:t>
            </a:r>
            <a:r>
              <a:rPr sz="2800" b="1" spc="-10" dirty="0">
                <a:solidFill>
                  <a:srgbClr val="C00000"/>
                </a:solidFill>
                <a:latin typeface="Carlito"/>
                <a:cs typeface="Carlito"/>
              </a:rPr>
              <a:t>i</a:t>
            </a:r>
            <a:r>
              <a:rPr sz="2800" b="1" spc="5" dirty="0">
                <a:solidFill>
                  <a:srgbClr val="C00000"/>
                </a:solidFill>
                <a:latin typeface="Carlito"/>
                <a:cs typeface="Carlito"/>
              </a:rPr>
              <a:t>n</a:t>
            </a:r>
            <a:r>
              <a:rPr sz="2800" b="1" dirty="0">
                <a:solidFill>
                  <a:srgbClr val="C00000"/>
                </a:solidFill>
                <a:latin typeface="Carlito"/>
                <a:cs typeface="Carlito"/>
              </a:rPr>
              <a:t>	</a:t>
            </a:r>
            <a:r>
              <a:rPr sz="2800" b="1" spc="-30" dirty="0">
                <a:solidFill>
                  <a:srgbClr val="C00000"/>
                </a:solidFill>
                <a:latin typeface="Carlito"/>
                <a:cs typeface="Carlito"/>
              </a:rPr>
              <a:t>p</a:t>
            </a:r>
            <a:r>
              <a:rPr sz="2800" b="1" spc="20" dirty="0">
                <a:solidFill>
                  <a:srgbClr val="C00000"/>
                </a:solidFill>
                <a:latin typeface="Carlito"/>
                <a:cs typeface="Carlito"/>
              </a:rPr>
              <a:t>a</a:t>
            </a:r>
            <a:r>
              <a:rPr sz="2800" b="1" spc="5" dirty="0">
                <a:solidFill>
                  <a:srgbClr val="C00000"/>
                </a:solidFill>
                <a:latin typeface="Carlito"/>
                <a:cs typeface="Carlito"/>
              </a:rPr>
              <a:t>ddy</a:t>
            </a:r>
            <a:r>
              <a:rPr sz="2800" b="1" dirty="0">
                <a:solidFill>
                  <a:srgbClr val="C00000"/>
                </a:solidFill>
                <a:latin typeface="Carlito"/>
                <a:cs typeface="Carlito"/>
              </a:rPr>
              <a:t>	</a:t>
            </a:r>
            <a:r>
              <a:rPr sz="2800" b="1" spc="5" dirty="0">
                <a:solidFill>
                  <a:srgbClr val="C00000"/>
                </a:solidFill>
                <a:latin typeface="Carlito"/>
                <a:cs typeface="Carlito"/>
              </a:rPr>
              <a:t>f</a:t>
            </a:r>
            <a:r>
              <a:rPr sz="2800" b="1" dirty="0">
                <a:solidFill>
                  <a:srgbClr val="C00000"/>
                </a:solidFill>
                <a:latin typeface="Carlito"/>
                <a:cs typeface="Carlito"/>
              </a:rPr>
              <a:t>i</a:t>
            </a:r>
            <a:r>
              <a:rPr sz="2800" b="1" spc="-15" dirty="0">
                <a:solidFill>
                  <a:srgbClr val="C00000"/>
                </a:solidFill>
                <a:latin typeface="Carlito"/>
                <a:cs typeface="Carlito"/>
              </a:rPr>
              <a:t>e</a:t>
            </a:r>
            <a:r>
              <a:rPr sz="2800" b="1" dirty="0">
                <a:solidFill>
                  <a:srgbClr val="C00000"/>
                </a:solidFill>
                <a:latin typeface="Carlito"/>
                <a:cs typeface="Carlito"/>
              </a:rPr>
              <a:t>ld</a:t>
            </a:r>
            <a:r>
              <a:rPr sz="2800" b="1" spc="-15" dirty="0">
                <a:solidFill>
                  <a:srgbClr val="C00000"/>
                </a:solidFill>
                <a:latin typeface="Carlito"/>
                <a:cs typeface="Carlito"/>
              </a:rPr>
              <a:t>s</a:t>
            </a:r>
            <a:r>
              <a:rPr sz="2800" b="1" dirty="0">
                <a:solidFill>
                  <a:srgbClr val="C00000"/>
                </a:solidFill>
                <a:latin typeface="Carlito"/>
                <a:cs typeface="Carlito"/>
              </a:rPr>
              <a:t>,	in</a:t>
            </a:r>
            <a:r>
              <a:rPr sz="2800" b="1" spc="-15" dirty="0">
                <a:solidFill>
                  <a:srgbClr val="C00000"/>
                </a:solidFill>
                <a:latin typeface="Carlito"/>
                <a:cs typeface="Carlito"/>
              </a:rPr>
              <a:t>s</a:t>
            </a:r>
            <a:r>
              <a:rPr sz="2800" b="1" spc="-5" dirty="0">
                <a:solidFill>
                  <a:srgbClr val="C00000"/>
                </a:solidFill>
                <a:latin typeface="Carlito"/>
                <a:cs typeface="Carlito"/>
              </a:rPr>
              <a:t>e</a:t>
            </a:r>
            <a:r>
              <a:rPr sz="2800" b="1" spc="10" dirty="0">
                <a:solidFill>
                  <a:srgbClr val="C00000"/>
                </a:solidFill>
                <a:latin typeface="Carlito"/>
                <a:cs typeface="Carlito"/>
              </a:rPr>
              <a:t>c</a:t>
            </a:r>
            <a:r>
              <a:rPr sz="2800" b="1" dirty="0">
                <a:solidFill>
                  <a:srgbClr val="C00000"/>
                </a:solidFill>
                <a:latin typeface="Carlito"/>
                <a:cs typeface="Carlito"/>
              </a:rPr>
              <a:t>t</a:t>
            </a:r>
            <a:r>
              <a:rPr sz="2800" b="1" spc="-10" dirty="0">
                <a:solidFill>
                  <a:srgbClr val="C00000"/>
                </a:solidFill>
                <a:latin typeface="Carlito"/>
                <a:cs typeface="Carlito"/>
              </a:rPr>
              <a:t>s</a:t>
            </a:r>
            <a:r>
              <a:rPr sz="2800" b="1" dirty="0">
                <a:solidFill>
                  <a:srgbClr val="C00000"/>
                </a:solidFill>
                <a:latin typeface="Carlito"/>
                <a:cs typeface="Carlito"/>
              </a:rPr>
              <a:t>,	</a:t>
            </a:r>
            <a:r>
              <a:rPr sz="2800" b="1" spc="-45" dirty="0">
                <a:solidFill>
                  <a:srgbClr val="C00000"/>
                </a:solidFill>
                <a:latin typeface="Carlito"/>
                <a:cs typeface="Carlito"/>
              </a:rPr>
              <a:t>s</a:t>
            </a:r>
            <a:r>
              <a:rPr sz="2800" b="1" spc="5" dirty="0">
                <a:solidFill>
                  <a:srgbClr val="C00000"/>
                </a:solidFill>
                <a:latin typeface="Carlito"/>
                <a:cs typeface="Carlito"/>
              </a:rPr>
              <a:t>n</a:t>
            </a:r>
            <a:r>
              <a:rPr sz="2800" b="1" spc="20" dirty="0">
                <a:solidFill>
                  <a:srgbClr val="C00000"/>
                </a:solidFill>
                <a:latin typeface="Carlito"/>
                <a:cs typeface="Carlito"/>
              </a:rPr>
              <a:t>a</a:t>
            </a:r>
            <a:r>
              <a:rPr sz="2800" b="1" dirty="0">
                <a:solidFill>
                  <a:srgbClr val="C00000"/>
                </a:solidFill>
                <a:latin typeface="Carlito"/>
                <a:cs typeface="Carlito"/>
              </a:rPr>
              <a:t>i</a:t>
            </a:r>
            <a:r>
              <a:rPr sz="2800" b="1" spc="-15" dirty="0">
                <a:solidFill>
                  <a:srgbClr val="C00000"/>
                </a:solidFill>
                <a:latin typeface="Carlito"/>
                <a:cs typeface="Carlito"/>
              </a:rPr>
              <a:t>l</a:t>
            </a:r>
            <a:r>
              <a:rPr sz="2800" b="1" dirty="0">
                <a:solidFill>
                  <a:srgbClr val="C00000"/>
                </a:solidFill>
                <a:latin typeface="Carlito"/>
                <a:cs typeface="Carlito"/>
              </a:rPr>
              <a:t>s,  </a:t>
            </a:r>
            <a:r>
              <a:rPr sz="2800" b="1" spc="-5" dirty="0">
                <a:solidFill>
                  <a:srgbClr val="C00000"/>
                </a:solidFill>
                <a:latin typeface="Carlito"/>
                <a:cs typeface="Carlito"/>
              </a:rPr>
              <a:t>earthworms, </a:t>
            </a:r>
            <a:r>
              <a:rPr sz="2800" b="1" dirty="0">
                <a:solidFill>
                  <a:srgbClr val="C00000"/>
                </a:solidFill>
                <a:latin typeface="Carlito"/>
                <a:cs typeface="Carlito"/>
              </a:rPr>
              <a:t>small fishes </a:t>
            </a:r>
            <a:r>
              <a:rPr sz="2800" b="1" spc="5" dirty="0">
                <a:solidFill>
                  <a:srgbClr val="C00000"/>
                </a:solidFill>
                <a:latin typeface="Carlito"/>
                <a:cs typeface="Carlito"/>
              </a:rPr>
              <a:t>and </a:t>
            </a:r>
            <a:r>
              <a:rPr sz="2800" b="1" dirty="0">
                <a:solidFill>
                  <a:srgbClr val="C00000"/>
                </a:solidFill>
                <a:latin typeface="Carlito"/>
                <a:cs typeface="Carlito"/>
              </a:rPr>
              <a:t>other aquatic</a:t>
            </a:r>
            <a:r>
              <a:rPr sz="2800" b="1" spc="-155" dirty="0">
                <a:solidFill>
                  <a:srgbClr val="C00000"/>
                </a:solidFill>
                <a:latin typeface="Carlito"/>
                <a:cs typeface="Carlito"/>
              </a:rPr>
              <a:t> </a:t>
            </a:r>
            <a:r>
              <a:rPr sz="2800" b="1" spc="-5" dirty="0">
                <a:solidFill>
                  <a:srgbClr val="C00000"/>
                </a:solidFill>
                <a:latin typeface="Carlito"/>
                <a:cs typeface="Carlito"/>
              </a:rPr>
              <a:t>materials.</a:t>
            </a:r>
            <a:endParaRPr sz="2800">
              <a:latin typeface="Carlito"/>
              <a:cs typeface="Carlito"/>
            </a:endParaRPr>
          </a:p>
          <a:p>
            <a:pPr marL="12700">
              <a:lnSpc>
                <a:spcPts val="3240"/>
              </a:lnSpc>
              <a:tabLst>
                <a:tab pos="927100" algn="l"/>
                <a:tab pos="1508125" algn="l"/>
                <a:tab pos="2212975" algn="l"/>
                <a:tab pos="3484245" algn="l"/>
                <a:tab pos="4216400" algn="l"/>
                <a:tab pos="5826125" algn="l"/>
                <a:tab pos="7061200" algn="l"/>
                <a:tab pos="7774940" algn="l"/>
              </a:tabLst>
            </a:pPr>
            <a:r>
              <a:rPr sz="2800" b="1" spc="-5" dirty="0">
                <a:solidFill>
                  <a:srgbClr val="006FC0"/>
                </a:solidFill>
                <a:latin typeface="Carlito"/>
                <a:cs typeface="Carlito"/>
              </a:rPr>
              <a:t>They	</a:t>
            </a:r>
            <a:r>
              <a:rPr sz="2800" b="1" spc="-15" dirty="0">
                <a:solidFill>
                  <a:srgbClr val="006FC0"/>
                </a:solidFill>
                <a:latin typeface="Carlito"/>
                <a:cs typeface="Carlito"/>
              </a:rPr>
              <a:t>do	</a:t>
            </a:r>
            <a:r>
              <a:rPr sz="2800" b="1" spc="-10" dirty="0">
                <a:solidFill>
                  <a:srgbClr val="006FC0"/>
                </a:solidFill>
                <a:latin typeface="Carlito"/>
                <a:cs typeface="Carlito"/>
              </a:rPr>
              <a:t>not	</a:t>
            </a:r>
            <a:r>
              <a:rPr sz="2800" b="1" spc="-15" dirty="0">
                <a:solidFill>
                  <a:srgbClr val="006FC0"/>
                </a:solidFill>
                <a:latin typeface="Carlito"/>
                <a:cs typeface="Carlito"/>
              </a:rPr>
              <a:t>require	any	</a:t>
            </a:r>
            <a:r>
              <a:rPr sz="2800" b="1" spc="-20" dirty="0">
                <a:solidFill>
                  <a:srgbClr val="006FC0"/>
                </a:solidFill>
                <a:latin typeface="Carlito"/>
                <a:cs typeface="Carlito"/>
              </a:rPr>
              <a:t>elaborate	</a:t>
            </a:r>
            <a:r>
              <a:rPr sz="2800" b="1" spc="-5" dirty="0">
                <a:solidFill>
                  <a:srgbClr val="006FC0"/>
                </a:solidFill>
                <a:latin typeface="Carlito"/>
                <a:cs typeface="Carlito"/>
              </a:rPr>
              <a:t>houses	</a:t>
            </a:r>
            <a:r>
              <a:rPr sz="2800" b="1" spc="-25" dirty="0">
                <a:solidFill>
                  <a:srgbClr val="006FC0"/>
                </a:solidFill>
                <a:latin typeface="Carlito"/>
                <a:cs typeface="Carlito"/>
              </a:rPr>
              <a:t>like	</a:t>
            </a:r>
            <a:r>
              <a:rPr sz="2800" b="1" spc="-15" dirty="0">
                <a:solidFill>
                  <a:srgbClr val="006FC0"/>
                </a:solidFill>
                <a:latin typeface="Carlito"/>
                <a:cs typeface="Carlito"/>
              </a:rPr>
              <a:t>chicken.</a:t>
            </a:r>
            <a:endParaRPr sz="2800">
              <a:latin typeface="Carlito"/>
              <a:cs typeface="Carlito"/>
            </a:endParaRPr>
          </a:p>
          <a:p>
            <a:pPr marL="12700" marR="8255">
              <a:lnSpc>
                <a:spcPct val="100000"/>
              </a:lnSpc>
              <a:spcBef>
                <a:spcPts val="30"/>
              </a:spcBef>
              <a:tabLst>
                <a:tab pos="1101090" algn="l"/>
                <a:tab pos="1796414" algn="l"/>
                <a:tab pos="2775585" algn="l"/>
                <a:tab pos="3909695" algn="l"/>
                <a:tab pos="4902200" algn="l"/>
                <a:tab pos="5958840" algn="l"/>
                <a:tab pos="7427595" algn="l"/>
                <a:tab pos="8200390" algn="l"/>
              </a:tabLst>
            </a:pPr>
            <a:r>
              <a:rPr sz="2800" b="1" spc="-5" dirty="0">
                <a:solidFill>
                  <a:srgbClr val="FF0000"/>
                </a:solidFill>
                <a:latin typeface="Carlito"/>
                <a:cs typeface="Carlito"/>
              </a:rPr>
              <a:t>Du</a:t>
            </a:r>
            <a:r>
              <a:rPr sz="2800" b="1" spc="10" dirty="0">
                <a:solidFill>
                  <a:srgbClr val="FF0000"/>
                </a:solidFill>
                <a:latin typeface="Carlito"/>
                <a:cs typeface="Carlito"/>
              </a:rPr>
              <a:t>c</a:t>
            </a:r>
            <a:r>
              <a:rPr sz="2800" b="1" spc="-55" dirty="0">
                <a:solidFill>
                  <a:srgbClr val="FF0000"/>
                </a:solidFill>
                <a:latin typeface="Carlito"/>
                <a:cs typeface="Carlito"/>
              </a:rPr>
              <a:t>k</a:t>
            </a:r>
            <a:r>
              <a:rPr sz="2800" b="1" dirty="0">
                <a:solidFill>
                  <a:srgbClr val="FF0000"/>
                </a:solidFill>
                <a:latin typeface="Carlito"/>
                <a:cs typeface="Carlito"/>
              </a:rPr>
              <a:t>s	</a:t>
            </a:r>
            <a:r>
              <a:rPr sz="2800" b="1" spc="15" dirty="0">
                <a:solidFill>
                  <a:srgbClr val="FF0000"/>
                </a:solidFill>
                <a:latin typeface="Carlito"/>
                <a:cs typeface="Carlito"/>
              </a:rPr>
              <a:t>a</a:t>
            </a:r>
            <a:r>
              <a:rPr sz="2800" b="1" spc="-30" dirty="0">
                <a:solidFill>
                  <a:srgbClr val="FF0000"/>
                </a:solidFill>
                <a:latin typeface="Carlito"/>
                <a:cs typeface="Carlito"/>
              </a:rPr>
              <a:t>r</a:t>
            </a:r>
            <a:r>
              <a:rPr sz="2800" b="1" dirty="0">
                <a:solidFill>
                  <a:srgbClr val="FF0000"/>
                </a:solidFill>
                <a:latin typeface="Carlito"/>
                <a:cs typeface="Carlito"/>
              </a:rPr>
              <a:t>e	</a:t>
            </a:r>
            <a:r>
              <a:rPr sz="2800" b="1" spc="-30" dirty="0">
                <a:solidFill>
                  <a:srgbClr val="FF0000"/>
                </a:solidFill>
                <a:latin typeface="Carlito"/>
                <a:cs typeface="Carlito"/>
              </a:rPr>
              <a:t>q</a:t>
            </a:r>
            <a:r>
              <a:rPr sz="2800" b="1" dirty="0">
                <a:solidFill>
                  <a:srgbClr val="FF0000"/>
                </a:solidFill>
                <a:latin typeface="Carlito"/>
                <a:cs typeface="Carlito"/>
              </a:rPr>
              <a:t>ui</a:t>
            </a:r>
            <a:r>
              <a:rPr sz="2800" b="1" spc="-45" dirty="0">
                <a:solidFill>
                  <a:srgbClr val="FF0000"/>
                </a:solidFill>
                <a:latin typeface="Carlito"/>
                <a:cs typeface="Carlito"/>
              </a:rPr>
              <a:t>t</a:t>
            </a:r>
            <a:r>
              <a:rPr sz="2800" b="1" dirty="0">
                <a:solidFill>
                  <a:srgbClr val="FF0000"/>
                </a:solidFill>
                <a:latin typeface="Carlito"/>
                <a:cs typeface="Carlito"/>
              </a:rPr>
              <a:t>e	h</a:t>
            </a:r>
            <a:r>
              <a:rPr sz="2800" b="1" spc="15" dirty="0">
                <a:solidFill>
                  <a:srgbClr val="FF0000"/>
                </a:solidFill>
                <a:latin typeface="Carlito"/>
                <a:cs typeface="Carlito"/>
              </a:rPr>
              <a:t>a</a:t>
            </a:r>
            <a:r>
              <a:rPr sz="2800" b="1" spc="-65" dirty="0">
                <a:solidFill>
                  <a:srgbClr val="FF0000"/>
                </a:solidFill>
                <a:latin typeface="Carlito"/>
                <a:cs typeface="Carlito"/>
              </a:rPr>
              <a:t>r</a:t>
            </a:r>
            <a:r>
              <a:rPr sz="2800" b="1" dirty="0">
                <a:solidFill>
                  <a:srgbClr val="FF0000"/>
                </a:solidFill>
                <a:latin typeface="Carlito"/>
                <a:cs typeface="Carlito"/>
              </a:rPr>
              <a:t>d</a:t>
            </a:r>
            <a:r>
              <a:rPr sz="2800" b="1" spc="-175" dirty="0">
                <a:solidFill>
                  <a:srgbClr val="FF0000"/>
                </a:solidFill>
                <a:latin typeface="Carlito"/>
                <a:cs typeface="Carlito"/>
              </a:rPr>
              <a:t>y</a:t>
            </a:r>
            <a:r>
              <a:rPr sz="2800" b="1" dirty="0">
                <a:solidFill>
                  <a:srgbClr val="FF0000"/>
                </a:solidFill>
                <a:latin typeface="Carlito"/>
                <a:cs typeface="Carlito"/>
              </a:rPr>
              <a:t>,	</a:t>
            </a:r>
            <a:r>
              <a:rPr sz="2800" b="1" spc="-10" dirty="0">
                <a:solidFill>
                  <a:srgbClr val="FF0000"/>
                </a:solidFill>
                <a:latin typeface="Carlito"/>
                <a:cs typeface="Carlito"/>
              </a:rPr>
              <a:t>m</a:t>
            </a:r>
            <a:r>
              <a:rPr sz="2800" b="1" dirty="0">
                <a:solidFill>
                  <a:srgbClr val="FF0000"/>
                </a:solidFill>
                <a:latin typeface="Carlito"/>
                <a:cs typeface="Carlito"/>
              </a:rPr>
              <a:t>o</a:t>
            </a:r>
            <a:r>
              <a:rPr sz="2800" b="1" spc="-25" dirty="0">
                <a:solidFill>
                  <a:srgbClr val="FF0000"/>
                </a:solidFill>
                <a:latin typeface="Carlito"/>
                <a:cs typeface="Carlito"/>
              </a:rPr>
              <a:t>r</a:t>
            </a:r>
            <a:r>
              <a:rPr sz="2800" b="1" dirty="0">
                <a:solidFill>
                  <a:srgbClr val="FF0000"/>
                </a:solidFill>
                <a:latin typeface="Carlito"/>
                <a:cs typeface="Carlito"/>
              </a:rPr>
              <a:t>e	</a:t>
            </a:r>
            <a:r>
              <a:rPr sz="2800" b="1" spc="-10" dirty="0">
                <a:solidFill>
                  <a:srgbClr val="FF0000"/>
                </a:solidFill>
                <a:latin typeface="Carlito"/>
                <a:cs typeface="Carlito"/>
              </a:rPr>
              <a:t>e</a:t>
            </a:r>
            <a:r>
              <a:rPr sz="2800" b="1" spc="15" dirty="0">
                <a:solidFill>
                  <a:srgbClr val="FF0000"/>
                </a:solidFill>
                <a:latin typeface="Carlito"/>
                <a:cs typeface="Carlito"/>
              </a:rPr>
              <a:t>a</a:t>
            </a:r>
            <a:r>
              <a:rPr sz="2800" b="1" dirty="0">
                <a:solidFill>
                  <a:srgbClr val="FF0000"/>
                </a:solidFill>
                <a:latin typeface="Carlito"/>
                <a:cs typeface="Carlito"/>
              </a:rPr>
              <a:t>s</a:t>
            </a:r>
            <a:r>
              <a:rPr sz="2800" b="1" spc="-15" dirty="0">
                <a:solidFill>
                  <a:srgbClr val="FF0000"/>
                </a:solidFill>
                <a:latin typeface="Carlito"/>
                <a:cs typeface="Carlito"/>
              </a:rPr>
              <a:t>i</a:t>
            </a:r>
            <a:r>
              <a:rPr sz="2800" b="1" dirty="0">
                <a:solidFill>
                  <a:srgbClr val="FF0000"/>
                </a:solidFill>
                <a:latin typeface="Carlito"/>
                <a:cs typeface="Carlito"/>
              </a:rPr>
              <a:t>ly	b</a:t>
            </a:r>
            <a:r>
              <a:rPr sz="2800" b="1" spc="-60" dirty="0">
                <a:solidFill>
                  <a:srgbClr val="FF0000"/>
                </a:solidFill>
                <a:latin typeface="Carlito"/>
                <a:cs typeface="Carlito"/>
              </a:rPr>
              <a:t>r</a:t>
            </a:r>
            <a:r>
              <a:rPr sz="2800" b="1" dirty="0">
                <a:solidFill>
                  <a:srgbClr val="FF0000"/>
                </a:solidFill>
                <a:latin typeface="Carlito"/>
                <a:cs typeface="Carlito"/>
              </a:rPr>
              <a:t>ood</a:t>
            </a:r>
            <a:r>
              <a:rPr sz="2800" b="1" spc="-40" dirty="0">
                <a:solidFill>
                  <a:srgbClr val="FF0000"/>
                </a:solidFill>
                <a:latin typeface="Carlito"/>
                <a:cs typeface="Carlito"/>
              </a:rPr>
              <a:t>e</a:t>
            </a:r>
            <a:r>
              <a:rPr sz="2800" b="1" dirty="0">
                <a:solidFill>
                  <a:srgbClr val="FF0000"/>
                </a:solidFill>
                <a:latin typeface="Carlito"/>
                <a:cs typeface="Carlito"/>
              </a:rPr>
              <a:t>d	</a:t>
            </a:r>
            <a:r>
              <a:rPr sz="2800" b="1" spc="-20" dirty="0">
                <a:solidFill>
                  <a:srgbClr val="FF0000"/>
                </a:solidFill>
                <a:latin typeface="Carlito"/>
                <a:cs typeface="Carlito"/>
              </a:rPr>
              <a:t>a</a:t>
            </a:r>
            <a:r>
              <a:rPr sz="2800" b="1" dirty="0">
                <a:solidFill>
                  <a:srgbClr val="FF0000"/>
                </a:solidFill>
                <a:latin typeface="Carlito"/>
                <a:cs typeface="Carlito"/>
              </a:rPr>
              <a:t>nd	</a:t>
            </a:r>
            <a:r>
              <a:rPr sz="2800" b="1" spc="-45" dirty="0">
                <a:solidFill>
                  <a:srgbClr val="FF0000"/>
                </a:solidFill>
                <a:latin typeface="Carlito"/>
                <a:cs typeface="Carlito"/>
              </a:rPr>
              <a:t>m</a:t>
            </a:r>
            <a:r>
              <a:rPr sz="2800" b="1" dirty="0">
                <a:solidFill>
                  <a:srgbClr val="FF0000"/>
                </a:solidFill>
                <a:latin typeface="Carlito"/>
                <a:cs typeface="Carlito"/>
              </a:rPr>
              <a:t>o</a:t>
            </a:r>
            <a:r>
              <a:rPr sz="2800" b="1" spc="-25" dirty="0">
                <a:solidFill>
                  <a:srgbClr val="FF0000"/>
                </a:solidFill>
                <a:latin typeface="Carlito"/>
                <a:cs typeface="Carlito"/>
              </a:rPr>
              <a:t>r</a:t>
            </a:r>
            <a:r>
              <a:rPr sz="2800" b="1" dirty="0">
                <a:solidFill>
                  <a:srgbClr val="FF0000"/>
                </a:solidFill>
                <a:latin typeface="Carlito"/>
                <a:cs typeface="Carlito"/>
              </a:rPr>
              <a:t>e  </a:t>
            </a:r>
            <a:r>
              <a:rPr sz="2800" b="1" spc="-15" dirty="0">
                <a:solidFill>
                  <a:srgbClr val="FF0000"/>
                </a:solidFill>
                <a:latin typeface="Carlito"/>
                <a:cs typeface="Carlito"/>
              </a:rPr>
              <a:t>resistant </a:t>
            </a:r>
            <a:r>
              <a:rPr sz="2800" b="1" spc="-20" dirty="0">
                <a:solidFill>
                  <a:srgbClr val="FF0000"/>
                </a:solidFill>
                <a:latin typeface="Carlito"/>
                <a:cs typeface="Carlito"/>
              </a:rPr>
              <a:t>to </a:t>
            </a:r>
            <a:r>
              <a:rPr sz="2800" b="1" dirty="0">
                <a:solidFill>
                  <a:srgbClr val="FF0000"/>
                </a:solidFill>
                <a:latin typeface="Carlito"/>
                <a:cs typeface="Carlito"/>
              </a:rPr>
              <a:t>common </a:t>
            </a:r>
            <a:r>
              <a:rPr sz="2800" b="1" spc="-5" dirty="0">
                <a:solidFill>
                  <a:srgbClr val="FF0000"/>
                </a:solidFill>
                <a:latin typeface="Carlito"/>
                <a:cs typeface="Carlito"/>
              </a:rPr>
              <a:t>avian</a:t>
            </a:r>
            <a:r>
              <a:rPr sz="2800" b="1" spc="-65" dirty="0">
                <a:solidFill>
                  <a:srgbClr val="FF0000"/>
                </a:solidFill>
                <a:latin typeface="Carlito"/>
                <a:cs typeface="Carlito"/>
              </a:rPr>
              <a:t> </a:t>
            </a:r>
            <a:r>
              <a:rPr sz="2800" b="1" dirty="0">
                <a:solidFill>
                  <a:srgbClr val="FF0000"/>
                </a:solidFill>
                <a:latin typeface="Carlito"/>
                <a:cs typeface="Carlito"/>
              </a:rPr>
              <a:t>diseases.</a:t>
            </a:r>
            <a:endParaRPr sz="2800">
              <a:latin typeface="Carlito"/>
              <a:cs typeface="Carlito"/>
            </a:endParaRPr>
          </a:p>
          <a:p>
            <a:pPr marL="12700" marR="10795" indent="81915">
              <a:lnSpc>
                <a:spcPts val="3390"/>
              </a:lnSpc>
              <a:spcBef>
                <a:spcPts val="65"/>
              </a:spcBef>
            </a:pPr>
            <a:r>
              <a:rPr sz="2800" b="1" spc="-15" dirty="0">
                <a:solidFill>
                  <a:srgbClr val="006FC0"/>
                </a:solidFill>
                <a:latin typeface="Carlito"/>
                <a:cs typeface="Carlito"/>
              </a:rPr>
              <a:t>Marshy </a:t>
            </a:r>
            <a:r>
              <a:rPr sz="2800" b="1" spc="-10" dirty="0">
                <a:solidFill>
                  <a:srgbClr val="006FC0"/>
                </a:solidFill>
                <a:latin typeface="Carlito"/>
                <a:cs typeface="Carlito"/>
              </a:rPr>
              <a:t>river </a:t>
            </a:r>
            <a:r>
              <a:rPr sz="2800" b="1" dirty="0">
                <a:solidFill>
                  <a:srgbClr val="006FC0"/>
                </a:solidFill>
                <a:latin typeface="Carlito"/>
                <a:cs typeface="Carlito"/>
              </a:rPr>
              <a:t>side, </a:t>
            </a:r>
            <a:r>
              <a:rPr sz="2800" b="1" spc="-30" dirty="0">
                <a:solidFill>
                  <a:srgbClr val="006FC0"/>
                </a:solidFill>
                <a:latin typeface="Carlito"/>
                <a:cs typeface="Carlito"/>
              </a:rPr>
              <a:t>wet </a:t>
            </a:r>
            <a:r>
              <a:rPr sz="2800" b="1" dirty="0">
                <a:solidFill>
                  <a:srgbClr val="006FC0"/>
                </a:solidFill>
                <a:latin typeface="Carlito"/>
                <a:cs typeface="Carlito"/>
              </a:rPr>
              <a:t>land </a:t>
            </a:r>
            <a:r>
              <a:rPr sz="2800" b="1" spc="-5" dirty="0">
                <a:solidFill>
                  <a:srgbClr val="006FC0"/>
                </a:solidFill>
                <a:latin typeface="Carlito"/>
                <a:cs typeface="Carlito"/>
              </a:rPr>
              <a:t>and </a:t>
            </a:r>
            <a:r>
              <a:rPr sz="2800" b="1" dirty="0">
                <a:solidFill>
                  <a:srgbClr val="006FC0"/>
                </a:solidFill>
                <a:latin typeface="Carlito"/>
                <a:cs typeface="Carlito"/>
              </a:rPr>
              <a:t>barren </a:t>
            </a:r>
            <a:r>
              <a:rPr sz="2800" b="1" spc="-15" dirty="0">
                <a:solidFill>
                  <a:srgbClr val="006FC0"/>
                </a:solidFill>
                <a:latin typeface="Carlito"/>
                <a:cs typeface="Carlito"/>
              </a:rPr>
              <a:t>moors </a:t>
            </a:r>
            <a:r>
              <a:rPr sz="2800" b="1" spc="-5" dirty="0">
                <a:solidFill>
                  <a:srgbClr val="006FC0"/>
                </a:solidFill>
                <a:latin typeface="Carlito"/>
                <a:cs typeface="Carlito"/>
              </a:rPr>
              <a:t>are </a:t>
            </a:r>
            <a:r>
              <a:rPr sz="2800" b="1" spc="-20" dirty="0">
                <a:solidFill>
                  <a:srgbClr val="006FC0"/>
                </a:solidFill>
                <a:latin typeface="Carlito"/>
                <a:cs typeface="Carlito"/>
              </a:rPr>
              <a:t>excellent  </a:t>
            </a:r>
            <a:r>
              <a:rPr sz="2800" b="1" spc="-5" dirty="0">
                <a:solidFill>
                  <a:srgbClr val="006FC0"/>
                </a:solidFill>
                <a:latin typeface="Carlito"/>
                <a:cs typeface="Carlito"/>
              </a:rPr>
              <a:t>quarters </a:t>
            </a:r>
            <a:r>
              <a:rPr sz="2800" b="1" spc="-10" dirty="0">
                <a:solidFill>
                  <a:srgbClr val="006FC0"/>
                </a:solidFill>
                <a:latin typeface="Carlito"/>
                <a:cs typeface="Carlito"/>
              </a:rPr>
              <a:t>for </a:t>
            </a:r>
            <a:r>
              <a:rPr sz="2800" b="1" spc="5" dirty="0">
                <a:solidFill>
                  <a:srgbClr val="006FC0"/>
                </a:solidFill>
                <a:latin typeface="Carlito"/>
                <a:cs typeface="Carlito"/>
              </a:rPr>
              <a:t>duck</a:t>
            </a:r>
            <a:r>
              <a:rPr sz="2800" b="1" spc="-125" dirty="0">
                <a:solidFill>
                  <a:srgbClr val="006FC0"/>
                </a:solidFill>
                <a:latin typeface="Carlito"/>
                <a:cs typeface="Carlito"/>
              </a:rPr>
              <a:t> </a:t>
            </a:r>
            <a:r>
              <a:rPr sz="2800" b="1" dirty="0">
                <a:solidFill>
                  <a:srgbClr val="006FC0"/>
                </a:solidFill>
                <a:latin typeface="Carlito"/>
                <a:cs typeface="Carlito"/>
              </a:rPr>
              <a:t>farming.</a:t>
            </a:r>
            <a:endParaRPr sz="2800">
              <a:latin typeface="Carlito"/>
              <a:cs typeface="Carlito"/>
            </a:endParaRPr>
          </a:p>
        </p:txBody>
      </p:sp>
      <p:sp>
        <p:nvSpPr>
          <p:cNvPr id="3" name="object 3"/>
          <p:cNvSpPr/>
          <p:nvPr/>
        </p:nvSpPr>
        <p:spPr>
          <a:xfrm>
            <a:off x="6248400" y="0"/>
            <a:ext cx="2895600" cy="1371600"/>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nvGraphicFramePr>
        <p:xfrm>
          <a:off x="146050" y="55498"/>
          <a:ext cx="8858250" cy="6580505"/>
        </p:xfrm>
        <a:graphic>
          <a:graphicData uri="http://schemas.openxmlformats.org/drawingml/2006/table">
            <a:tbl>
              <a:tblPr firstRow="1" bandRow="1">
                <a:tableStyleId>{2D5ABB26-0587-4C30-8999-92F81FD0307C}</a:tableStyleId>
              </a:tblPr>
              <a:tblGrid>
                <a:gridCol w="2590800">
                  <a:extLst>
                    <a:ext uri="{9D8B030D-6E8A-4147-A177-3AD203B41FA5}">
                      <a16:colId xmlns:a16="http://schemas.microsoft.com/office/drawing/2014/main" val="20000"/>
                    </a:ext>
                  </a:extLst>
                </a:gridCol>
                <a:gridCol w="2438400">
                  <a:extLst>
                    <a:ext uri="{9D8B030D-6E8A-4147-A177-3AD203B41FA5}">
                      <a16:colId xmlns:a16="http://schemas.microsoft.com/office/drawing/2014/main" val="20001"/>
                    </a:ext>
                  </a:extLst>
                </a:gridCol>
                <a:gridCol w="3810000">
                  <a:extLst>
                    <a:ext uri="{9D8B030D-6E8A-4147-A177-3AD203B41FA5}">
                      <a16:colId xmlns:a16="http://schemas.microsoft.com/office/drawing/2014/main" val="20002"/>
                    </a:ext>
                  </a:extLst>
                </a:gridCol>
              </a:tblGrid>
              <a:tr h="451865">
                <a:tc>
                  <a:txBody>
                    <a:bodyPr/>
                    <a:lstStyle/>
                    <a:p>
                      <a:pPr>
                        <a:lnSpc>
                          <a:spcPct val="100000"/>
                        </a:lnSpc>
                      </a:pPr>
                      <a:endParaRPr sz="24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7310">
                        <a:lnSpc>
                          <a:spcPct val="100000"/>
                        </a:lnSpc>
                        <a:spcBef>
                          <a:spcPts val="85"/>
                        </a:spcBef>
                      </a:pPr>
                      <a:r>
                        <a:rPr sz="2400" b="1" spc="5" dirty="0">
                          <a:solidFill>
                            <a:srgbClr val="C00000"/>
                          </a:solidFill>
                          <a:latin typeface="Arial"/>
                          <a:cs typeface="Arial"/>
                        </a:rPr>
                        <a:t>Poultry</a:t>
                      </a:r>
                      <a:endParaRPr sz="2400">
                        <a:latin typeface="Arial"/>
                        <a:cs typeface="Arial"/>
                      </a:endParaRPr>
                    </a:p>
                  </a:txBody>
                  <a:tcPr marL="0" marR="0" marT="1079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7945">
                        <a:lnSpc>
                          <a:spcPct val="100000"/>
                        </a:lnSpc>
                        <a:spcBef>
                          <a:spcPts val="85"/>
                        </a:spcBef>
                      </a:pPr>
                      <a:r>
                        <a:rPr sz="2400" b="1" dirty="0">
                          <a:solidFill>
                            <a:srgbClr val="C00000"/>
                          </a:solidFill>
                          <a:latin typeface="Arial"/>
                          <a:cs typeface="Arial"/>
                        </a:rPr>
                        <a:t>Duck</a:t>
                      </a:r>
                      <a:endParaRPr sz="2400">
                        <a:latin typeface="Arial"/>
                        <a:cs typeface="Arial"/>
                      </a:endParaRPr>
                    </a:p>
                  </a:txBody>
                  <a:tcPr marL="0" marR="0" marT="1079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0"/>
                  </a:ext>
                </a:extLst>
              </a:tr>
              <a:tr h="1426337">
                <a:tc>
                  <a:txBody>
                    <a:bodyPr/>
                    <a:lstStyle/>
                    <a:p>
                      <a:pPr marL="65405">
                        <a:lnSpc>
                          <a:spcPct val="100000"/>
                        </a:lnSpc>
                        <a:spcBef>
                          <a:spcPts val="85"/>
                        </a:spcBef>
                      </a:pPr>
                      <a:r>
                        <a:rPr sz="2400" b="1" spc="10" dirty="0">
                          <a:solidFill>
                            <a:srgbClr val="C00000"/>
                          </a:solidFill>
                          <a:latin typeface="Arial"/>
                          <a:cs typeface="Arial"/>
                        </a:rPr>
                        <a:t>Egg</a:t>
                      </a:r>
                      <a:r>
                        <a:rPr sz="2400" b="1" spc="-105" dirty="0">
                          <a:solidFill>
                            <a:srgbClr val="C00000"/>
                          </a:solidFill>
                          <a:latin typeface="Arial"/>
                          <a:cs typeface="Arial"/>
                        </a:rPr>
                        <a:t> </a:t>
                      </a:r>
                      <a:r>
                        <a:rPr sz="2400" b="1" spc="5" dirty="0">
                          <a:solidFill>
                            <a:srgbClr val="C00000"/>
                          </a:solidFill>
                          <a:latin typeface="Arial"/>
                          <a:cs typeface="Arial"/>
                        </a:rPr>
                        <a:t>Production</a:t>
                      </a:r>
                      <a:endParaRPr sz="2400">
                        <a:latin typeface="Arial"/>
                        <a:cs typeface="Arial"/>
                      </a:endParaRPr>
                    </a:p>
                  </a:txBody>
                  <a:tcPr marL="0" marR="0" marT="1079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7310">
                        <a:lnSpc>
                          <a:spcPct val="100000"/>
                        </a:lnSpc>
                        <a:spcBef>
                          <a:spcPts val="85"/>
                        </a:spcBef>
                      </a:pPr>
                      <a:r>
                        <a:rPr sz="2400" b="1" spc="-5" dirty="0">
                          <a:latin typeface="Arial"/>
                          <a:cs typeface="Arial"/>
                        </a:rPr>
                        <a:t>60-80</a:t>
                      </a:r>
                      <a:r>
                        <a:rPr sz="2400" b="1" spc="-40" dirty="0">
                          <a:latin typeface="Arial"/>
                          <a:cs typeface="Arial"/>
                        </a:rPr>
                        <a:t> </a:t>
                      </a:r>
                      <a:r>
                        <a:rPr sz="2400" b="1" spc="5" dirty="0">
                          <a:latin typeface="Arial"/>
                          <a:cs typeface="Arial"/>
                        </a:rPr>
                        <a:t>eggs</a:t>
                      </a:r>
                      <a:endParaRPr sz="2400">
                        <a:latin typeface="Arial"/>
                        <a:cs typeface="Arial"/>
                      </a:endParaRPr>
                    </a:p>
                    <a:p>
                      <a:pPr marL="67310" marR="922655">
                        <a:lnSpc>
                          <a:spcPct val="115100"/>
                        </a:lnSpc>
                      </a:pPr>
                      <a:r>
                        <a:rPr sz="2400" b="1" spc="-25" dirty="0">
                          <a:latin typeface="Arial"/>
                          <a:cs typeface="Arial"/>
                        </a:rPr>
                        <a:t>Year/B  </a:t>
                      </a:r>
                      <a:r>
                        <a:rPr sz="2400" b="1" spc="-5" dirty="0">
                          <a:latin typeface="Arial"/>
                          <a:cs typeface="Arial"/>
                        </a:rPr>
                        <a:t>Back</a:t>
                      </a:r>
                      <a:r>
                        <a:rPr sz="2400" b="1" spc="-95" dirty="0">
                          <a:latin typeface="Arial"/>
                          <a:cs typeface="Arial"/>
                        </a:rPr>
                        <a:t> </a:t>
                      </a:r>
                      <a:r>
                        <a:rPr sz="2400" b="1" spc="-30" dirty="0">
                          <a:latin typeface="Arial"/>
                          <a:cs typeface="Arial"/>
                        </a:rPr>
                        <a:t>yard</a:t>
                      </a:r>
                      <a:endParaRPr sz="2400">
                        <a:latin typeface="Arial"/>
                        <a:cs typeface="Arial"/>
                      </a:endParaRPr>
                    </a:p>
                  </a:txBody>
                  <a:tcPr marL="0" marR="0" marT="1079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7945">
                        <a:lnSpc>
                          <a:spcPct val="100000"/>
                        </a:lnSpc>
                        <a:spcBef>
                          <a:spcPts val="85"/>
                        </a:spcBef>
                      </a:pPr>
                      <a:r>
                        <a:rPr sz="2400" b="1" spc="-15" dirty="0">
                          <a:latin typeface="Arial"/>
                          <a:cs typeface="Arial"/>
                        </a:rPr>
                        <a:t>130-140/D/Year</a:t>
                      </a:r>
                      <a:endParaRPr sz="2400">
                        <a:latin typeface="Arial"/>
                        <a:cs typeface="Arial"/>
                      </a:endParaRPr>
                    </a:p>
                    <a:p>
                      <a:pPr marL="67945">
                        <a:lnSpc>
                          <a:spcPct val="100000"/>
                        </a:lnSpc>
                        <a:spcBef>
                          <a:spcPts val="434"/>
                        </a:spcBef>
                      </a:pPr>
                      <a:r>
                        <a:rPr sz="2400" b="1" spc="10" dirty="0">
                          <a:latin typeface="Arial"/>
                          <a:cs typeface="Arial"/>
                        </a:rPr>
                        <a:t>So </a:t>
                      </a:r>
                      <a:r>
                        <a:rPr sz="2400" b="1" spc="-5" dirty="0">
                          <a:latin typeface="Arial"/>
                          <a:cs typeface="Arial"/>
                        </a:rPr>
                        <a:t>40-50 </a:t>
                      </a:r>
                      <a:r>
                        <a:rPr sz="2400" b="1" spc="5" dirty="0">
                          <a:latin typeface="Arial"/>
                          <a:cs typeface="Arial"/>
                        </a:rPr>
                        <a:t>eggs</a:t>
                      </a:r>
                      <a:r>
                        <a:rPr sz="2400" b="1" spc="-105" dirty="0">
                          <a:latin typeface="Arial"/>
                          <a:cs typeface="Arial"/>
                        </a:rPr>
                        <a:t> </a:t>
                      </a:r>
                      <a:r>
                        <a:rPr sz="2400" b="1" spc="10" dirty="0">
                          <a:latin typeface="Arial"/>
                          <a:cs typeface="Arial"/>
                        </a:rPr>
                        <a:t>more</a:t>
                      </a:r>
                      <a:endParaRPr sz="2400">
                        <a:latin typeface="Arial"/>
                        <a:cs typeface="Arial"/>
                      </a:endParaRPr>
                    </a:p>
                  </a:txBody>
                  <a:tcPr marL="0" marR="0" marT="1079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1"/>
                  </a:ext>
                </a:extLst>
              </a:tr>
              <a:tr h="1426464">
                <a:tc>
                  <a:txBody>
                    <a:bodyPr/>
                    <a:lstStyle/>
                    <a:p>
                      <a:pPr marL="65405">
                        <a:lnSpc>
                          <a:spcPct val="100000"/>
                        </a:lnSpc>
                        <a:spcBef>
                          <a:spcPts val="95"/>
                        </a:spcBef>
                      </a:pPr>
                      <a:r>
                        <a:rPr sz="2400" b="1" dirty="0">
                          <a:solidFill>
                            <a:srgbClr val="C00000"/>
                          </a:solidFill>
                          <a:latin typeface="Arial"/>
                          <a:cs typeface="Arial"/>
                        </a:rPr>
                        <a:t>Duration </a:t>
                      </a:r>
                      <a:r>
                        <a:rPr sz="2400" b="1" spc="5" dirty="0">
                          <a:solidFill>
                            <a:srgbClr val="C00000"/>
                          </a:solidFill>
                          <a:latin typeface="Arial"/>
                          <a:cs typeface="Arial"/>
                        </a:rPr>
                        <a:t>of</a:t>
                      </a:r>
                      <a:r>
                        <a:rPr sz="2400" b="1" spc="-114" dirty="0">
                          <a:solidFill>
                            <a:srgbClr val="C00000"/>
                          </a:solidFill>
                          <a:latin typeface="Arial"/>
                          <a:cs typeface="Arial"/>
                        </a:rPr>
                        <a:t> </a:t>
                      </a:r>
                      <a:r>
                        <a:rPr sz="2400" b="1" spc="5" dirty="0">
                          <a:solidFill>
                            <a:srgbClr val="C00000"/>
                          </a:solidFill>
                          <a:latin typeface="Arial"/>
                          <a:cs typeface="Arial"/>
                        </a:rPr>
                        <a:t>egg</a:t>
                      </a:r>
                      <a:endParaRPr sz="2400">
                        <a:latin typeface="Arial"/>
                        <a:cs typeface="Arial"/>
                      </a:endParaRPr>
                    </a:p>
                    <a:p>
                      <a:pPr marL="65405">
                        <a:lnSpc>
                          <a:spcPct val="100000"/>
                        </a:lnSpc>
                        <a:spcBef>
                          <a:spcPts val="434"/>
                        </a:spcBef>
                      </a:pPr>
                      <a:r>
                        <a:rPr sz="2400" b="1" spc="5" dirty="0">
                          <a:solidFill>
                            <a:srgbClr val="C00000"/>
                          </a:solidFill>
                          <a:latin typeface="Arial"/>
                          <a:cs typeface="Arial"/>
                        </a:rPr>
                        <a:t>production</a:t>
                      </a:r>
                      <a:endParaRPr sz="2400">
                        <a:latin typeface="Arial"/>
                        <a:cs typeface="Arial"/>
                      </a:endParaRPr>
                    </a:p>
                  </a:txBody>
                  <a:tcPr marL="0" marR="0" marT="1206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7310">
                        <a:lnSpc>
                          <a:spcPct val="100000"/>
                        </a:lnSpc>
                        <a:spcBef>
                          <a:spcPts val="95"/>
                        </a:spcBef>
                      </a:pPr>
                      <a:r>
                        <a:rPr sz="2400" b="1" spc="5" dirty="0">
                          <a:latin typeface="Arial"/>
                          <a:cs typeface="Arial"/>
                        </a:rPr>
                        <a:t>1</a:t>
                      </a:r>
                      <a:r>
                        <a:rPr sz="2400" b="1" spc="-130" dirty="0">
                          <a:latin typeface="Arial"/>
                          <a:cs typeface="Arial"/>
                        </a:rPr>
                        <a:t> </a:t>
                      </a:r>
                      <a:r>
                        <a:rPr sz="2400" b="1" spc="-30" dirty="0">
                          <a:latin typeface="Arial"/>
                          <a:cs typeface="Arial"/>
                        </a:rPr>
                        <a:t>year</a:t>
                      </a:r>
                      <a:endParaRPr sz="2400">
                        <a:latin typeface="Arial"/>
                        <a:cs typeface="Arial"/>
                      </a:endParaRPr>
                    </a:p>
                    <a:p>
                      <a:pPr marL="67310" marR="351790">
                        <a:lnSpc>
                          <a:spcPct val="115100"/>
                        </a:lnSpc>
                      </a:pPr>
                      <a:r>
                        <a:rPr sz="2400" b="1" spc="-15" dirty="0">
                          <a:latin typeface="Arial"/>
                          <a:cs typeface="Arial"/>
                        </a:rPr>
                        <a:t>C</a:t>
                      </a:r>
                      <a:r>
                        <a:rPr sz="2400" b="1" dirty="0">
                          <a:latin typeface="Arial"/>
                          <a:cs typeface="Arial"/>
                        </a:rPr>
                        <a:t>o</a:t>
                      </a:r>
                      <a:r>
                        <a:rPr sz="2400" b="1" spc="10" dirty="0">
                          <a:latin typeface="Arial"/>
                          <a:cs typeface="Arial"/>
                        </a:rPr>
                        <a:t>mm</a:t>
                      </a:r>
                      <a:r>
                        <a:rPr sz="2400" b="1" spc="-10" dirty="0">
                          <a:latin typeface="Arial"/>
                          <a:cs typeface="Arial"/>
                        </a:rPr>
                        <a:t>e</a:t>
                      </a:r>
                      <a:r>
                        <a:rPr sz="2400" b="1" dirty="0">
                          <a:latin typeface="Arial"/>
                          <a:cs typeface="Arial"/>
                        </a:rPr>
                        <a:t>r</a:t>
                      </a:r>
                      <a:r>
                        <a:rPr sz="2400" b="1" spc="-15" dirty="0">
                          <a:latin typeface="Arial"/>
                          <a:cs typeface="Arial"/>
                        </a:rPr>
                        <a:t>c</a:t>
                      </a:r>
                      <a:r>
                        <a:rPr sz="2400" b="1" spc="10" dirty="0">
                          <a:latin typeface="Arial"/>
                          <a:cs typeface="Arial"/>
                        </a:rPr>
                        <a:t>i</a:t>
                      </a:r>
                      <a:r>
                        <a:rPr sz="2400" b="1" spc="-10" dirty="0">
                          <a:latin typeface="Arial"/>
                          <a:cs typeface="Arial"/>
                        </a:rPr>
                        <a:t>a</a:t>
                      </a:r>
                      <a:r>
                        <a:rPr sz="2400" b="1" spc="10" dirty="0">
                          <a:latin typeface="Arial"/>
                          <a:cs typeface="Arial"/>
                        </a:rPr>
                        <a:t>ll</a:t>
                      </a:r>
                      <a:r>
                        <a:rPr sz="2400" b="1" dirty="0">
                          <a:latin typeface="Arial"/>
                          <a:cs typeface="Arial"/>
                        </a:rPr>
                        <a:t>y  </a:t>
                      </a:r>
                      <a:r>
                        <a:rPr sz="2400" b="1" spc="5" dirty="0">
                          <a:latin typeface="Arial"/>
                          <a:cs typeface="Arial"/>
                        </a:rPr>
                        <a:t>viable</a:t>
                      </a:r>
                      <a:endParaRPr sz="2400">
                        <a:latin typeface="Arial"/>
                        <a:cs typeface="Arial"/>
                      </a:endParaRPr>
                    </a:p>
                  </a:txBody>
                  <a:tcPr marL="0" marR="0" marT="1206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7945">
                        <a:lnSpc>
                          <a:spcPct val="100000"/>
                        </a:lnSpc>
                        <a:spcBef>
                          <a:spcPts val="95"/>
                        </a:spcBef>
                      </a:pPr>
                      <a:r>
                        <a:rPr sz="2400" b="1" spc="-5" dirty="0">
                          <a:latin typeface="Arial"/>
                          <a:cs typeface="Arial"/>
                        </a:rPr>
                        <a:t>2-3</a:t>
                      </a:r>
                      <a:r>
                        <a:rPr sz="2400" b="1" spc="-35" dirty="0">
                          <a:latin typeface="Arial"/>
                          <a:cs typeface="Arial"/>
                        </a:rPr>
                        <a:t> </a:t>
                      </a:r>
                      <a:r>
                        <a:rPr sz="2400" b="1" spc="-25" dirty="0">
                          <a:latin typeface="Arial"/>
                          <a:cs typeface="Arial"/>
                        </a:rPr>
                        <a:t>years</a:t>
                      </a:r>
                      <a:endParaRPr sz="2400">
                        <a:latin typeface="Arial"/>
                        <a:cs typeface="Arial"/>
                      </a:endParaRPr>
                    </a:p>
                    <a:p>
                      <a:pPr marL="67945">
                        <a:lnSpc>
                          <a:spcPct val="100000"/>
                        </a:lnSpc>
                        <a:spcBef>
                          <a:spcPts val="434"/>
                        </a:spcBef>
                      </a:pPr>
                      <a:r>
                        <a:rPr sz="2400" b="1" spc="5" dirty="0">
                          <a:latin typeface="Arial"/>
                          <a:cs typeface="Arial"/>
                        </a:rPr>
                        <a:t>Commercially</a:t>
                      </a:r>
                      <a:r>
                        <a:rPr sz="2400" b="1" spc="-150" dirty="0">
                          <a:latin typeface="Arial"/>
                          <a:cs typeface="Arial"/>
                        </a:rPr>
                        <a:t> </a:t>
                      </a:r>
                      <a:r>
                        <a:rPr sz="2400" b="1" spc="5" dirty="0">
                          <a:latin typeface="Arial"/>
                          <a:cs typeface="Arial"/>
                        </a:rPr>
                        <a:t>viable</a:t>
                      </a:r>
                      <a:endParaRPr sz="2400">
                        <a:latin typeface="Arial"/>
                        <a:cs typeface="Arial"/>
                      </a:endParaRPr>
                    </a:p>
                  </a:txBody>
                  <a:tcPr marL="0" marR="0" marT="1206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2"/>
                  </a:ext>
                </a:extLst>
              </a:tr>
              <a:tr h="937133">
                <a:tc>
                  <a:txBody>
                    <a:bodyPr/>
                    <a:lstStyle/>
                    <a:p>
                      <a:pPr marL="65405">
                        <a:lnSpc>
                          <a:spcPct val="100000"/>
                        </a:lnSpc>
                        <a:spcBef>
                          <a:spcPts val="100"/>
                        </a:spcBef>
                      </a:pPr>
                      <a:r>
                        <a:rPr sz="2400" b="1" spc="10" dirty="0">
                          <a:solidFill>
                            <a:srgbClr val="C00000"/>
                          </a:solidFill>
                          <a:latin typeface="Arial"/>
                          <a:cs typeface="Arial"/>
                        </a:rPr>
                        <a:t>Egg</a:t>
                      </a:r>
                      <a:r>
                        <a:rPr sz="2400" b="1" spc="-90" dirty="0">
                          <a:solidFill>
                            <a:srgbClr val="C00000"/>
                          </a:solidFill>
                          <a:latin typeface="Arial"/>
                          <a:cs typeface="Arial"/>
                        </a:rPr>
                        <a:t> </a:t>
                      </a:r>
                      <a:r>
                        <a:rPr sz="2400" b="1" spc="10" dirty="0">
                          <a:solidFill>
                            <a:srgbClr val="C00000"/>
                          </a:solidFill>
                          <a:latin typeface="Arial"/>
                          <a:cs typeface="Arial"/>
                        </a:rPr>
                        <a:t>wt.</a:t>
                      </a:r>
                      <a:endParaRPr sz="2400">
                        <a:latin typeface="Arial"/>
                        <a:cs typeface="Arial"/>
                      </a:endParaRPr>
                    </a:p>
                  </a:txBody>
                  <a:tcPr marL="0" marR="0" marT="1270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44780">
                        <a:lnSpc>
                          <a:spcPct val="100000"/>
                        </a:lnSpc>
                        <a:spcBef>
                          <a:spcPts val="100"/>
                        </a:spcBef>
                      </a:pPr>
                      <a:r>
                        <a:rPr sz="2400" b="1" spc="-5" dirty="0">
                          <a:latin typeface="Arial"/>
                          <a:cs typeface="Arial"/>
                        </a:rPr>
                        <a:t>50-60</a:t>
                      </a:r>
                      <a:r>
                        <a:rPr sz="2400" b="1" spc="30" dirty="0">
                          <a:latin typeface="Arial"/>
                          <a:cs typeface="Arial"/>
                        </a:rPr>
                        <a:t> </a:t>
                      </a:r>
                      <a:r>
                        <a:rPr sz="2400" b="1" spc="5" dirty="0">
                          <a:latin typeface="Arial"/>
                          <a:cs typeface="Arial"/>
                        </a:rPr>
                        <a:t>g</a:t>
                      </a:r>
                      <a:endParaRPr sz="2400">
                        <a:latin typeface="Arial"/>
                        <a:cs typeface="Arial"/>
                      </a:endParaRPr>
                    </a:p>
                  </a:txBody>
                  <a:tcPr marL="0" marR="0" marT="1270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7945">
                        <a:lnSpc>
                          <a:spcPct val="100000"/>
                        </a:lnSpc>
                        <a:spcBef>
                          <a:spcPts val="100"/>
                        </a:spcBef>
                      </a:pPr>
                      <a:r>
                        <a:rPr sz="2400" b="1" spc="-5" dirty="0">
                          <a:latin typeface="Arial"/>
                          <a:cs typeface="Arial"/>
                        </a:rPr>
                        <a:t>65-70</a:t>
                      </a:r>
                      <a:r>
                        <a:rPr sz="2400" b="1" spc="-35" dirty="0">
                          <a:latin typeface="Arial"/>
                          <a:cs typeface="Arial"/>
                        </a:rPr>
                        <a:t> </a:t>
                      </a:r>
                      <a:r>
                        <a:rPr sz="2400" b="1" spc="5" dirty="0">
                          <a:latin typeface="Arial"/>
                          <a:cs typeface="Arial"/>
                        </a:rPr>
                        <a:t>g</a:t>
                      </a:r>
                      <a:endParaRPr sz="2400">
                        <a:latin typeface="Arial"/>
                        <a:cs typeface="Arial"/>
                      </a:endParaRPr>
                    </a:p>
                    <a:p>
                      <a:pPr marL="67945">
                        <a:lnSpc>
                          <a:spcPct val="100000"/>
                        </a:lnSpc>
                        <a:spcBef>
                          <a:spcPts val="434"/>
                        </a:spcBef>
                      </a:pPr>
                      <a:r>
                        <a:rPr sz="2400" b="1" dirty="0">
                          <a:latin typeface="Arial"/>
                          <a:cs typeface="Arial"/>
                        </a:rPr>
                        <a:t>Protein content</a:t>
                      </a:r>
                      <a:r>
                        <a:rPr sz="2400" b="1" spc="-130" dirty="0">
                          <a:latin typeface="Arial"/>
                          <a:cs typeface="Arial"/>
                        </a:rPr>
                        <a:t> </a:t>
                      </a:r>
                      <a:r>
                        <a:rPr sz="2400" b="1" spc="5" dirty="0">
                          <a:latin typeface="Arial"/>
                          <a:cs typeface="Arial"/>
                        </a:rPr>
                        <a:t>more</a:t>
                      </a:r>
                      <a:endParaRPr sz="2400">
                        <a:latin typeface="Arial"/>
                        <a:cs typeface="Arial"/>
                      </a:endParaRPr>
                    </a:p>
                  </a:txBody>
                  <a:tcPr marL="0" marR="0" marT="1270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3"/>
                  </a:ext>
                </a:extLst>
              </a:tr>
              <a:tr h="970407">
                <a:tc>
                  <a:txBody>
                    <a:bodyPr/>
                    <a:lstStyle/>
                    <a:p>
                      <a:pPr marL="65405">
                        <a:lnSpc>
                          <a:spcPct val="100000"/>
                        </a:lnSpc>
                        <a:spcBef>
                          <a:spcPts val="110"/>
                        </a:spcBef>
                      </a:pPr>
                      <a:r>
                        <a:rPr sz="2400" b="1" spc="10" dirty="0">
                          <a:solidFill>
                            <a:srgbClr val="C00000"/>
                          </a:solidFill>
                          <a:latin typeface="Arial"/>
                          <a:cs typeface="Arial"/>
                        </a:rPr>
                        <a:t>Egg</a:t>
                      </a:r>
                      <a:r>
                        <a:rPr sz="2400" b="1" spc="-90" dirty="0">
                          <a:solidFill>
                            <a:srgbClr val="C00000"/>
                          </a:solidFill>
                          <a:latin typeface="Arial"/>
                          <a:cs typeface="Arial"/>
                        </a:rPr>
                        <a:t> </a:t>
                      </a:r>
                      <a:r>
                        <a:rPr sz="2400" b="1" dirty="0">
                          <a:solidFill>
                            <a:srgbClr val="C00000"/>
                          </a:solidFill>
                          <a:latin typeface="Arial"/>
                          <a:cs typeface="Arial"/>
                        </a:rPr>
                        <a:t>shell</a:t>
                      </a:r>
                      <a:endParaRPr sz="2400">
                        <a:latin typeface="Arial"/>
                        <a:cs typeface="Arial"/>
                      </a:endParaRPr>
                    </a:p>
                  </a:txBody>
                  <a:tcPr marL="0" marR="0" marT="1397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7310">
                        <a:lnSpc>
                          <a:spcPct val="100000"/>
                        </a:lnSpc>
                        <a:spcBef>
                          <a:spcPts val="110"/>
                        </a:spcBef>
                      </a:pPr>
                      <a:r>
                        <a:rPr sz="2400" b="1" dirty="0">
                          <a:latin typeface="Arial"/>
                          <a:cs typeface="Arial"/>
                        </a:rPr>
                        <a:t>Thin</a:t>
                      </a:r>
                      <a:endParaRPr sz="2400">
                        <a:latin typeface="Arial"/>
                        <a:cs typeface="Arial"/>
                      </a:endParaRPr>
                    </a:p>
                  </a:txBody>
                  <a:tcPr marL="0" marR="0" marT="1397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7945">
                        <a:lnSpc>
                          <a:spcPct val="100000"/>
                        </a:lnSpc>
                        <a:spcBef>
                          <a:spcPts val="110"/>
                        </a:spcBef>
                      </a:pPr>
                      <a:r>
                        <a:rPr sz="2400" b="1" spc="-5" dirty="0">
                          <a:latin typeface="Arial"/>
                          <a:cs typeface="Arial"/>
                        </a:rPr>
                        <a:t>Thick</a:t>
                      </a:r>
                      <a:endParaRPr sz="2400">
                        <a:latin typeface="Arial"/>
                        <a:cs typeface="Arial"/>
                      </a:endParaRPr>
                    </a:p>
                    <a:p>
                      <a:pPr marL="67945">
                        <a:lnSpc>
                          <a:spcPct val="100000"/>
                        </a:lnSpc>
                        <a:spcBef>
                          <a:spcPts val="430"/>
                        </a:spcBef>
                      </a:pPr>
                      <a:r>
                        <a:rPr sz="2400" b="1" dirty="0">
                          <a:latin typeface="Arial"/>
                          <a:cs typeface="Arial"/>
                        </a:rPr>
                        <a:t>Less transportation</a:t>
                      </a:r>
                      <a:r>
                        <a:rPr sz="2400" b="1" spc="-120" dirty="0">
                          <a:latin typeface="Arial"/>
                          <a:cs typeface="Arial"/>
                        </a:rPr>
                        <a:t> </a:t>
                      </a:r>
                      <a:r>
                        <a:rPr sz="2400" b="1" spc="5" dirty="0">
                          <a:latin typeface="Arial"/>
                          <a:cs typeface="Arial"/>
                        </a:rPr>
                        <a:t>loss</a:t>
                      </a:r>
                      <a:endParaRPr sz="2400">
                        <a:latin typeface="Arial"/>
                        <a:cs typeface="Arial"/>
                      </a:endParaRPr>
                    </a:p>
                  </a:txBody>
                  <a:tcPr marL="0" marR="0" marT="1397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4"/>
                  </a:ext>
                </a:extLst>
              </a:tr>
              <a:tr h="451802">
                <a:tc>
                  <a:txBody>
                    <a:bodyPr/>
                    <a:lstStyle/>
                    <a:p>
                      <a:pPr marL="65405">
                        <a:lnSpc>
                          <a:spcPct val="100000"/>
                        </a:lnSpc>
                        <a:spcBef>
                          <a:spcPts val="115"/>
                        </a:spcBef>
                      </a:pPr>
                      <a:r>
                        <a:rPr sz="2400" b="1" spc="10" dirty="0">
                          <a:solidFill>
                            <a:srgbClr val="C00000"/>
                          </a:solidFill>
                          <a:latin typeface="Arial"/>
                          <a:cs typeface="Arial"/>
                        </a:rPr>
                        <a:t>Management</a:t>
                      </a:r>
                      <a:endParaRPr sz="2400">
                        <a:latin typeface="Arial"/>
                        <a:cs typeface="Arial"/>
                      </a:endParaRPr>
                    </a:p>
                  </a:txBody>
                  <a:tcPr marL="0" marR="0" marT="1460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7310">
                        <a:lnSpc>
                          <a:spcPct val="100000"/>
                        </a:lnSpc>
                        <a:spcBef>
                          <a:spcPts val="115"/>
                        </a:spcBef>
                      </a:pPr>
                      <a:r>
                        <a:rPr sz="2400" b="1" spc="15" dirty="0">
                          <a:latin typeface="Arial"/>
                          <a:cs typeface="Arial"/>
                        </a:rPr>
                        <a:t>More</a:t>
                      </a:r>
                      <a:endParaRPr sz="2400">
                        <a:latin typeface="Arial"/>
                        <a:cs typeface="Arial"/>
                      </a:endParaRPr>
                    </a:p>
                  </a:txBody>
                  <a:tcPr marL="0" marR="0" marT="1460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7945">
                        <a:lnSpc>
                          <a:spcPct val="100000"/>
                        </a:lnSpc>
                        <a:spcBef>
                          <a:spcPts val="115"/>
                        </a:spcBef>
                      </a:pPr>
                      <a:r>
                        <a:rPr sz="2400" b="1" dirty="0">
                          <a:latin typeface="Arial"/>
                          <a:cs typeface="Arial"/>
                        </a:rPr>
                        <a:t>Less</a:t>
                      </a:r>
                      <a:endParaRPr sz="2400">
                        <a:latin typeface="Arial"/>
                        <a:cs typeface="Arial"/>
                      </a:endParaRPr>
                    </a:p>
                  </a:txBody>
                  <a:tcPr marL="0" marR="0" marT="1460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5"/>
                  </a:ext>
                </a:extLst>
              </a:tr>
              <a:tr h="451777">
                <a:tc>
                  <a:txBody>
                    <a:bodyPr/>
                    <a:lstStyle/>
                    <a:p>
                      <a:pPr>
                        <a:lnSpc>
                          <a:spcPct val="100000"/>
                        </a:lnSpc>
                      </a:pPr>
                      <a:endParaRPr sz="24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7310">
                        <a:lnSpc>
                          <a:spcPct val="100000"/>
                        </a:lnSpc>
                        <a:spcBef>
                          <a:spcPts val="114"/>
                        </a:spcBef>
                      </a:pPr>
                      <a:r>
                        <a:rPr sz="2400" b="1" spc="5" dirty="0">
                          <a:latin typeface="Arial"/>
                          <a:cs typeface="Arial"/>
                        </a:rPr>
                        <a:t>Immunity</a:t>
                      </a:r>
                      <a:r>
                        <a:rPr sz="2400" b="1" spc="-155" dirty="0">
                          <a:latin typeface="Arial"/>
                          <a:cs typeface="Arial"/>
                        </a:rPr>
                        <a:t> </a:t>
                      </a:r>
                      <a:r>
                        <a:rPr sz="2400" b="1" spc="5" dirty="0">
                          <a:latin typeface="Arial"/>
                          <a:cs typeface="Arial"/>
                        </a:rPr>
                        <a:t>poor</a:t>
                      </a:r>
                      <a:endParaRPr sz="2400">
                        <a:latin typeface="Arial"/>
                        <a:cs typeface="Arial"/>
                      </a:endParaRPr>
                    </a:p>
                  </a:txBody>
                  <a:tcPr marL="0" marR="0" marT="14604"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7945">
                        <a:lnSpc>
                          <a:spcPct val="100000"/>
                        </a:lnSpc>
                        <a:spcBef>
                          <a:spcPts val="114"/>
                        </a:spcBef>
                      </a:pPr>
                      <a:r>
                        <a:rPr sz="2400" b="1" spc="5" dirty="0">
                          <a:latin typeface="Arial"/>
                          <a:cs typeface="Arial"/>
                        </a:rPr>
                        <a:t>Immunity</a:t>
                      </a:r>
                      <a:r>
                        <a:rPr sz="2400" b="1" spc="-145" dirty="0">
                          <a:latin typeface="Arial"/>
                          <a:cs typeface="Arial"/>
                        </a:rPr>
                        <a:t> </a:t>
                      </a:r>
                      <a:r>
                        <a:rPr sz="2400" b="1" spc="5" dirty="0">
                          <a:latin typeface="Arial"/>
                          <a:cs typeface="Arial"/>
                        </a:rPr>
                        <a:t>higher</a:t>
                      </a:r>
                      <a:endParaRPr sz="2400">
                        <a:latin typeface="Arial"/>
                        <a:cs typeface="Arial"/>
                      </a:endParaRPr>
                    </a:p>
                  </a:txBody>
                  <a:tcPr marL="0" marR="0" marT="14604"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6"/>
                  </a:ext>
                </a:extLst>
              </a:tr>
              <a:tr h="451764">
                <a:tc>
                  <a:txBody>
                    <a:bodyPr/>
                    <a:lstStyle/>
                    <a:p>
                      <a:pPr>
                        <a:lnSpc>
                          <a:spcPct val="100000"/>
                        </a:lnSpc>
                      </a:pPr>
                      <a:endParaRPr sz="24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7310">
                        <a:lnSpc>
                          <a:spcPct val="100000"/>
                        </a:lnSpc>
                        <a:spcBef>
                          <a:spcPts val="114"/>
                        </a:spcBef>
                        <a:tabLst>
                          <a:tab pos="1501140" algn="l"/>
                        </a:tabLst>
                      </a:pPr>
                      <a:r>
                        <a:rPr sz="2400" b="1" spc="5" dirty="0">
                          <a:latin typeface="Arial"/>
                          <a:cs typeface="Arial"/>
                        </a:rPr>
                        <a:t>Mortality	high</a:t>
                      </a:r>
                      <a:endParaRPr sz="2400">
                        <a:latin typeface="Arial"/>
                        <a:cs typeface="Arial"/>
                      </a:endParaRPr>
                    </a:p>
                  </a:txBody>
                  <a:tcPr marL="0" marR="0" marT="14604"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7945">
                        <a:lnSpc>
                          <a:spcPct val="100000"/>
                        </a:lnSpc>
                        <a:spcBef>
                          <a:spcPts val="114"/>
                        </a:spcBef>
                      </a:pPr>
                      <a:r>
                        <a:rPr sz="2400" b="1" dirty="0">
                          <a:latin typeface="Arial"/>
                          <a:cs typeface="Arial"/>
                        </a:rPr>
                        <a:t>Less</a:t>
                      </a:r>
                      <a:r>
                        <a:rPr sz="2400" b="1" spc="-70" dirty="0">
                          <a:latin typeface="Arial"/>
                          <a:cs typeface="Arial"/>
                        </a:rPr>
                        <a:t> </a:t>
                      </a:r>
                      <a:r>
                        <a:rPr sz="2400" b="1" dirty="0">
                          <a:latin typeface="Arial"/>
                          <a:cs typeface="Arial"/>
                        </a:rPr>
                        <a:t>mortality</a:t>
                      </a:r>
                      <a:endParaRPr sz="2400">
                        <a:latin typeface="Arial"/>
                        <a:cs typeface="Arial"/>
                      </a:endParaRPr>
                    </a:p>
                  </a:txBody>
                  <a:tcPr marL="0" marR="0" marT="14604"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7"/>
                  </a:ext>
                </a:extLst>
              </a:tr>
            </a:tbl>
          </a:graphicData>
        </a:graphic>
      </p:graphicFrame>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nvGraphicFramePr>
        <p:xfrm>
          <a:off x="222250" y="450850"/>
          <a:ext cx="8629650" cy="5868035"/>
        </p:xfrm>
        <a:graphic>
          <a:graphicData uri="http://schemas.openxmlformats.org/drawingml/2006/table">
            <a:tbl>
              <a:tblPr firstRow="1" bandRow="1">
                <a:tableStyleId>{2D5ABB26-0587-4C30-8999-92F81FD0307C}</a:tableStyleId>
              </a:tblPr>
              <a:tblGrid>
                <a:gridCol w="3131185">
                  <a:extLst>
                    <a:ext uri="{9D8B030D-6E8A-4147-A177-3AD203B41FA5}">
                      <a16:colId xmlns:a16="http://schemas.microsoft.com/office/drawing/2014/main" val="20000"/>
                    </a:ext>
                  </a:extLst>
                </a:gridCol>
                <a:gridCol w="2661285">
                  <a:extLst>
                    <a:ext uri="{9D8B030D-6E8A-4147-A177-3AD203B41FA5}">
                      <a16:colId xmlns:a16="http://schemas.microsoft.com/office/drawing/2014/main" val="20001"/>
                    </a:ext>
                  </a:extLst>
                </a:gridCol>
                <a:gridCol w="2818129">
                  <a:extLst>
                    <a:ext uri="{9D8B030D-6E8A-4147-A177-3AD203B41FA5}">
                      <a16:colId xmlns:a16="http://schemas.microsoft.com/office/drawing/2014/main" val="20002"/>
                    </a:ext>
                  </a:extLst>
                </a:gridCol>
              </a:tblGrid>
              <a:tr h="532257">
                <a:tc>
                  <a:txBody>
                    <a:bodyPr/>
                    <a:lstStyle/>
                    <a:p>
                      <a:pPr algn="ctr">
                        <a:lnSpc>
                          <a:spcPct val="100000"/>
                        </a:lnSpc>
                        <a:spcBef>
                          <a:spcPts val="120"/>
                        </a:spcBef>
                      </a:pPr>
                      <a:r>
                        <a:rPr sz="2800" b="1" spc="10" dirty="0">
                          <a:solidFill>
                            <a:srgbClr val="C00000"/>
                          </a:solidFill>
                          <a:latin typeface="Arial"/>
                          <a:cs typeface="Arial"/>
                        </a:rPr>
                        <a:t>Eggs</a:t>
                      </a:r>
                      <a:endParaRPr sz="2800">
                        <a:latin typeface="Arial"/>
                        <a:cs typeface="Arial"/>
                      </a:endParaRPr>
                    </a:p>
                  </a:txBody>
                  <a:tcPr marL="0" marR="0" marT="152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985" algn="ctr">
                        <a:lnSpc>
                          <a:spcPct val="100000"/>
                        </a:lnSpc>
                        <a:spcBef>
                          <a:spcPts val="120"/>
                        </a:spcBef>
                      </a:pPr>
                      <a:r>
                        <a:rPr sz="2800" b="1" spc="5" dirty="0">
                          <a:solidFill>
                            <a:srgbClr val="C00000"/>
                          </a:solidFill>
                          <a:latin typeface="Arial"/>
                          <a:cs typeface="Arial"/>
                        </a:rPr>
                        <a:t>Poultry</a:t>
                      </a:r>
                      <a:endParaRPr sz="2800">
                        <a:latin typeface="Arial"/>
                        <a:cs typeface="Arial"/>
                      </a:endParaRPr>
                    </a:p>
                  </a:txBody>
                  <a:tcPr marL="0" marR="0" marT="152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1430" algn="ctr">
                        <a:lnSpc>
                          <a:spcPct val="100000"/>
                        </a:lnSpc>
                        <a:spcBef>
                          <a:spcPts val="120"/>
                        </a:spcBef>
                      </a:pPr>
                      <a:r>
                        <a:rPr sz="2800" b="1" dirty="0">
                          <a:solidFill>
                            <a:srgbClr val="C00000"/>
                          </a:solidFill>
                          <a:latin typeface="Arial"/>
                          <a:cs typeface="Arial"/>
                        </a:rPr>
                        <a:t>Duck</a:t>
                      </a:r>
                      <a:endParaRPr sz="2800">
                        <a:latin typeface="Arial"/>
                        <a:cs typeface="Arial"/>
                      </a:endParaRPr>
                    </a:p>
                  </a:txBody>
                  <a:tcPr marL="0" marR="0" marT="152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0"/>
                  </a:ext>
                </a:extLst>
              </a:tr>
              <a:tr h="532383">
                <a:tc>
                  <a:txBody>
                    <a:bodyPr/>
                    <a:lstStyle/>
                    <a:p>
                      <a:pPr algn="ctr">
                        <a:lnSpc>
                          <a:spcPct val="100000"/>
                        </a:lnSpc>
                        <a:spcBef>
                          <a:spcPts val="120"/>
                        </a:spcBef>
                      </a:pPr>
                      <a:r>
                        <a:rPr sz="2800" b="1" spc="-165" dirty="0">
                          <a:solidFill>
                            <a:srgbClr val="C00000"/>
                          </a:solidFill>
                          <a:latin typeface="Arial"/>
                          <a:cs typeface="Arial"/>
                        </a:rPr>
                        <a:t>Av.</a:t>
                      </a:r>
                      <a:r>
                        <a:rPr sz="2800" b="1" spc="114" dirty="0">
                          <a:solidFill>
                            <a:srgbClr val="C00000"/>
                          </a:solidFill>
                          <a:latin typeface="Arial"/>
                          <a:cs typeface="Arial"/>
                        </a:rPr>
                        <a:t> </a:t>
                      </a:r>
                      <a:r>
                        <a:rPr sz="2800" b="1" spc="60" dirty="0">
                          <a:solidFill>
                            <a:srgbClr val="C00000"/>
                          </a:solidFill>
                          <a:latin typeface="Arial"/>
                          <a:cs typeface="Arial"/>
                        </a:rPr>
                        <a:t>wt</a:t>
                      </a:r>
                      <a:endParaRPr sz="2800">
                        <a:latin typeface="Arial"/>
                        <a:cs typeface="Arial"/>
                      </a:endParaRPr>
                    </a:p>
                  </a:txBody>
                  <a:tcPr marL="0" marR="0" marT="152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826769">
                        <a:lnSpc>
                          <a:spcPct val="100000"/>
                        </a:lnSpc>
                        <a:spcBef>
                          <a:spcPts val="120"/>
                        </a:spcBef>
                      </a:pPr>
                      <a:r>
                        <a:rPr sz="2800" b="1" spc="-5" dirty="0">
                          <a:latin typeface="Arial"/>
                          <a:cs typeface="Arial"/>
                        </a:rPr>
                        <a:t>52.0</a:t>
                      </a:r>
                      <a:r>
                        <a:rPr sz="2800" b="1" spc="-45" dirty="0">
                          <a:latin typeface="Arial"/>
                          <a:cs typeface="Arial"/>
                        </a:rPr>
                        <a:t> </a:t>
                      </a:r>
                      <a:r>
                        <a:rPr sz="2800" b="1" dirty="0">
                          <a:latin typeface="Arial"/>
                          <a:cs typeface="Arial"/>
                        </a:rPr>
                        <a:t>g</a:t>
                      </a:r>
                      <a:endParaRPr sz="2800">
                        <a:latin typeface="Arial"/>
                        <a:cs typeface="Arial"/>
                      </a:endParaRPr>
                    </a:p>
                  </a:txBody>
                  <a:tcPr marL="0" marR="0" marT="152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10590">
                        <a:lnSpc>
                          <a:spcPct val="100000"/>
                        </a:lnSpc>
                        <a:spcBef>
                          <a:spcPts val="120"/>
                        </a:spcBef>
                      </a:pPr>
                      <a:r>
                        <a:rPr sz="2800" b="1" spc="-5" dirty="0">
                          <a:latin typeface="Arial"/>
                          <a:cs typeface="Arial"/>
                        </a:rPr>
                        <a:t>67.0</a:t>
                      </a:r>
                      <a:r>
                        <a:rPr sz="2800" b="1" spc="-45" dirty="0">
                          <a:latin typeface="Arial"/>
                          <a:cs typeface="Arial"/>
                        </a:rPr>
                        <a:t> </a:t>
                      </a:r>
                      <a:r>
                        <a:rPr sz="2800" b="1" dirty="0">
                          <a:latin typeface="Arial"/>
                          <a:cs typeface="Arial"/>
                        </a:rPr>
                        <a:t>g</a:t>
                      </a:r>
                      <a:endParaRPr sz="2800">
                        <a:latin typeface="Arial"/>
                        <a:cs typeface="Arial"/>
                      </a:endParaRPr>
                    </a:p>
                  </a:txBody>
                  <a:tcPr marL="0" marR="0" marT="152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1"/>
                  </a:ext>
                </a:extLst>
              </a:tr>
              <a:tr h="532257">
                <a:tc>
                  <a:txBody>
                    <a:bodyPr/>
                    <a:lstStyle/>
                    <a:p>
                      <a:pPr marL="2540" algn="ctr">
                        <a:lnSpc>
                          <a:spcPct val="100000"/>
                        </a:lnSpc>
                        <a:spcBef>
                          <a:spcPts val="125"/>
                        </a:spcBef>
                        <a:tabLst>
                          <a:tab pos="1616075" algn="l"/>
                        </a:tabLst>
                      </a:pPr>
                      <a:r>
                        <a:rPr sz="2800" b="1" spc="-10" dirty="0">
                          <a:solidFill>
                            <a:srgbClr val="C00000"/>
                          </a:solidFill>
                          <a:latin typeface="Arial"/>
                          <a:cs typeface="Arial"/>
                        </a:rPr>
                        <a:t>Albumin	</a:t>
                      </a:r>
                      <a:r>
                        <a:rPr sz="2800" b="1" spc="5" dirty="0">
                          <a:solidFill>
                            <a:srgbClr val="C00000"/>
                          </a:solidFill>
                          <a:latin typeface="Arial"/>
                          <a:cs typeface="Arial"/>
                        </a:rPr>
                        <a:t>%</a:t>
                      </a:r>
                      <a:endParaRPr sz="2800">
                        <a:latin typeface="Arial"/>
                        <a:cs typeface="Arial"/>
                      </a:endParaRPr>
                    </a:p>
                  </a:txBody>
                  <a:tcPr marL="0" marR="0" marT="158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826769">
                        <a:lnSpc>
                          <a:spcPct val="100000"/>
                        </a:lnSpc>
                        <a:spcBef>
                          <a:spcPts val="125"/>
                        </a:spcBef>
                      </a:pPr>
                      <a:r>
                        <a:rPr sz="2800" b="1" spc="-5" dirty="0">
                          <a:latin typeface="Arial"/>
                          <a:cs typeface="Arial"/>
                        </a:rPr>
                        <a:t>55.8</a:t>
                      </a:r>
                      <a:r>
                        <a:rPr sz="2800" b="1" spc="-45" dirty="0">
                          <a:latin typeface="Arial"/>
                          <a:cs typeface="Arial"/>
                        </a:rPr>
                        <a:t> </a:t>
                      </a:r>
                      <a:r>
                        <a:rPr sz="2800" b="1" spc="5" dirty="0">
                          <a:latin typeface="Arial"/>
                          <a:cs typeface="Arial"/>
                        </a:rPr>
                        <a:t>g</a:t>
                      </a:r>
                      <a:endParaRPr sz="2800">
                        <a:latin typeface="Arial"/>
                        <a:cs typeface="Arial"/>
                      </a:endParaRPr>
                    </a:p>
                  </a:txBody>
                  <a:tcPr marL="0" marR="0" marT="158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10590">
                        <a:lnSpc>
                          <a:spcPct val="100000"/>
                        </a:lnSpc>
                        <a:spcBef>
                          <a:spcPts val="125"/>
                        </a:spcBef>
                      </a:pPr>
                      <a:r>
                        <a:rPr sz="2800" b="1" spc="-5" dirty="0">
                          <a:latin typeface="Arial"/>
                          <a:cs typeface="Arial"/>
                        </a:rPr>
                        <a:t>52.6</a:t>
                      </a:r>
                      <a:r>
                        <a:rPr sz="2800" b="1" spc="-45" dirty="0">
                          <a:latin typeface="Arial"/>
                          <a:cs typeface="Arial"/>
                        </a:rPr>
                        <a:t> </a:t>
                      </a:r>
                      <a:r>
                        <a:rPr sz="2800" b="1" spc="5" dirty="0">
                          <a:latin typeface="Arial"/>
                          <a:cs typeface="Arial"/>
                        </a:rPr>
                        <a:t>g</a:t>
                      </a:r>
                      <a:endParaRPr sz="2800">
                        <a:latin typeface="Arial"/>
                        <a:cs typeface="Arial"/>
                      </a:endParaRPr>
                    </a:p>
                  </a:txBody>
                  <a:tcPr marL="0" marR="0" marT="158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2"/>
                  </a:ext>
                </a:extLst>
              </a:tr>
              <a:tr h="532256">
                <a:tc>
                  <a:txBody>
                    <a:bodyPr/>
                    <a:lstStyle/>
                    <a:p>
                      <a:pPr marL="3175" algn="ctr">
                        <a:lnSpc>
                          <a:spcPct val="100000"/>
                        </a:lnSpc>
                        <a:spcBef>
                          <a:spcPts val="130"/>
                        </a:spcBef>
                        <a:tabLst>
                          <a:tab pos="958850" algn="l"/>
                        </a:tabLst>
                      </a:pPr>
                      <a:r>
                        <a:rPr sz="2800" b="1" spc="-60" dirty="0">
                          <a:solidFill>
                            <a:srgbClr val="C00000"/>
                          </a:solidFill>
                          <a:latin typeface="Arial"/>
                          <a:cs typeface="Arial"/>
                        </a:rPr>
                        <a:t>York	</a:t>
                      </a:r>
                      <a:r>
                        <a:rPr sz="2800" b="1" spc="5" dirty="0">
                          <a:solidFill>
                            <a:srgbClr val="C00000"/>
                          </a:solidFill>
                          <a:latin typeface="Arial"/>
                          <a:cs typeface="Arial"/>
                        </a:rPr>
                        <a:t>%</a:t>
                      </a:r>
                      <a:endParaRPr sz="2800">
                        <a:latin typeface="Arial"/>
                        <a:cs typeface="Arial"/>
                      </a:endParaRPr>
                    </a:p>
                  </a:txBody>
                  <a:tcPr marL="0" marR="0" marT="1651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4445" algn="ctr">
                        <a:lnSpc>
                          <a:spcPct val="100000"/>
                        </a:lnSpc>
                        <a:spcBef>
                          <a:spcPts val="130"/>
                        </a:spcBef>
                      </a:pPr>
                      <a:r>
                        <a:rPr sz="2800" b="1" spc="-5" dirty="0">
                          <a:latin typeface="Arial"/>
                          <a:cs typeface="Arial"/>
                        </a:rPr>
                        <a:t>31.9</a:t>
                      </a:r>
                      <a:endParaRPr sz="2800">
                        <a:latin typeface="Arial"/>
                        <a:cs typeface="Arial"/>
                      </a:endParaRPr>
                    </a:p>
                  </a:txBody>
                  <a:tcPr marL="0" marR="0" marT="1651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985" algn="ctr">
                        <a:lnSpc>
                          <a:spcPct val="100000"/>
                        </a:lnSpc>
                        <a:spcBef>
                          <a:spcPts val="130"/>
                        </a:spcBef>
                      </a:pPr>
                      <a:r>
                        <a:rPr sz="2800" b="1" spc="-5" dirty="0">
                          <a:latin typeface="Arial"/>
                          <a:cs typeface="Arial"/>
                        </a:rPr>
                        <a:t>35.4</a:t>
                      </a:r>
                      <a:endParaRPr sz="2800">
                        <a:latin typeface="Arial"/>
                        <a:cs typeface="Arial"/>
                      </a:endParaRPr>
                    </a:p>
                  </a:txBody>
                  <a:tcPr marL="0" marR="0" marT="1651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3"/>
                  </a:ext>
                </a:extLst>
              </a:tr>
              <a:tr h="532257">
                <a:tc>
                  <a:txBody>
                    <a:bodyPr/>
                    <a:lstStyle/>
                    <a:p>
                      <a:pPr algn="ctr">
                        <a:lnSpc>
                          <a:spcPct val="100000"/>
                        </a:lnSpc>
                        <a:spcBef>
                          <a:spcPts val="130"/>
                        </a:spcBef>
                      </a:pPr>
                      <a:r>
                        <a:rPr sz="2800" b="1" dirty="0">
                          <a:solidFill>
                            <a:srgbClr val="C00000"/>
                          </a:solidFill>
                          <a:latin typeface="Arial"/>
                          <a:cs typeface="Arial"/>
                        </a:rPr>
                        <a:t>Shell</a:t>
                      </a:r>
                      <a:r>
                        <a:rPr sz="2800" b="1" spc="-110" dirty="0">
                          <a:solidFill>
                            <a:srgbClr val="C00000"/>
                          </a:solidFill>
                          <a:latin typeface="Arial"/>
                          <a:cs typeface="Arial"/>
                        </a:rPr>
                        <a:t> </a:t>
                      </a:r>
                      <a:r>
                        <a:rPr sz="2800" b="1" dirty="0">
                          <a:solidFill>
                            <a:srgbClr val="C00000"/>
                          </a:solidFill>
                          <a:latin typeface="Arial"/>
                          <a:cs typeface="Arial"/>
                        </a:rPr>
                        <a:t>thickness</a:t>
                      </a:r>
                      <a:endParaRPr sz="2800">
                        <a:latin typeface="Arial"/>
                        <a:cs typeface="Arial"/>
                      </a:endParaRPr>
                    </a:p>
                  </a:txBody>
                  <a:tcPr marL="0" marR="0" marT="1651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21030">
                        <a:lnSpc>
                          <a:spcPct val="100000"/>
                        </a:lnSpc>
                        <a:spcBef>
                          <a:spcPts val="130"/>
                        </a:spcBef>
                      </a:pPr>
                      <a:r>
                        <a:rPr sz="2800" b="1" spc="-5" dirty="0">
                          <a:latin typeface="Arial"/>
                          <a:cs typeface="Arial"/>
                        </a:rPr>
                        <a:t>0.31</a:t>
                      </a:r>
                      <a:r>
                        <a:rPr sz="2800" b="1" spc="-55" dirty="0">
                          <a:latin typeface="Arial"/>
                          <a:cs typeface="Arial"/>
                        </a:rPr>
                        <a:t> </a:t>
                      </a:r>
                      <a:r>
                        <a:rPr sz="2800" b="1" dirty="0">
                          <a:latin typeface="Arial"/>
                          <a:cs typeface="Arial"/>
                        </a:rPr>
                        <a:t>mm</a:t>
                      </a:r>
                      <a:endParaRPr sz="2800">
                        <a:latin typeface="Arial"/>
                        <a:cs typeface="Arial"/>
                      </a:endParaRPr>
                    </a:p>
                  </a:txBody>
                  <a:tcPr marL="0" marR="0" marT="1651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704850">
                        <a:lnSpc>
                          <a:spcPct val="100000"/>
                        </a:lnSpc>
                        <a:spcBef>
                          <a:spcPts val="130"/>
                        </a:spcBef>
                      </a:pPr>
                      <a:r>
                        <a:rPr sz="2800" b="1" spc="-5" dirty="0">
                          <a:latin typeface="Arial"/>
                          <a:cs typeface="Arial"/>
                        </a:rPr>
                        <a:t>0.33</a:t>
                      </a:r>
                      <a:r>
                        <a:rPr sz="2800" b="1" spc="-45" dirty="0">
                          <a:latin typeface="Arial"/>
                          <a:cs typeface="Arial"/>
                        </a:rPr>
                        <a:t> </a:t>
                      </a:r>
                      <a:r>
                        <a:rPr sz="2800" b="1" dirty="0">
                          <a:latin typeface="Arial"/>
                          <a:cs typeface="Arial"/>
                        </a:rPr>
                        <a:t>mm</a:t>
                      </a:r>
                      <a:endParaRPr sz="2800">
                        <a:latin typeface="Arial"/>
                        <a:cs typeface="Arial"/>
                      </a:endParaRPr>
                    </a:p>
                  </a:txBody>
                  <a:tcPr marL="0" marR="0" marT="1651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4"/>
                  </a:ext>
                </a:extLst>
              </a:tr>
              <a:tr h="532383">
                <a:tc>
                  <a:txBody>
                    <a:bodyPr/>
                    <a:lstStyle/>
                    <a:p>
                      <a:pPr marL="3810" algn="ctr">
                        <a:lnSpc>
                          <a:spcPct val="100000"/>
                        </a:lnSpc>
                        <a:spcBef>
                          <a:spcPts val="135"/>
                        </a:spcBef>
                      </a:pPr>
                      <a:r>
                        <a:rPr sz="2800" b="1" spc="-5" dirty="0">
                          <a:solidFill>
                            <a:srgbClr val="C00000"/>
                          </a:solidFill>
                          <a:latin typeface="Arial"/>
                          <a:cs typeface="Arial"/>
                        </a:rPr>
                        <a:t>CP</a:t>
                      </a:r>
                      <a:r>
                        <a:rPr sz="2800" b="1" spc="-105" dirty="0">
                          <a:solidFill>
                            <a:srgbClr val="C00000"/>
                          </a:solidFill>
                          <a:latin typeface="Arial"/>
                          <a:cs typeface="Arial"/>
                        </a:rPr>
                        <a:t> </a:t>
                      </a:r>
                      <a:r>
                        <a:rPr sz="2800" b="1" spc="5" dirty="0">
                          <a:solidFill>
                            <a:srgbClr val="C00000"/>
                          </a:solidFill>
                          <a:latin typeface="Arial"/>
                          <a:cs typeface="Arial"/>
                        </a:rPr>
                        <a:t>%</a:t>
                      </a:r>
                      <a:endParaRPr sz="2800">
                        <a:latin typeface="Arial"/>
                        <a:cs typeface="Arial"/>
                      </a:endParaRPr>
                    </a:p>
                  </a:txBody>
                  <a:tcPr marL="0" marR="0" marT="1714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781050">
                        <a:lnSpc>
                          <a:spcPct val="100000"/>
                        </a:lnSpc>
                        <a:spcBef>
                          <a:spcPts val="135"/>
                        </a:spcBef>
                      </a:pPr>
                      <a:r>
                        <a:rPr sz="2800" b="1" spc="-5" dirty="0">
                          <a:latin typeface="Arial"/>
                          <a:cs typeface="Arial"/>
                        </a:rPr>
                        <a:t>12.9</a:t>
                      </a:r>
                      <a:r>
                        <a:rPr sz="2800" b="1" spc="-45" dirty="0">
                          <a:latin typeface="Arial"/>
                          <a:cs typeface="Arial"/>
                        </a:rPr>
                        <a:t> </a:t>
                      </a:r>
                      <a:r>
                        <a:rPr sz="2800" b="1" spc="5" dirty="0">
                          <a:latin typeface="Arial"/>
                          <a:cs typeface="Arial"/>
                        </a:rPr>
                        <a:t>%</a:t>
                      </a:r>
                      <a:endParaRPr sz="2800">
                        <a:latin typeface="Arial"/>
                        <a:cs typeface="Arial"/>
                      </a:endParaRPr>
                    </a:p>
                  </a:txBody>
                  <a:tcPr marL="0" marR="0" marT="1714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6510" algn="ctr">
                        <a:lnSpc>
                          <a:spcPct val="100000"/>
                        </a:lnSpc>
                        <a:spcBef>
                          <a:spcPts val="135"/>
                        </a:spcBef>
                      </a:pPr>
                      <a:r>
                        <a:rPr sz="2800" b="1" spc="-10" dirty="0">
                          <a:latin typeface="Arial"/>
                          <a:cs typeface="Arial"/>
                        </a:rPr>
                        <a:t>13.</a:t>
                      </a:r>
                      <a:r>
                        <a:rPr sz="2800" b="1" spc="-25" dirty="0">
                          <a:latin typeface="Arial"/>
                          <a:cs typeface="Arial"/>
                        </a:rPr>
                        <a:t> </a:t>
                      </a:r>
                      <a:r>
                        <a:rPr sz="2800" b="1" spc="-5" dirty="0">
                          <a:latin typeface="Arial"/>
                          <a:cs typeface="Arial"/>
                        </a:rPr>
                        <a:t>5%</a:t>
                      </a:r>
                      <a:endParaRPr sz="2800">
                        <a:latin typeface="Arial"/>
                        <a:cs typeface="Arial"/>
                      </a:endParaRPr>
                    </a:p>
                  </a:txBody>
                  <a:tcPr marL="0" marR="0" marT="1714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5"/>
                  </a:ext>
                </a:extLst>
              </a:tr>
              <a:tr h="1064514">
                <a:tc>
                  <a:txBody>
                    <a:bodyPr/>
                    <a:lstStyle/>
                    <a:p>
                      <a:pPr algn="ctr">
                        <a:lnSpc>
                          <a:spcPct val="100000"/>
                        </a:lnSpc>
                        <a:spcBef>
                          <a:spcPts val="135"/>
                        </a:spcBef>
                      </a:pPr>
                      <a:r>
                        <a:rPr sz="2800" b="1" dirty="0">
                          <a:solidFill>
                            <a:srgbClr val="C00000"/>
                          </a:solidFill>
                          <a:latin typeface="Arial"/>
                          <a:cs typeface="Arial"/>
                        </a:rPr>
                        <a:t>Energy</a:t>
                      </a:r>
                      <a:r>
                        <a:rPr sz="2800" b="1" spc="-80" dirty="0">
                          <a:solidFill>
                            <a:srgbClr val="C00000"/>
                          </a:solidFill>
                          <a:latin typeface="Arial"/>
                          <a:cs typeface="Arial"/>
                        </a:rPr>
                        <a:t> </a:t>
                      </a:r>
                      <a:r>
                        <a:rPr sz="2800" b="1" spc="-10" dirty="0">
                          <a:solidFill>
                            <a:srgbClr val="C00000"/>
                          </a:solidFill>
                          <a:latin typeface="Arial"/>
                          <a:cs typeface="Arial"/>
                        </a:rPr>
                        <a:t>kcal</a:t>
                      </a:r>
                      <a:endParaRPr sz="2800">
                        <a:latin typeface="Arial"/>
                        <a:cs typeface="Arial"/>
                      </a:endParaRPr>
                    </a:p>
                    <a:p>
                      <a:pPr algn="ctr">
                        <a:lnSpc>
                          <a:spcPct val="100000"/>
                        </a:lnSpc>
                        <a:spcBef>
                          <a:spcPts val="495"/>
                        </a:spcBef>
                      </a:pPr>
                      <a:r>
                        <a:rPr sz="2800" b="1" spc="-5" dirty="0">
                          <a:solidFill>
                            <a:srgbClr val="C00000"/>
                          </a:solidFill>
                          <a:latin typeface="Arial"/>
                          <a:cs typeface="Arial"/>
                        </a:rPr>
                        <a:t>/100g</a:t>
                      </a:r>
                      <a:endParaRPr sz="2800">
                        <a:latin typeface="Arial"/>
                        <a:cs typeface="Arial"/>
                      </a:endParaRPr>
                    </a:p>
                  </a:txBody>
                  <a:tcPr marL="0" marR="0" marT="1714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3175" algn="ctr">
                        <a:lnSpc>
                          <a:spcPct val="100000"/>
                        </a:lnSpc>
                        <a:spcBef>
                          <a:spcPts val="135"/>
                        </a:spcBef>
                      </a:pPr>
                      <a:r>
                        <a:rPr sz="2800" b="1" spc="-10" dirty="0">
                          <a:latin typeface="Arial"/>
                          <a:cs typeface="Arial"/>
                        </a:rPr>
                        <a:t>148</a:t>
                      </a:r>
                      <a:endParaRPr sz="2800">
                        <a:latin typeface="Arial"/>
                        <a:cs typeface="Arial"/>
                      </a:endParaRPr>
                    </a:p>
                  </a:txBody>
                  <a:tcPr marL="0" marR="0" marT="1714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5715" algn="ctr">
                        <a:lnSpc>
                          <a:spcPct val="100000"/>
                        </a:lnSpc>
                        <a:spcBef>
                          <a:spcPts val="135"/>
                        </a:spcBef>
                      </a:pPr>
                      <a:r>
                        <a:rPr sz="2800" b="1" spc="-10" dirty="0">
                          <a:latin typeface="Arial"/>
                          <a:cs typeface="Arial"/>
                        </a:rPr>
                        <a:t>150</a:t>
                      </a:r>
                      <a:endParaRPr sz="2800">
                        <a:latin typeface="Arial"/>
                        <a:cs typeface="Arial"/>
                      </a:endParaRPr>
                    </a:p>
                  </a:txBody>
                  <a:tcPr marL="0" marR="0" marT="1714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6"/>
                  </a:ext>
                </a:extLst>
              </a:tr>
              <a:tr h="532256">
                <a:tc>
                  <a:txBody>
                    <a:bodyPr/>
                    <a:lstStyle/>
                    <a:p>
                      <a:pPr algn="ctr">
                        <a:lnSpc>
                          <a:spcPct val="100000"/>
                        </a:lnSpc>
                        <a:spcBef>
                          <a:spcPts val="140"/>
                        </a:spcBef>
                      </a:pPr>
                      <a:r>
                        <a:rPr sz="2800" b="1" spc="-5" dirty="0">
                          <a:solidFill>
                            <a:srgbClr val="C00000"/>
                          </a:solidFill>
                          <a:latin typeface="Arial"/>
                          <a:cs typeface="Arial"/>
                        </a:rPr>
                        <a:t>Colesterol</a:t>
                      </a:r>
                      <a:r>
                        <a:rPr sz="2800" b="1" spc="-50" dirty="0">
                          <a:solidFill>
                            <a:srgbClr val="C00000"/>
                          </a:solidFill>
                          <a:latin typeface="Arial"/>
                          <a:cs typeface="Arial"/>
                        </a:rPr>
                        <a:t> </a:t>
                      </a:r>
                      <a:r>
                        <a:rPr sz="2800" b="1" dirty="0">
                          <a:solidFill>
                            <a:srgbClr val="C00000"/>
                          </a:solidFill>
                          <a:latin typeface="Arial"/>
                          <a:cs typeface="Arial"/>
                        </a:rPr>
                        <a:t>mg/g</a:t>
                      </a:r>
                      <a:endParaRPr sz="2800">
                        <a:latin typeface="Arial"/>
                        <a:cs typeface="Arial"/>
                      </a:endParaRPr>
                    </a:p>
                  </a:txBody>
                  <a:tcPr marL="0" marR="0" marT="1778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4445" algn="ctr">
                        <a:lnSpc>
                          <a:spcPct val="100000"/>
                        </a:lnSpc>
                        <a:spcBef>
                          <a:spcPts val="140"/>
                        </a:spcBef>
                      </a:pPr>
                      <a:r>
                        <a:rPr sz="2800" b="1" spc="-5" dirty="0">
                          <a:latin typeface="Arial"/>
                          <a:cs typeface="Arial"/>
                        </a:rPr>
                        <a:t>12.0</a:t>
                      </a:r>
                      <a:endParaRPr sz="2800">
                        <a:latin typeface="Arial"/>
                        <a:cs typeface="Arial"/>
                      </a:endParaRPr>
                    </a:p>
                  </a:txBody>
                  <a:tcPr marL="0" marR="0" marT="1778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985" algn="ctr">
                        <a:lnSpc>
                          <a:spcPct val="100000"/>
                        </a:lnSpc>
                        <a:spcBef>
                          <a:spcPts val="140"/>
                        </a:spcBef>
                      </a:pPr>
                      <a:r>
                        <a:rPr sz="2800" b="1" spc="-5" dirty="0">
                          <a:latin typeface="Arial"/>
                          <a:cs typeface="Arial"/>
                        </a:rPr>
                        <a:t>6.50</a:t>
                      </a:r>
                      <a:endParaRPr sz="2800">
                        <a:latin typeface="Arial"/>
                        <a:cs typeface="Arial"/>
                      </a:endParaRPr>
                    </a:p>
                  </a:txBody>
                  <a:tcPr marL="0" marR="0" marT="1778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7"/>
                  </a:ext>
                </a:extLst>
              </a:tr>
              <a:tr h="532345">
                <a:tc>
                  <a:txBody>
                    <a:bodyPr/>
                    <a:lstStyle/>
                    <a:p>
                      <a:pPr algn="ctr">
                        <a:lnSpc>
                          <a:spcPct val="100000"/>
                        </a:lnSpc>
                        <a:spcBef>
                          <a:spcPts val="145"/>
                        </a:spcBef>
                        <a:tabLst>
                          <a:tab pos="648335" algn="l"/>
                        </a:tabLst>
                      </a:pPr>
                      <a:r>
                        <a:rPr sz="2800" b="1" spc="-5" dirty="0">
                          <a:solidFill>
                            <a:srgbClr val="C00000"/>
                          </a:solidFill>
                          <a:latin typeface="Arial"/>
                          <a:cs typeface="Arial"/>
                        </a:rPr>
                        <a:t>Ca	</a:t>
                      </a:r>
                      <a:r>
                        <a:rPr sz="2800" b="1" dirty="0">
                          <a:solidFill>
                            <a:srgbClr val="C00000"/>
                          </a:solidFill>
                          <a:latin typeface="Arial"/>
                          <a:cs typeface="Arial"/>
                        </a:rPr>
                        <a:t>mg/g</a:t>
                      </a:r>
                      <a:endParaRPr sz="2800">
                        <a:latin typeface="Arial"/>
                        <a:cs typeface="Arial"/>
                      </a:endParaRPr>
                    </a:p>
                  </a:txBody>
                  <a:tcPr marL="0" marR="0" marT="184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5080" algn="ctr">
                        <a:lnSpc>
                          <a:spcPct val="100000"/>
                        </a:lnSpc>
                        <a:spcBef>
                          <a:spcPts val="145"/>
                        </a:spcBef>
                      </a:pPr>
                      <a:r>
                        <a:rPr sz="2800" b="1" spc="-5" dirty="0">
                          <a:latin typeface="Arial"/>
                          <a:cs typeface="Arial"/>
                        </a:rPr>
                        <a:t>0.60</a:t>
                      </a:r>
                      <a:endParaRPr sz="2800">
                        <a:latin typeface="Arial"/>
                        <a:cs typeface="Arial"/>
                      </a:endParaRPr>
                    </a:p>
                  </a:txBody>
                  <a:tcPr marL="0" marR="0" marT="184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7620" algn="ctr">
                        <a:lnSpc>
                          <a:spcPct val="100000"/>
                        </a:lnSpc>
                        <a:spcBef>
                          <a:spcPts val="145"/>
                        </a:spcBef>
                      </a:pPr>
                      <a:r>
                        <a:rPr sz="2800" b="1" spc="-5" dirty="0">
                          <a:latin typeface="Arial"/>
                          <a:cs typeface="Arial"/>
                        </a:rPr>
                        <a:t>0.70</a:t>
                      </a:r>
                      <a:endParaRPr sz="2800">
                        <a:latin typeface="Arial"/>
                        <a:cs typeface="Arial"/>
                      </a:endParaRPr>
                    </a:p>
                  </a:txBody>
                  <a:tcPr marL="0" marR="0" marT="184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8"/>
                  </a:ext>
                </a:extLst>
              </a:tr>
              <a:tr h="532295">
                <a:tc>
                  <a:txBody>
                    <a:bodyPr/>
                    <a:lstStyle/>
                    <a:p>
                      <a:pPr algn="ctr">
                        <a:lnSpc>
                          <a:spcPct val="100000"/>
                        </a:lnSpc>
                        <a:spcBef>
                          <a:spcPts val="145"/>
                        </a:spcBef>
                        <a:tabLst>
                          <a:tab pos="424815" algn="l"/>
                        </a:tabLst>
                      </a:pPr>
                      <a:r>
                        <a:rPr sz="2800" b="1" spc="5" dirty="0">
                          <a:solidFill>
                            <a:srgbClr val="C00000"/>
                          </a:solidFill>
                          <a:latin typeface="Arial"/>
                          <a:cs typeface="Arial"/>
                        </a:rPr>
                        <a:t>P	</a:t>
                      </a:r>
                      <a:r>
                        <a:rPr sz="2800" b="1" dirty="0">
                          <a:solidFill>
                            <a:srgbClr val="C00000"/>
                          </a:solidFill>
                          <a:latin typeface="Arial"/>
                          <a:cs typeface="Arial"/>
                        </a:rPr>
                        <a:t>mg/g</a:t>
                      </a:r>
                      <a:endParaRPr sz="2800">
                        <a:latin typeface="Arial"/>
                        <a:cs typeface="Arial"/>
                      </a:endParaRPr>
                    </a:p>
                  </a:txBody>
                  <a:tcPr marL="0" marR="0" marT="184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35" algn="ctr">
                        <a:lnSpc>
                          <a:spcPct val="100000"/>
                        </a:lnSpc>
                        <a:spcBef>
                          <a:spcPts val="145"/>
                        </a:spcBef>
                      </a:pPr>
                      <a:r>
                        <a:rPr sz="2800" b="1" dirty="0">
                          <a:latin typeface="Arial"/>
                          <a:cs typeface="Arial"/>
                        </a:rPr>
                        <a:t>2.0</a:t>
                      </a:r>
                      <a:endParaRPr sz="2800">
                        <a:latin typeface="Arial"/>
                        <a:cs typeface="Arial"/>
                      </a:endParaRPr>
                    </a:p>
                  </a:txBody>
                  <a:tcPr marL="0" marR="0" marT="184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985" algn="ctr">
                        <a:lnSpc>
                          <a:spcPct val="100000"/>
                        </a:lnSpc>
                        <a:spcBef>
                          <a:spcPts val="145"/>
                        </a:spcBef>
                      </a:pPr>
                      <a:r>
                        <a:rPr sz="2800" b="1" spc="-5" dirty="0">
                          <a:latin typeface="Arial"/>
                          <a:cs typeface="Arial"/>
                        </a:rPr>
                        <a:t>2.60</a:t>
                      </a:r>
                      <a:endParaRPr sz="2800">
                        <a:latin typeface="Arial"/>
                        <a:cs typeface="Arial"/>
                      </a:endParaRPr>
                    </a:p>
                  </a:txBody>
                  <a:tcPr marL="0" marR="0" marT="184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9"/>
                  </a:ext>
                </a:extLst>
              </a:tr>
            </a:tbl>
          </a:graphicData>
        </a:graphic>
      </p:graphicFrame>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231140" y="10109"/>
            <a:ext cx="8844915" cy="6249670"/>
          </a:xfrm>
          <a:prstGeom prst="rect">
            <a:avLst/>
          </a:prstGeom>
        </p:spPr>
        <p:txBody>
          <a:bodyPr vert="horz" wrap="square" lIns="0" tIns="14605" rIns="0" bIns="0" rtlCol="0">
            <a:spAutoFit/>
          </a:bodyPr>
          <a:lstStyle/>
          <a:p>
            <a:pPr marL="12700" marR="10795" algn="just">
              <a:lnSpc>
                <a:spcPct val="100000"/>
              </a:lnSpc>
              <a:spcBef>
                <a:spcPts val="115"/>
              </a:spcBef>
            </a:pPr>
            <a:r>
              <a:rPr sz="2400" b="1" spc="-5" dirty="0">
                <a:solidFill>
                  <a:srgbClr val="C00000"/>
                </a:solidFill>
                <a:latin typeface="Carlito"/>
                <a:cs typeface="Carlito"/>
              </a:rPr>
              <a:t>Ducks are suitable </a:t>
            </a:r>
            <a:r>
              <a:rPr sz="2400" b="1" spc="-10" dirty="0">
                <a:solidFill>
                  <a:srgbClr val="C00000"/>
                </a:solidFill>
                <a:latin typeface="Carlito"/>
                <a:cs typeface="Carlito"/>
              </a:rPr>
              <a:t>for </a:t>
            </a:r>
            <a:r>
              <a:rPr sz="2400" b="1" spc="-20" dirty="0">
                <a:solidFill>
                  <a:srgbClr val="C00000"/>
                </a:solidFill>
                <a:latin typeface="Carlito"/>
                <a:cs typeface="Carlito"/>
              </a:rPr>
              <a:t>integrated </a:t>
            </a:r>
            <a:r>
              <a:rPr sz="2400" b="1" spc="-5" dirty="0">
                <a:solidFill>
                  <a:srgbClr val="C00000"/>
                </a:solidFill>
                <a:latin typeface="Carlito"/>
                <a:cs typeface="Carlito"/>
              </a:rPr>
              <a:t>farming </a:t>
            </a:r>
            <a:r>
              <a:rPr sz="2400" b="1" spc="-10" dirty="0">
                <a:solidFill>
                  <a:srgbClr val="C00000"/>
                </a:solidFill>
                <a:latin typeface="Carlito"/>
                <a:cs typeface="Carlito"/>
              </a:rPr>
              <a:t>systems </a:t>
            </a:r>
            <a:r>
              <a:rPr sz="2400" b="1" spc="-5" dirty="0">
                <a:solidFill>
                  <a:srgbClr val="C00000"/>
                </a:solidFill>
                <a:latin typeface="Carlito"/>
                <a:cs typeface="Carlito"/>
              </a:rPr>
              <a:t>such </a:t>
            </a:r>
            <a:r>
              <a:rPr sz="2400" b="1" dirty="0">
                <a:solidFill>
                  <a:srgbClr val="C00000"/>
                </a:solidFill>
                <a:latin typeface="Carlito"/>
                <a:cs typeface="Carlito"/>
              </a:rPr>
              <a:t>as </a:t>
            </a:r>
            <a:r>
              <a:rPr sz="2400" b="1" spc="-5" dirty="0">
                <a:solidFill>
                  <a:srgbClr val="C00000"/>
                </a:solidFill>
                <a:latin typeface="Carlito"/>
                <a:cs typeface="Carlito"/>
              </a:rPr>
              <a:t>duck-cum-  fish </a:t>
            </a:r>
            <a:r>
              <a:rPr sz="2400" b="1" dirty="0">
                <a:solidFill>
                  <a:srgbClr val="C00000"/>
                </a:solidFill>
                <a:latin typeface="Carlito"/>
                <a:cs typeface="Carlito"/>
              </a:rPr>
              <a:t>farming </a:t>
            </a:r>
            <a:r>
              <a:rPr sz="2400" b="1" spc="5" dirty="0">
                <a:solidFill>
                  <a:srgbClr val="C00000"/>
                </a:solidFill>
                <a:latin typeface="Carlito"/>
                <a:cs typeface="Carlito"/>
              </a:rPr>
              <a:t>and duck </a:t>
            </a:r>
            <a:r>
              <a:rPr sz="2400" b="1" dirty="0">
                <a:solidFill>
                  <a:srgbClr val="C00000"/>
                </a:solidFill>
                <a:latin typeface="Carlito"/>
                <a:cs typeface="Carlito"/>
              </a:rPr>
              <a:t>farming </a:t>
            </a:r>
            <a:r>
              <a:rPr sz="2400" b="1" spc="-5" dirty="0">
                <a:solidFill>
                  <a:srgbClr val="C00000"/>
                </a:solidFill>
                <a:latin typeface="Carlito"/>
                <a:cs typeface="Carlito"/>
              </a:rPr>
              <a:t>with </a:t>
            </a:r>
            <a:r>
              <a:rPr sz="2400" b="1" dirty="0">
                <a:solidFill>
                  <a:srgbClr val="C00000"/>
                </a:solidFill>
                <a:latin typeface="Carlito"/>
                <a:cs typeface="Carlito"/>
              </a:rPr>
              <a:t>rice</a:t>
            </a:r>
            <a:r>
              <a:rPr sz="2400" b="1" spc="-275" dirty="0">
                <a:solidFill>
                  <a:srgbClr val="C00000"/>
                </a:solidFill>
                <a:latin typeface="Carlito"/>
                <a:cs typeface="Carlito"/>
              </a:rPr>
              <a:t> </a:t>
            </a:r>
            <a:r>
              <a:rPr sz="2400" b="1" spc="-10" dirty="0">
                <a:solidFill>
                  <a:srgbClr val="C00000"/>
                </a:solidFill>
                <a:latin typeface="Carlito"/>
                <a:cs typeface="Carlito"/>
              </a:rPr>
              <a:t>cultivation.</a:t>
            </a:r>
            <a:endParaRPr sz="2400">
              <a:latin typeface="Carlito"/>
              <a:cs typeface="Carlito"/>
            </a:endParaRPr>
          </a:p>
          <a:p>
            <a:pPr>
              <a:lnSpc>
                <a:spcPct val="100000"/>
              </a:lnSpc>
              <a:spcBef>
                <a:spcPts val="15"/>
              </a:spcBef>
            </a:pPr>
            <a:endParaRPr sz="2350">
              <a:latin typeface="Carlito"/>
              <a:cs typeface="Carlito"/>
            </a:endParaRPr>
          </a:p>
          <a:p>
            <a:pPr marL="12700" marR="9525" indent="68580" algn="just">
              <a:lnSpc>
                <a:spcPct val="100000"/>
              </a:lnSpc>
            </a:pPr>
            <a:r>
              <a:rPr sz="2400" b="1" spc="5" dirty="0">
                <a:solidFill>
                  <a:srgbClr val="00AF50"/>
                </a:solidFill>
                <a:latin typeface="Carlito"/>
                <a:cs typeface="Carlito"/>
              </a:rPr>
              <a:t>In </a:t>
            </a:r>
            <a:r>
              <a:rPr sz="2400" b="1" spc="-5" dirty="0">
                <a:solidFill>
                  <a:srgbClr val="00AF50"/>
                </a:solidFill>
                <a:latin typeface="Carlito"/>
                <a:cs typeface="Carlito"/>
              </a:rPr>
              <a:t>duck-cum-fish farming droppings </a:t>
            </a:r>
            <a:r>
              <a:rPr sz="2400" b="1" spc="5" dirty="0">
                <a:solidFill>
                  <a:srgbClr val="00AF50"/>
                </a:solidFill>
                <a:latin typeface="Carlito"/>
                <a:cs typeface="Carlito"/>
              </a:rPr>
              <a:t>of </a:t>
            </a:r>
            <a:r>
              <a:rPr sz="2400" b="1" spc="-5" dirty="0">
                <a:solidFill>
                  <a:srgbClr val="00AF50"/>
                </a:solidFill>
                <a:latin typeface="Carlito"/>
                <a:cs typeface="Carlito"/>
              </a:rPr>
              <a:t>ducks </a:t>
            </a:r>
            <a:r>
              <a:rPr sz="2400" b="1" dirty="0">
                <a:solidFill>
                  <a:srgbClr val="00AF50"/>
                </a:solidFill>
                <a:latin typeface="Carlito"/>
                <a:cs typeface="Carlito"/>
              </a:rPr>
              <a:t>serve as </a:t>
            </a:r>
            <a:r>
              <a:rPr sz="2400" b="1" spc="-15" dirty="0">
                <a:solidFill>
                  <a:srgbClr val="00AF50"/>
                </a:solidFill>
                <a:latin typeface="Carlito"/>
                <a:cs typeface="Carlito"/>
              </a:rPr>
              <a:t>feed </a:t>
            </a:r>
            <a:r>
              <a:rPr sz="2400" b="1" spc="-10" dirty="0">
                <a:solidFill>
                  <a:srgbClr val="00AF50"/>
                </a:solidFill>
                <a:latin typeface="Carlito"/>
                <a:cs typeface="Carlito"/>
              </a:rPr>
              <a:t>for </a:t>
            </a:r>
            <a:r>
              <a:rPr sz="2400" b="1" spc="-5" dirty="0">
                <a:solidFill>
                  <a:srgbClr val="00AF50"/>
                </a:solidFill>
                <a:latin typeface="Carlito"/>
                <a:cs typeface="Carlito"/>
              </a:rPr>
              <a:t>fishes  </a:t>
            </a:r>
            <a:r>
              <a:rPr sz="2400" b="1" spc="5" dirty="0">
                <a:solidFill>
                  <a:srgbClr val="00AF50"/>
                </a:solidFill>
                <a:latin typeface="Carlito"/>
                <a:cs typeface="Carlito"/>
              </a:rPr>
              <a:t>and no </a:t>
            </a:r>
            <a:r>
              <a:rPr sz="2400" b="1" spc="-5" dirty="0">
                <a:solidFill>
                  <a:srgbClr val="00AF50"/>
                </a:solidFill>
                <a:latin typeface="Carlito"/>
                <a:cs typeface="Carlito"/>
              </a:rPr>
              <a:t>other feed </a:t>
            </a:r>
            <a:r>
              <a:rPr sz="2400" b="1" spc="5" dirty="0">
                <a:solidFill>
                  <a:srgbClr val="00AF50"/>
                </a:solidFill>
                <a:latin typeface="Carlito"/>
                <a:cs typeface="Carlito"/>
              </a:rPr>
              <a:t>or </a:t>
            </a:r>
            <a:r>
              <a:rPr sz="2400" b="1" dirty="0">
                <a:solidFill>
                  <a:srgbClr val="00AF50"/>
                </a:solidFill>
                <a:latin typeface="Carlito"/>
                <a:cs typeface="Carlito"/>
              </a:rPr>
              <a:t>manuring </a:t>
            </a:r>
            <a:r>
              <a:rPr sz="2400" b="1" spc="5" dirty="0">
                <a:solidFill>
                  <a:srgbClr val="00AF50"/>
                </a:solidFill>
                <a:latin typeface="Carlito"/>
                <a:cs typeface="Carlito"/>
              </a:rPr>
              <a:t>of </a:t>
            </a:r>
            <a:r>
              <a:rPr sz="2400" b="1" dirty="0">
                <a:solidFill>
                  <a:srgbClr val="00AF50"/>
                </a:solidFill>
                <a:latin typeface="Carlito"/>
                <a:cs typeface="Carlito"/>
              </a:rPr>
              <a:t>the </a:t>
            </a:r>
            <a:r>
              <a:rPr sz="2400" b="1" spc="5" dirty="0">
                <a:solidFill>
                  <a:srgbClr val="00AF50"/>
                </a:solidFill>
                <a:latin typeface="Carlito"/>
                <a:cs typeface="Carlito"/>
              </a:rPr>
              <a:t>pond </a:t>
            </a:r>
            <a:r>
              <a:rPr sz="2400" b="1" spc="-5" dirty="0">
                <a:solidFill>
                  <a:srgbClr val="00AF50"/>
                </a:solidFill>
                <a:latin typeface="Carlito"/>
                <a:cs typeface="Carlito"/>
              </a:rPr>
              <a:t>is </a:t>
            </a:r>
            <a:r>
              <a:rPr sz="2400" b="1" dirty="0">
                <a:solidFill>
                  <a:srgbClr val="00AF50"/>
                </a:solidFill>
                <a:latin typeface="Carlito"/>
                <a:cs typeface="Carlito"/>
              </a:rPr>
              <a:t>necessary </a:t>
            </a:r>
            <a:r>
              <a:rPr sz="2400" b="1" spc="-10" dirty="0">
                <a:solidFill>
                  <a:srgbClr val="00AF50"/>
                </a:solidFill>
                <a:latin typeface="Carlito"/>
                <a:cs typeface="Carlito"/>
              </a:rPr>
              <a:t>for </a:t>
            </a:r>
            <a:r>
              <a:rPr sz="2400" b="1" spc="-5" dirty="0">
                <a:solidFill>
                  <a:srgbClr val="00AF50"/>
                </a:solidFill>
                <a:latin typeface="Carlito"/>
                <a:cs typeface="Carlito"/>
              </a:rPr>
              <a:t>fishes </a:t>
            </a:r>
            <a:r>
              <a:rPr sz="2400" b="1" spc="530" dirty="0">
                <a:solidFill>
                  <a:srgbClr val="00AF50"/>
                </a:solidFill>
                <a:latin typeface="Carlito"/>
                <a:cs typeface="Carlito"/>
              </a:rPr>
              <a:t> </a:t>
            </a:r>
            <a:r>
              <a:rPr sz="2400" b="1" spc="5" dirty="0">
                <a:solidFill>
                  <a:srgbClr val="00AF50"/>
                </a:solidFill>
                <a:latin typeface="Carlito"/>
                <a:cs typeface="Carlito"/>
              </a:rPr>
              <a:t>(200-300 </a:t>
            </a:r>
            <a:r>
              <a:rPr sz="2400" b="1" spc="-5" dirty="0">
                <a:solidFill>
                  <a:srgbClr val="00AF50"/>
                </a:solidFill>
                <a:latin typeface="Carlito"/>
                <a:cs typeface="Carlito"/>
              </a:rPr>
              <a:t>ducks </a:t>
            </a:r>
            <a:r>
              <a:rPr sz="2400" b="1" spc="10" dirty="0">
                <a:solidFill>
                  <a:srgbClr val="00AF50"/>
                </a:solidFill>
                <a:latin typeface="Carlito"/>
                <a:cs typeface="Carlito"/>
              </a:rPr>
              <a:t>per </a:t>
            </a:r>
            <a:r>
              <a:rPr sz="2400" b="1" spc="-5" dirty="0">
                <a:solidFill>
                  <a:srgbClr val="00AF50"/>
                </a:solidFill>
                <a:latin typeface="Carlito"/>
                <a:cs typeface="Carlito"/>
              </a:rPr>
              <a:t>hectare </a:t>
            </a:r>
            <a:r>
              <a:rPr sz="2400" b="1" spc="5" dirty="0">
                <a:solidFill>
                  <a:srgbClr val="00AF50"/>
                </a:solidFill>
                <a:latin typeface="Carlito"/>
                <a:cs typeface="Carlito"/>
              </a:rPr>
              <a:t>of </a:t>
            </a:r>
            <a:r>
              <a:rPr sz="2400" b="1" spc="-15" dirty="0">
                <a:solidFill>
                  <a:srgbClr val="00AF50"/>
                </a:solidFill>
                <a:latin typeface="Carlito"/>
                <a:cs typeface="Carlito"/>
              </a:rPr>
              <a:t>waste</a:t>
            </a:r>
            <a:r>
              <a:rPr sz="2400" b="1" spc="-275" dirty="0">
                <a:solidFill>
                  <a:srgbClr val="00AF50"/>
                </a:solidFill>
                <a:latin typeface="Carlito"/>
                <a:cs typeface="Carlito"/>
              </a:rPr>
              <a:t> </a:t>
            </a:r>
            <a:r>
              <a:rPr sz="2400" b="1" dirty="0">
                <a:solidFill>
                  <a:srgbClr val="00AF50"/>
                </a:solidFill>
                <a:latin typeface="Carlito"/>
                <a:cs typeface="Carlito"/>
              </a:rPr>
              <a:t>area).</a:t>
            </a:r>
            <a:endParaRPr sz="2400">
              <a:latin typeface="Carlito"/>
              <a:cs typeface="Carlito"/>
            </a:endParaRPr>
          </a:p>
          <a:p>
            <a:pPr>
              <a:lnSpc>
                <a:spcPct val="100000"/>
              </a:lnSpc>
              <a:spcBef>
                <a:spcPts val="20"/>
              </a:spcBef>
            </a:pPr>
            <a:endParaRPr sz="2350">
              <a:latin typeface="Carlito"/>
              <a:cs typeface="Carlito"/>
            </a:endParaRPr>
          </a:p>
          <a:p>
            <a:pPr marL="12700" marR="5080" indent="68580" algn="just">
              <a:lnSpc>
                <a:spcPct val="100000"/>
              </a:lnSpc>
            </a:pPr>
            <a:r>
              <a:rPr sz="2400" b="1" dirty="0">
                <a:solidFill>
                  <a:srgbClr val="FF0000"/>
                </a:solidFill>
                <a:latin typeface="Carlito"/>
                <a:cs typeface="Carlito"/>
              </a:rPr>
              <a:t>Under </a:t>
            </a:r>
            <a:r>
              <a:rPr sz="2400" b="1" spc="-15" dirty="0">
                <a:solidFill>
                  <a:srgbClr val="FF0000"/>
                </a:solidFill>
                <a:latin typeface="Carlito"/>
                <a:cs typeface="Carlito"/>
              </a:rPr>
              <a:t>integrated </a:t>
            </a:r>
            <a:r>
              <a:rPr sz="2400" b="1" spc="5" dirty="0">
                <a:solidFill>
                  <a:srgbClr val="FF0000"/>
                </a:solidFill>
                <a:latin typeface="Carlito"/>
                <a:cs typeface="Carlito"/>
              </a:rPr>
              <a:t>duck </a:t>
            </a:r>
            <a:r>
              <a:rPr sz="2400" b="1" spc="-10" dirty="0">
                <a:solidFill>
                  <a:srgbClr val="FF0000"/>
                </a:solidFill>
                <a:latin typeface="Carlito"/>
                <a:cs typeface="Carlito"/>
              </a:rPr>
              <a:t>farming </a:t>
            </a:r>
            <a:r>
              <a:rPr sz="2400" b="1" spc="-5" dirty="0">
                <a:solidFill>
                  <a:srgbClr val="FF0000"/>
                </a:solidFill>
                <a:latin typeface="Carlito"/>
                <a:cs typeface="Carlito"/>
              </a:rPr>
              <a:t>with </a:t>
            </a:r>
            <a:r>
              <a:rPr sz="2400" b="1" dirty="0">
                <a:solidFill>
                  <a:srgbClr val="FF0000"/>
                </a:solidFill>
                <a:latin typeface="Carlito"/>
                <a:cs typeface="Carlito"/>
              </a:rPr>
              <a:t>rice </a:t>
            </a:r>
            <a:r>
              <a:rPr sz="2400" b="1" spc="-10" dirty="0">
                <a:solidFill>
                  <a:srgbClr val="FF0000"/>
                </a:solidFill>
                <a:latin typeface="Carlito"/>
                <a:cs typeface="Carlito"/>
              </a:rPr>
              <a:t>cultivation, </a:t>
            </a:r>
            <a:r>
              <a:rPr sz="2400" b="1" spc="-5" dirty="0">
                <a:solidFill>
                  <a:srgbClr val="FF0000"/>
                </a:solidFill>
                <a:latin typeface="Carlito"/>
                <a:cs typeface="Carlito"/>
              </a:rPr>
              <a:t>ducks perform  four essential </a:t>
            </a:r>
            <a:r>
              <a:rPr sz="2400" b="1" dirty="0">
                <a:solidFill>
                  <a:srgbClr val="FF0000"/>
                </a:solidFill>
                <a:latin typeface="Carlito"/>
                <a:cs typeface="Carlito"/>
              </a:rPr>
              <a:t>functions viz. </a:t>
            </a:r>
            <a:r>
              <a:rPr sz="2400" b="1" spc="-15" dirty="0">
                <a:solidFill>
                  <a:srgbClr val="FF0000"/>
                </a:solidFill>
                <a:latin typeface="Carlito"/>
                <a:cs typeface="Carlito"/>
              </a:rPr>
              <a:t>inter </a:t>
            </a:r>
            <a:r>
              <a:rPr sz="2400" b="1" spc="-10" dirty="0">
                <a:solidFill>
                  <a:srgbClr val="FF0000"/>
                </a:solidFill>
                <a:latin typeface="Carlito"/>
                <a:cs typeface="Carlito"/>
              </a:rPr>
              <a:t>tillage </a:t>
            </a:r>
            <a:r>
              <a:rPr sz="2400" b="1" dirty="0">
                <a:solidFill>
                  <a:srgbClr val="FF0000"/>
                </a:solidFill>
                <a:latin typeface="Carlito"/>
                <a:cs typeface="Carlito"/>
              </a:rPr>
              <a:t>as </a:t>
            </a:r>
            <a:r>
              <a:rPr sz="2400" b="1" spc="-15" dirty="0">
                <a:solidFill>
                  <a:srgbClr val="FF0000"/>
                </a:solidFill>
                <a:latin typeface="Carlito"/>
                <a:cs typeface="Carlito"/>
              </a:rPr>
              <a:t>they </a:t>
            </a:r>
            <a:r>
              <a:rPr sz="2400" b="1" spc="-10" dirty="0">
                <a:solidFill>
                  <a:srgbClr val="FF0000"/>
                </a:solidFill>
                <a:latin typeface="Carlito"/>
                <a:cs typeface="Carlito"/>
              </a:rPr>
              <a:t>search for </a:t>
            </a:r>
            <a:r>
              <a:rPr sz="2400" b="1" spc="-15" dirty="0">
                <a:solidFill>
                  <a:srgbClr val="FF0000"/>
                </a:solidFill>
                <a:latin typeface="Carlito"/>
                <a:cs typeface="Carlito"/>
              </a:rPr>
              <a:t>food, </a:t>
            </a:r>
            <a:r>
              <a:rPr sz="2400" b="1" dirty="0">
                <a:solidFill>
                  <a:srgbClr val="FF0000"/>
                </a:solidFill>
                <a:latin typeface="Carlito"/>
                <a:cs typeface="Carlito"/>
              </a:rPr>
              <a:t>their  </a:t>
            </a:r>
            <a:r>
              <a:rPr sz="2400" b="1" spc="-5" dirty="0">
                <a:solidFill>
                  <a:srgbClr val="FF0000"/>
                </a:solidFill>
                <a:latin typeface="Carlito"/>
                <a:cs typeface="Carlito"/>
              </a:rPr>
              <a:t>bills </a:t>
            </a:r>
            <a:r>
              <a:rPr sz="2400" b="1" spc="5" dirty="0">
                <a:solidFill>
                  <a:srgbClr val="FF0000"/>
                </a:solidFill>
                <a:latin typeface="Carlito"/>
                <a:cs typeface="Carlito"/>
              </a:rPr>
              <a:t>loosen up the </a:t>
            </a:r>
            <a:r>
              <a:rPr sz="2400" b="1" spc="-10" dirty="0">
                <a:solidFill>
                  <a:srgbClr val="FF0000"/>
                </a:solidFill>
                <a:latin typeface="Carlito"/>
                <a:cs typeface="Carlito"/>
              </a:rPr>
              <a:t>soil </a:t>
            </a:r>
            <a:r>
              <a:rPr sz="2400" b="1" dirty="0">
                <a:solidFill>
                  <a:srgbClr val="FF0000"/>
                </a:solidFill>
                <a:latin typeface="Carlito"/>
                <a:cs typeface="Carlito"/>
              </a:rPr>
              <a:t>around </a:t>
            </a:r>
            <a:r>
              <a:rPr sz="2400" b="1" spc="5" dirty="0">
                <a:solidFill>
                  <a:srgbClr val="FF0000"/>
                </a:solidFill>
                <a:latin typeface="Carlito"/>
                <a:cs typeface="Carlito"/>
              </a:rPr>
              <a:t>the </a:t>
            </a:r>
            <a:r>
              <a:rPr sz="2400" b="1" dirty="0">
                <a:solidFill>
                  <a:srgbClr val="FF0000"/>
                </a:solidFill>
                <a:latin typeface="Carlito"/>
                <a:cs typeface="Carlito"/>
              </a:rPr>
              <a:t>rice </a:t>
            </a:r>
            <a:r>
              <a:rPr sz="2400" b="1" spc="-5" dirty="0">
                <a:solidFill>
                  <a:srgbClr val="FF0000"/>
                </a:solidFill>
                <a:latin typeface="Carlito"/>
                <a:cs typeface="Carlito"/>
              </a:rPr>
              <a:t>plants, </a:t>
            </a:r>
            <a:r>
              <a:rPr sz="2400" b="1" spc="5" dirty="0">
                <a:solidFill>
                  <a:srgbClr val="FF0000"/>
                </a:solidFill>
                <a:latin typeface="Carlito"/>
                <a:cs typeface="Carlito"/>
              </a:rPr>
              <a:t>weeding, </a:t>
            </a:r>
            <a:r>
              <a:rPr sz="2400" b="1" dirty="0">
                <a:solidFill>
                  <a:srgbClr val="FF0000"/>
                </a:solidFill>
                <a:latin typeface="Carlito"/>
                <a:cs typeface="Carlito"/>
              </a:rPr>
              <a:t>insect </a:t>
            </a:r>
            <a:r>
              <a:rPr sz="2400" b="1" spc="-10" dirty="0">
                <a:solidFill>
                  <a:srgbClr val="FF0000"/>
                </a:solidFill>
                <a:latin typeface="Carlito"/>
                <a:cs typeface="Carlito"/>
              </a:rPr>
              <a:t>control  </a:t>
            </a:r>
            <a:r>
              <a:rPr sz="2400" b="1" spc="5" dirty="0">
                <a:solidFill>
                  <a:srgbClr val="FF0000"/>
                </a:solidFill>
                <a:latin typeface="Carlito"/>
                <a:cs typeface="Carlito"/>
              </a:rPr>
              <a:t>and</a:t>
            </a:r>
            <a:r>
              <a:rPr sz="2400" b="1" spc="-85" dirty="0">
                <a:solidFill>
                  <a:srgbClr val="FF0000"/>
                </a:solidFill>
                <a:latin typeface="Carlito"/>
                <a:cs typeface="Carlito"/>
              </a:rPr>
              <a:t> </a:t>
            </a:r>
            <a:r>
              <a:rPr sz="2400" b="1" spc="5" dirty="0">
                <a:solidFill>
                  <a:srgbClr val="FF0000"/>
                </a:solidFill>
                <a:latin typeface="Carlito"/>
                <a:cs typeface="Carlito"/>
              </a:rPr>
              <a:t>manuring.</a:t>
            </a:r>
            <a:endParaRPr sz="2400">
              <a:latin typeface="Carlito"/>
              <a:cs typeface="Carlito"/>
            </a:endParaRPr>
          </a:p>
          <a:p>
            <a:pPr>
              <a:lnSpc>
                <a:spcPct val="100000"/>
              </a:lnSpc>
              <a:spcBef>
                <a:spcPts val="20"/>
              </a:spcBef>
            </a:pPr>
            <a:endParaRPr sz="2350">
              <a:latin typeface="Carlito"/>
              <a:cs typeface="Carlito"/>
            </a:endParaRPr>
          </a:p>
          <a:p>
            <a:pPr marL="12700" marR="6350" indent="68580" algn="just">
              <a:lnSpc>
                <a:spcPct val="100000"/>
              </a:lnSpc>
            </a:pPr>
            <a:r>
              <a:rPr sz="2400" b="1" spc="-5" dirty="0">
                <a:solidFill>
                  <a:srgbClr val="006FC0"/>
                </a:solidFill>
                <a:latin typeface="Carlito"/>
                <a:cs typeface="Carlito"/>
              </a:rPr>
              <a:t>Ducks </a:t>
            </a:r>
            <a:r>
              <a:rPr sz="2400" b="1" dirty="0">
                <a:solidFill>
                  <a:srgbClr val="006FC0"/>
                </a:solidFill>
                <a:latin typeface="Carlito"/>
                <a:cs typeface="Carlito"/>
              </a:rPr>
              <a:t>also </a:t>
            </a:r>
            <a:r>
              <a:rPr sz="2400" b="1" spc="-10" dirty="0">
                <a:solidFill>
                  <a:srgbClr val="006FC0"/>
                </a:solidFill>
                <a:latin typeface="Carlito"/>
                <a:cs typeface="Carlito"/>
              </a:rPr>
              <a:t>reduce </a:t>
            </a:r>
            <a:r>
              <a:rPr sz="2400" b="1" dirty="0">
                <a:solidFill>
                  <a:srgbClr val="006FC0"/>
                </a:solidFill>
                <a:latin typeface="Carlito"/>
                <a:cs typeface="Carlito"/>
              </a:rPr>
              <a:t>the incidences </a:t>
            </a:r>
            <a:r>
              <a:rPr sz="2400" b="1" spc="5" dirty="0">
                <a:solidFill>
                  <a:srgbClr val="006FC0"/>
                </a:solidFill>
                <a:latin typeface="Carlito"/>
                <a:cs typeface="Carlito"/>
              </a:rPr>
              <a:t>of </a:t>
            </a:r>
            <a:r>
              <a:rPr sz="2400" b="1" spc="-5" dirty="0">
                <a:solidFill>
                  <a:srgbClr val="006FC0"/>
                </a:solidFill>
                <a:latin typeface="Carlito"/>
                <a:cs typeface="Carlito"/>
              </a:rPr>
              <a:t>schistosomiasis, amphistomiasis  </a:t>
            </a:r>
            <a:r>
              <a:rPr sz="2400" b="1" spc="5" dirty="0">
                <a:solidFill>
                  <a:srgbClr val="006FC0"/>
                </a:solidFill>
                <a:latin typeface="Carlito"/>
                <a:cs typeface="Carlito"/>
              </a:rPr>
              <a:t>and</a:t>
            </a:r>
            <a:r>
              <a:rPr sz="2400" b="1" spc="-80" dirty="0">
                <a:solidFill>
                  <a:srgbClr val="006FC0"/>
                </a:solidFill>
                <a:latin typeface="Carlito"/>
                <a:cs typeface="Carlito"/>
              </a:rPr>
              <a:t> </a:t>
            </a:r>
            <a:r>
              <a:rPr sz="2400" b="1" spc="-5" dirty="0">
                <a:solidFill>
                  <a:srgbClr val="006FC0"/>
                </a:solidFill>
                <a:latin typeface="Carlito"/>
                <a:cs typeface="Carlito"/>
              </a:rPr>
              <a:t>fascioliasis.</a:t>
            </a:r>
            <a:endParaRPr sz="2400">
              <a:latin typeface="Carlito"/>
              <a:cs typeface="Carlito"/>
            </a:endParaRPr>
          </a:p>
          <a:p>
            <a:pPr>
              <a:lnSpc>
                <a:spcPct val="100000"/>
              </a:lnSpc>
              <a:spcBef>
                <a:spcPts val="15"/>
              </a:spcBef>
            </a:pPr>
            <a:endParaRPr sz="2350">
              <a:latin typeface="Carlito"/>
              <a:cs typeface="Carlito"/>
            </a:endParaRPr>
          </a:p>
          <a:p>
            <a:pPr marL="12700" marR="8890" indent="68580" algn="just">
              <a:lnSpc>
                <a:spcPct val="100000"/>
              </a:lnSpc>
            </a:pPr>
            <a:r>
              <a:rPr sz="2400" b="1" dirty="0">
                <a:latin typeface="Carlito"/>
                <a:cs typeface="Carlito"/>
              </a:rPr>
              <a:t>Though </a:t>
            </a:r>
            <a:r>
              <a:rPr sz="2400" b="1" spc="-5" dirty="0">
                <a:latin typeface="Carlito"/>
                <a:cs typeface="Carlito"/>
              </a:rPr>
              <a:t>duck is </a:t>
            </a:r>
            <a:r>
              <a:rPr sz="2400" b="1" spc="5" dirty="0">
                <a:latin typeface="Carlito"/>
                <a:cs typeface="Carlito"/>
              </a:rPr>
              <a:t>a </a:t>
            </a:r>
            <a:r>
              <a:rPr sz="2400" b="1" spc="-20" dirty="0">
                <a:latin typeface="Carlito"/>
                <a:cs typeface="Carlito"/>
              </a:rPr>
              <a:t>water </a:t>
            </a:r>
            <a:r>
              <a:rPr sz="2400" b="1" spc="-15" dirty="0">
                <a:latin typeface="Carlito"/>
                <a:cs typeface="Carlito"/>
              </a:rPr>
              <a:t>fowl </a:t>
            </a:r>
            <a:r>
              <a:rPr sz="2400" b="1" spc="-10" dirty="0">
                <a:latin typeface="Carlito"/>
                <a:cs typeface="Carlito"/>
              </a:rPr>
              <a:t>and </a:t>
            </a:r>
            <a:r>
              <a:rPr sz="2400" b="1" dirty="0">
                <a:latin typeface="Carlito"/>
                <a:cs typeface="Carlito"/>
              </a:rPr>
              <a:t>very </a:t>
            </a:r>
            <a:r>
              <a:rPr sz="2400" b="1" spc="-5" dirty="0">
                <a:latin typeface="Carlito"/>
                <a:cs typeface="Carlito"/>
              </a:rPr>
              <a:t>fond </a:t>
            </a:r>
            <a:r>
              <a:rPr sz="2400" b="1" spc="5" dirty="0">
                <a:latin typeface="Carlito"/>
                <a:cs typeface="Carlito"/>
              </a:rPr>
              <a:t>of </a:t>
            </a:r>
            <a:r>
              <a:rPr sz="2400" b="1" spc="-45" dirty="0">
                <a:latin typeface="Carlito"/>
                <a:cs typeface="Carlito"/>
              </a:rPr>
              <a:t>water, </a:t>
            </a:r>
            <a:r>
              <a:rPr sz="2400" b="1" spc="-20" dirty="0">
                <a:latin typeface="Carlito"/>
                <a:cs typeface="Carlito"/>
              </a:rPr>
              <a:t>water </a:t>
            </a:r>
            <a:r>
              <a:rPr sz="2400" b="1" spc="-10" dirty="0">
                <a:latin typeface="Carlito"/>
                <a:cs typeface="Carlito"/>
              </a:rPr>
              <a:t>for  </a:t>
            </a:r>
            <a:r>
              <a:rPr sz="2400" b="1" spc="5" dirty="0">
                <a:latin typeface="Carlito"/>
                <a:cs typeface="Carlito"/>
              </a:rPr>
              <a:t>swimming </a:t>
            </a:r>
            <a:r>
              <a:rPr sz="2400" b="1" spc="-5" dirty="0">
                <a:latin typeface="Carlito"/>
                <a:cs typeface="Carlito"/>
              </a:rPr>
              <a:t>is </a:t>
            </a:r>
            <a:r>
              <a:rPr sz="2400" b="1" spc="5" dirty="0">
                <a:latin typeface="Carlito"/>
                <a:cs typeface="Carlito"/>
              </a:rPr>
              <a:t>not </a:t>
            </a:r>
            <a:r>
              <a:rPr sz="2400" b="1" dirty="0">
                <a:latin typeface="Carlito"/>
                <a:cs typeface="Carlito"/>
              </a:rPr>
              <a:t>essential </a:t>
            </a:r>
            <a:r>
              <a:rPr sz="2400" b="1" spc="-15" dirty="0">
                <a:latin typeface="Carlito"/>
                <a:cs typeface="Carlito"/>
              </a:rPr>
              <a:t>at </a:t>
            </a:r>
            <a:r>
              <a:rPr sz="2400" b="1" spc="-10" dirty="0">
                <a:latin typeface="Carlito"/>
                <a:cs typeface="Carlito"/>
              </a:rPr>
              <a:t>any </a:t>
            </a:r>
            <a:r>
              <a:rPr sz="2400" b="1" spc="-15" dirty="0">
                <a:latin typeface="Carlito"/>
                <a:cs typeface="Carlito"/>
              </a:rPr>
              <a:t>stage </a:t>
            </a:r>
            <a:r>
              <a:rPr sz="2400" b="1" spc="5" dirty="0">
                <a:latin typeface="Carlito"/>
                <a:cs typeface="Carlito"/>
              </a:rPr>
              <a:t>of duck</a:t>
            </a:r>
            <a:r>
              <a:rPr sz="2400" b="1" spc="-260" dirty="0">
                <a:latin typeface="Carlito"/>
                <a:cs typeface="Carlito"/>
              </a:rPr>
              <a:t> </a:t>
            </a:r>
            <a:r>
              <a:rPr sz="2400" b="1" dirty="0">
                <a:latin typeface="Carlito"/>
                <a:cs typeface="Carlito"/>
              </a:rPr>
              <a:t>rearing.</a:t>
            </a:r>
            <a:endParaRPr sz="2400">
              <a:latin typeface="Carlito"/>
              <a:cs typeface="Carlito"/>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nvGraphicFramePr>
        <p:xfrm>
          <a:off x="298450" y="1644650"/>
          <a:ext cx="8172450" cy="4152900"/>
        </p:xfrm>
        <a:graphic>
          <a:graphicData uri="http://schemas.openxmlformats.org/drawingml/2006/table">
            <a:tbl>
              <a:tblPr firstRow="1" bandRow="1">
                <a:tableStyleId>{2D5ABB26-0587-4C30-8999-92F81FD0307C}</a:tableStyleId>
              </a:tblPr>
              <a:tblGrid>
                <a:gridCol w="2717800">
                  <a:extLst>
                    <a:ext uri="{9D8B030D-6E8A-4147-A177-3AD203B41FA5}">
                      <a16:colId xmlns:a16="http://schemas.microsoft.com/office/drawing/2014/main" val="20000"/>
                    </a:ext>
                  </a:extLst>
                </a:gridCol>
                <a:gridCol w="2717800">
                  <a:extLst>
                    <a:ext uri="{9D8B030D-6E8A-4147-A177-3AD203B41FA5}">
                      <a16:colId xmlns:a16="http://schemas.microsoft.com/office/drawing/2014/main" val="20001"/>
                    </a:ext>
                  </a:extLst>
                </a:gridCol>
                <a:gridCol w="2717800">
                  <a:extLst>
                    <a:ext uri="{9D8B030D-6E8A-4147-A177-3AD203B41FA5}">
                      <a16:colId xmlns:a16="http://schemas.microsoft.com/office/drawing/2014/main" val="20002"/>
                    </a:ext>
                  </a:extLst>
                </a:gridCol>
              </a:tblGrid>
              <a:tr h="511301">
                <a:tc>
                  <a:txBody>
                    <a:bodyPr/>
                    <a:lstStyle/>
                    <a:p>
                      <a:pPr algn="ctr">
                        <a:lnSpc>
                          <a:spcPct val="100000"/>
                        </a:lnSpc>
                        <a:spcBef>
                          <a:spcPts val="260"/>
                        </a:spcBef>
                      </a:pPr>
                      <a:r>
                        <a:rPr sz="1800" b="1" spc="-5" dirty="0">
                          <a:solidFill>
                            <a:srgbClr val="FF0000"/>
                          </a:solidFill>
                          <a:latin typeface="Carlito"/>
                          <a:cs typeface="Carlito"/>
                        </a:rPr>
                        <a:t>Nutrients</a:t>
                      </a:r>
                      <a:endParaRPr sz="1800">
                        <a:latin typeface="Carlito"/>
                        <a:cs typeface="Carlito"/>
                      </a:endParaRPr>
                    </a:p>
                  </a:txBody>
                  <a:tcPr marL="0" marR="0" marT="3302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4F81BC"/>
                    </a:solidFill>
                  </a:tcPr>
                </a:tc>
                <a:tc>
                  <a:txBody>
                    <a:bodyPr/>
                    <a:lstStyle/>
                    <a:p>
                      <a:pPr algn="ctr">
                        <a:lnSpc>
                          <a:spcPct val="100000"/>
                        </a:lnSpc>
                        <a:spcBef>
                          <a:spcPts val="260"/>
                        </a:spcBef>
                      </a:pPr>
                      <a:r>
                        <a:rPr sz="1800" b="1" spc="-10" dirty="0">
                          <a:solidFill>
                            <a:srgbClr val="FF0000"/>
                          </a:solidFill>
                          <a:latin typeface="Carlito"/>
                          <a:cs typeface="Carlito"/>
                        </a:rPr>
                        <a:t>Starter</a:t>
                      </a:r>
                      <a:endParaRPr sz="1800">
                        <a:latin typeface="Carlito"/>
                        <a:cs typeface="Carlito"/>
                      </a:endParaRPr>
                    </a:p>
                  </a:txBody>
                  <a:tcPr marL="0" marR="0" marT="3302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4F81BC"/>
                    </a:solidFill>
                  </a:tcPr>
                </a:tc>
                <a:tc>
                  <a:txBody>
                    <a:bodyPr/>
                    <a:lstStyle/>
                    <a:p>
                      <a:pPr marL="5715" algn="ctr">
                        <a:lnSpc>
                          <a:spcPct val="100000"/>
                        </a:lnSpc>
                        <a:spcBef>
                          <a:spcPts val="260"/>
                        </a:spcBef>
                      </a:pPr>
                      <a:r>
                        <a:rPr sz="1800" b="1" spc="-10" dirty="0">
                          <a:solidFill>
                            <a:srgbClr val="FF0000"/>
                          </a:solidFill>
                          <a:latin typeface="Carlito"/>
                          <a:cs typeface="Carlito"/>
                        </a:rPr>
                        <a:t>Grower</a:t>
                      </a:r>
                      <a:endParaRPr sz="1800">
                        <a:latin typeface="Carlito"/>
                        <a:cs typeface="Carlito"/>
                      </a:endParaRPr>
                    </a:p>
                  </a:txBody>
                  <a:tcPr marL="0" marR="0" marT="3302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4F81BC"/>
                    </a:solidFill>
                  </a:tcPr>
                </a:tc>
                <a:extLst>
                  <a:ext uri="{0D108BD9-81ED-4DB2-BD59-A6C34878D82A}">
                    <a16:rowId xmlns:a16="http://schemas.microsoft.com/office/drawing/2014/main" val="10000"/>
                  </a:ext>
                </a:extLst>
              </a:tr>
              <a:tr h="518413">
                <a:tc>
                  <a:txBody>
                    <a:bodyPr/>
                    <a:lstStyle/>
                    <a:p>
                      <a:pPr>
                        <a:lnSpc>
                          <a:spcPct val="100000"/>
                        </a:lnSpc>
                      </a:pPr>
                      <a:endParaRPr sz="2300">
                        <a:latin typeface="Times New Roman"/>
                        <a:cs typeface="Times New Roman"/>
                      </a:endParaRPr>
                    </a:p>
                  </a:txBody>
                  <a:tcPr marL="0" marR="0" marT="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0D7E8"/>
                    </a:solidFill>
                  </a:tcPr>
                </a:tc>
                <a:tc>
                  <a:txBody>
                    <a:bodyPr/>
                    <a:lstStyle/>
                    <a:p>
                      <a:pPr algn="ctr">
                        <a:lnSpc>
                          <a:spcPct val="100000"/>
                        </a:lnSpc>
                        <a:spcBef>
                          <a:spcPts val="204"/>
                        </a:spcBef>
                      </a:pPr>
                      <a:r>
                        <a:rPr sz="2400" b="1" spc="10" dirty="0">
                          <a:latin typeface="Carlito"/>
                          <a:cs typeface="Carlito"/>
                        </a:rPr>
                        <a:t>0-2</a:t>
                      </a:r>
                      <a:r>
                        <a:rPr sz="2400" b="1" spc="-85" dirty="0">
                          <a:latin typeface="Carlito"/>
                          <a:cs typeface="Carlito"/>
                        </a:rPr>
                        <a:t> </a:t>
                      </a:r>
                      <a:r>
                        <a:rPr sz="2400" b="1" spc="-10" dirty="0">
                          <a:latin typeface="Carlito"/>
                          <a:cs typeface="Carlito"/>
                        </a:rPr>
                        <a:t>weeks</a:t>
                      </a:r>
                      <a:endParaRPr sz="2400">
                        <a:latin typeface="Carlito"/>
                        <a:cs typeface="Carlito"/>
                      </a:endParaRPr>
                    </a:p>
                  </a:txBody>
                  <a:tcPr marL="0" marR="0" marT="26034"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0D7E8"/>
                    </a:solidFill>
                  </a:tcPr>
                </a:tc>
                <a:tc>
                  <a:txBody>
                    <a:bodyPr/>
                    <a:lstStyle/>
                    <a:p>
                      <a:pPr marL="5715" algn="ctr">
                        <a:lnSpc>
                          <a:spcPct val="100000"/>
                        </a:lnSpc>
                        <a:spcBef>
                          <a:spcPts val="204"/>
                        </a:spcBef>
                      </a:pPr>
                      <a:r>
                        <a:rPr sz="2400" b="1" dirty="0">
                          <a:latin typeface="Carlito"/>
                          <a:cs typeface="Carlito"/>
                        </a:rPr>
                        <a:t>3-7weeks</a:t>
                      </a:r>
                      <a:endParaRPr sz="2400">
                        <a:latin typeface="Carlito"/>
                        <a:cs typeface="Carlito"/>
                      </a:endParaRPr>
                    </a:p>
                  </a:txBody>
                  <a:tcPr marL="0" marR="0" marT="26034"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0D7E8"/>
                    </a:solidFill>
                  </a:tcPr>
                </a:tc>
                <a:extLst>
                  <a:ext uri="{0D108BD9-81ED-4DB2-BD59-A6C34878D82A}">
                    <a16:rowId xmlns:a16="http://schemas.microsoft.com/office/drawing/2014/main" val="10001"/>
                  </a:ext>
                </a:extLst>
              </a:tr>
              <a:tr h="518413">
                <a:tc>
                  <a:txBody>
                    <a:bodyPr/>
                    <a:lstStyle/>
                    <a:p>
                      <a:pPr marL="91440">
                        <a:lnSpc>
                          <a:spcPct val="100000"/>
                        </a:lnSpc>
                        <a:spcBef>
                          <a:spcPts val="209"/>
                        </a:spcBef>
                      </a:pPr>
                      <a:r>
                        <a:rPr sz="2400" b="1" dirty="0">
                          <a:latin typeface="Carlito"/>
                          <a:cs typeface="Carlito"/>
                        </a:rPr>
                        <a:t>ME(Kcal/kg)</a:t>
                      </a:r>
                      <a:endParaRPr sz="2400">
                        <a:latin typeface="Carlito"/>
                        <a:cs typeface="Carlito"/>
                      </a:endParaRPr>
                    </a:p>
                  </a:txBody>
                  <a:tcPr marL="0" marR="0" marT="26669"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tc>
                  <a:txBody>
                    <a:bodyPr/>
                    <a:lstStyle/>
                    <a:p>
                      <a:pPr marL="3175" algn="ctr">
                        <a:lnSpc>
                          <a:spcPct val="100000"/>
                        </a:lnSpc>
                        <a:spcBef>
                          <a:spcPts val="209"/>
                        </a:spcBef>
                      </a:pPr>
                      <a:r>
                        <a:rPr sz="2400" b="1" spc="5" dirty="0">
                          <a:latin typeface="Carlito"/>
                          <a:cs typeface="Carlito"/>
                        </a:rPr>
                        <a:t>2900</a:t>
                      </a:r>
                      <a:endParaRPr sz="2400">
                        <a:latin typeface="Carlito"/>
                        <a:cs typeface="Carlito"/>
                      </a:endParaRPr>
                    </a:p>
                  </a:txBody>
                  <a:tcPr marL="0" marR="0" marT="26669"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tc>
                  <a:txBody>
                    <a:bodyPr/>
                    <a:lstStyle/>
                    <a:p>
                      <a:pPr marL="6985" algn="ctr">
                        <a:lnSpc>
                          <a:spcPct val="100000"/>
                        </a:lnSpc>
                        <a:spcBef>
                          <a:spcPts val="209"/>
                        </a:spcBef>
                      </a:pPr>
                      <a:r>
                        <a:rPr sz="2400" b="1" spc="5" dirty="0">
                          <a:latin typeface="Carlito"/>
                          <a:cs typeface="Carlito"/>
                        </a:rPr>
                        <a:t>2900</a:t>
                      </a:r>
                      <a:endParaRPr sz="2400">
                        <a:latin typeface="Carlito"/>
                        <a:cs typeface="Carlito"/>
                      </a:endParaRPr>
                    </a:p>
                  </a:txBody>
                  <a:tcPr marL="0" marR="0" marT="26669"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extLst>
                  <a:ext uri="{0D108BD9-81ED-4DB2-BD59-A6C34878D82A}">
                    <a16:rowId xmlns:a16="http://schemas.microsoft.com/office/drawing/2014/main" val="10002"/>
                  </a:ext>
                </a:extLst>
              </a:tr>
              <a:tr h="518414">
                <a:tc>
                  <a:txBody>
                    <a:bodyPr/>
                    <a:lstStyle/>
                    <a:p>
                      <a:pPr marL="91440">
                        <a:lnSpc>
                          <a:spcPct val="100000"/>
                        </a:lnSpc>
                        <a:spcBef>
                          <a:spcPts val="210"/>
                        </a:spcBef>
                      </a:pPr>
                      <a:r>
                        <a:rPr sz="2400" b="1" dirty="0">
                          <a:latin typeface="Carlito"/>
                          <a:cs typeface="Carlito"/>
                        </a:rPr>
                        <a:t>CP%</a:t>
                      </a:r>
                      <a:endParaRPr sz="2400">
                        <a:latin typeface="Carlito"/>
                        <a:cs typeface="Carlito"/>
                      </a:endParaRPr>
                    </a:p>
                  </a:txBody>
                  <a:tcPr marL="0" marR="0" marT="2667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7E8"/>
                    </a:solidFill>
                  </a:tcPr>
                </a:tc>
                <a:tc>
                  <a:txBody>
                    <a:bodyPr/>
                    <a:lstStyle/>
                    <a:p>
                      <a:pPr marL="3175" algn="ctr">
                        <a:lnSpc>
                          <a:spcPct val="100000"/>
                        </a:lnSpc>
                        <a:spcBef>
                          <a:spcPts val="210"/>
                        </a:spcBef>
                      </a:pPr>
                      <a:r>
                        <a:rPr sz="2400" b="1" spc="5" dirty="0">
                          <a:latin typeface="Carlito"/>
                          <a:cs typeface="Carlito"/>
                        </a:rPr>
                        <a:t>22</a:t>
                      </a:r>
                      <a:endParaRPr sz="2400">
                        <a:latin typeface="Carlito"/>
                        <a:cs typeface="Carlito"/>
                      </a:endParaRPr>
                    </a:p>
                  </a:txBody>
                  <a:tcPr marL="0" marR="0" marT="2667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7E8"/>
                    </a:solidFill>
                  </a:tcPr>
                </a:tc>
                <a:tc>
                  <a:txBody>
                    <a:bodyPr/>
                    <a:lstStyle/>
                    <a:p>
                      <a:pPr marL="6350" algn="ctr">
                        <a:lnSpc>
                          <a:spcPct val="100000"/>
                        </a:lnSpc>
                        <a:spcBef>
                          <a:spcPts val="210"/>
                        </a:spcBef>
                      </a:pPr>
                      <a:r>
                        <a:rPr sz="2400" b="1" spc="5" dirty="0">
                          <a:latin typeface="Carlito"/>
                          <a:cs typeface="Carlito"/>
                        </a:rPr>
                        <a:t>16</a:t>
                      </a:r>
                      <a:endParaRPr sz="2400">
                        <a:latin typeface="Carlito"/>
                        <a:cs typeface="Carlito"/>
                      </a:endParaRPr>
                    </a:p>
                  </a:txBody>
                  <a:tcPr marL="0" marR="0" marT="2667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7E8"/>
                    </a:solidFill>
                  </a:tcPr>
                </a:tc>
                <a:extLst>
                  <a:ext uri="{0D108BD9-81ED-4DB2-BD59-A6C34878D82A}">
                    <a16:rowId xmlns:a16="http://schemas.microsoft.com/office/drawing/2014/main" val="10003"/>
                  </a:ext>
                </a:extLst>
              </a:tr>
              <a:tr h="518413">
                <a:tc>
                  <a:txBody>
                    <a:bodyPr/>
                    <a:lstStyle/>
                    <a:p>
                      <a:pPr marL="91440">
                        <a:lnSpc>
                          <a:spcPct val="100000"/>
                        </a:lnSpc>
                        <a:spcBef>
                          <a:spcPts val="215"/>
                        </a:spcBef>
                      </a:pPr>
                      <a:r>
                        <a:rPr sz="2400" b="1" spc="-35" dirty="0">
                          <a:latin typeface="Carlito"/>
                          <a:cs typeface="Carlito"/>
                        </a:rPr>
                        <a:t>Ly%</a:t>
                      </a:r>
                      <a:endParaRPr sz="2400">
                        <a:latin typeface="Carlito"/>
                        <a:cs typeface="Carlito"/>
                      </a:endParaRPr>
                    </a:p>
                  </a:txBody>
                  <a:tcPr marL="0" marR="0" marT="2730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tc>
                  <a:txBody>
                    <a:bodyPr/>
                    <a:lstStyle/>
                    <a:p>
                      <a:pPr marL="3175" algn="ctr">
                        <a:lnSpc>
                          <a:spcPct val="100000"/>
                        </a:lnSpc>
                        <a:spcBef>
                          <a:spcPts val="215"/>
                        </a:spcBef>
                      </a:pPr>
                      <a:r>
                        <a:rPr sz="2400" b="1" spc="5" dirty="0">
                          <a:latin typeface="Carlito"/>
                          <a:cs typeface="Carlito"/>
                        </a:rPr>
                        <a:t>1.1</a:t>
                      </a:r>
                      <a:endParaRPr sz="2400">
                        <a:latin typeface="Carlito"/>
                        <a:cs typeface="Carlito"/>
                      </a:endParaRPr>
                    </a:p>
                  </a:txBody>
                  <a:tcPr marL="0" marR="0" marT="2730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tc>
                  <a:txBody>
                    <a:bodyPr/>
                    <a:lstStyle/>
                    <a:p>
                      <a:pPr marL="5715" algn="ctr">
                        <a:lnSpc>
                          <a:spcPct val="100000"/>
                        </a:lnSpc>
                        <a:spcBef>
                          <a:spcPts val="215"/>
                        </a:spcBef>
                      </a:pPr>
                      <a:r>
                        <a:rPr sz="2400" b="1" spc="5" dirty="0">
                          <a:latin typeface="Carlito"/>
                          <a:cs typeface="Carlito"/>
                        </a:rPr>
                        <a:t>0.9</a:t>
                      </a:r>
                      <a:endParaRPr sz="2400">
                        <a:latin typeface="Carlito"/>
                        <a:cs typeface="Carlito"/>
                      </a:endParaRPr>
                    </a:p>
                  </a:txBody>
                  <a:tcPr marL="0" marR="0" marT="2730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extLst>
                  <a:ext uri="{0D108BD9-81ED-4DB2-BD59-A6C34878D82A}">
                    <a16:rowId xmlns:a16="http://schemas.microsoft.com/office/drawing/2014/main" val="10004"/>
                  </a:ext>
                </a:extLst>
              </a:tr>
              <a:tr h="518414">
                <a:tc>
                  <a:txBody>
                    <a:bodyPr/>
                    <a:lstStyle/>
                    <a:p>
                      <a:pPr marL="91440">
                        <a:lnSpc>
                          <a:spcPct val="100000"/>
                        </a:lnSpc>
                        <a:spcBef>
                          <a:spcPts val="215"/>
                        </a:spcBef>
                      </a:pPr>
                      <a:r>
                        <a:rPr sz="2400" b="1" spc="5" dirty="0">
                          <a:latin typeface="Carlito"/>
                          <a:cs typeface="Carlito"/>
                        </a:rPr>
                        <a:t>Meth.%</a:t>
                      </a:r>
                      <a:endParaRPr sz="2400">
                        <a:latin typeface="Carlito"/>
                        <a:cs typeface="Carlito"/>
                      </a:endParaRPr>
                    </a:p>
                  </a:txBody>
                  <a:tcPr marL="0" marR="0" marT="2730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7E8"/>
                    </a:solidFill>
                  </a:tcPr>
                </a:tc>
                <a:tc>
                  <a:txBody>
                    <a:bodyPr/>
                    <a:lstStyle/>
                    <a:p>
                      <a:pPr marL="3175" algn="ctr">
                        <a:lnSpc>
                          <a:spcPct val="100000"/>
                        </a:lnSpc>
                        <a:spcBef>
                          <a:spcPts val="215"/>
                        </a:spcBef>
                      </a:pPr>
                      <a:r>
                        <a:rPr sz="2400" b="1" spc="5" dirty="0">
                          <a:latin typeface="Carlito"/>
                          <a:cs typeface="Carlito"/>
                        </a:rPr>
                        <a:t>0.4</a:t>
                      </a:r>
                      <a:endParaRPr sz="2400">
                        <a:latin typeface="Carlito"/>
                        <a:cs typeface="Carlito"/>
                      </a:endParaRPr>
                    </a:p>
                  </a:txBody>
                  <a:tcPr marL="0" marR="0" marT="2730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7E8"/>
                    </a:solidFill>
                  </a:tcPr>
                </a:tc>
                <a:tc>
                  <a:txBody>
                    <a:bodyPr/>
                    <a:lstStyle/>
                    <a:p>
                      <a:pPr marL="5715" algn="ctr">
                        <a:lnSpc>
                          <a:spcPct val="100000"/>
                        </a:lnSpc>
                        <a:spcBef>
                          <a:spcPts val="215"/>
                        </a:spcBef>
                      </a:pPr>
                      <a:r>
                        <a:rPr sz="2400" b="1" spc="5" dirty="0">
                          <a:latin typeface="Carlito"/>
                          <a:cs typeface="Carlito"/>
                        </a:rPr>
                        <a:t>0.3</a:t>
                      </a:r>
                      <a:endParaRPr sz="2400">
                        <a:latin typeface="Carlito"/>
                        <a:cs typeface="Carlito"/>
                      </a:endParaRPr>
                    </a:p>
                  </a:txBody>
                  <a:tcPr marL="0" marR="0" marT="2730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7E8"/>
                    </a:solidFill>
                  </a:tcPr>
                </a:tc>
                <a:extLst>
                  <a:ext uri="{0D108BD9-81ED-4DB2-BD59-A6C34878D82A}">
                    <a16:rowId xmlns:a16="http://schemas.microsoft.com/office/drawing/2014/main" val="10005"/>
                  </a:ext>
                </a:extLst>
              </a:tr>
              <a:tr h="518413">
                <a:tc>
                  <a:txBody>
                    <a:bodyPr/>
                    <a:lstStyle/>
                    <a:p>
                      <a:pPr marL="91440">
                        <a:lnSpc>
                          <a:spcPct val="100000"/>
                        </a:lnSpc>
                        <a:spcBef>
                          <a:spcPts val="219"/>
                        </a:spcBef>
                      </a:pPr>
                      <a:r>
                        <a:rPr sz="2400" b="1" dirty="0">
                          <a:latin typeface="Carlito"/>
                          <a:cs typeface="Carlito"/>
                        </a:rPr>
                        <a:t>Ca%</a:t>
                      </a:r>
                      <a:endParaRPr sz="2400">
                        <a:latin typeface="Carlito"/>
                        <a:cs typeface="Carlito"/>
                      </a:endParaRPr>
                    </a:p>
                  </a:txBody>
                  <a:tcPr marL="0" marR="0" marT="27939"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tc>
                  <a:txBody>
                    <a:bodyPr/>
                    <a:lstStyle/>
                    <a:p>
                      <a:pPr marL="3175" algn="ctr">
                        <a:lnSpc>
                          <a:spcPct val="100000"/>
                        </a:lnSpc>
                        <a:spcBef>
                          <a:spcPts val="219"/>
                        </a:spcBef>
                      </a:pPr>
                      <a:r>
                        <a:rPr sz="2400" b="1" spc="5" dirty="0">
                          <a:latin typeface="Carlito"/>
                          <a:cs typeface="Carlito"/>
                        </a:rPr>
                        <a:t>0.65</a:t>
                      </a:r>
                      <a:endParaRPr sz="2400">
                        <a:latin typeface="Carlito"/>
                        <a:cs typeface="Carlito"/>
                      </a:endParaRPr>
                    </a:p>
                  </a:txBody>
                  <a:tcPr marL="0" marR="0" marT="27939"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tc>
                  <a:txBody>
                    <a:bodyPr/>
                    <a:lstStyle/>
                    <a:p>
                      <a:pPr marL="6350" algn="ctr">
                        <a:lnSpc>
                          <a:spcPct val="100000"/>
                        </a:lnSpc>
                        <a:spcBef>
                          <a:spcPts val="219"/>
                        </a:spcBef>
                      </a:pPr>
                      <a:r>
                        <a:rPr sz="2400" b="1" spc="5" dirty="0">
                          <a:latin typeface="Carlito"/>
                          <a:cs typeface="Carlito"/>
                        </a:rPr>
                        <a:t>0.60</a:t>
                      </a:r>
                      <a:endParaRPr sz="2400">
                        <a:latin typeface="Carlito"/>
                        <a:cs typeface="Carlito"/>
                      </a:endParaRPr>
                    </a:p>
                  </a:txBody>
                  <a:tcPr marL="0" marR="0" marT="27939"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extLst>
                  <a:ext uri="{0D108BD9-81ED-4DB2-BD59-A6C34878D82A}">
                    <a16:rowId xmlns:a16="http://schemas.microsoft.com/office/drawing/2014/main" val="10006"/>
                  </a:ext>
                </a:extLst>
              </a:tr>
              <a:tr h="518413">
                <a:tc>
                  <a:txBody>
                    <a:bodyPr/>
                    <a:lstStyle/>
                    <a:p>
                      <a:pPr marL="91440">
                        <a:lnSpc>
                          <a:spcPct val="100000"/>
                        </a:lnSpc>
                        <a:spcBef>
                          <a:spcPts val="220"/>
                        </a:spcBef>
                      </a:pPr>
                      <a:r>
                        <a:rPr sz="2400" b="1" spc="15" dirty="0">
                          <a:latin typeface="Carlito"/>
                          <a:cs typeface="Carlito"/>
                        </a:rPr>
                        <a:t>P%</a:t>
                      </a:r>
                      <a:endParaRPr sz="2400">
                        <a:latin typeface="Carlito"/>
                        <a:cs typeface="Carlito"/>
                      </a:endParaRPr>
                    </a:p>
                  </a:txBody>
                  <a:tcPr marL="0" marR="0" marT="2794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7E8"/>
                    </a:solidFill>
                  </a:tcPr>
                </a:tc>
                <a:tc>
                  <a:txBody>
                    <a:bodyPr/>
                    <a:lstStyle/>
                    <a:p>
                      <a:pPr marL="3175" algn="ctr">
                        <a:lnSpc>
                          <a:spcPct val="100000"/>
                        </a:lnSpc>
                        <a:spcBef>
                          <a:spcPts val="220"/>
                        </a:spcBef>
                      </a:pPr>
                      <a:r>
                        <a:rPr sz="2400" b="1" spc="5" dirty="0">
                          <a:latin typeface="Carlito"/>
                          <a:cs typeface="Carlito"/>
                        </a:rPr>
                        <a:t>0.40</a:t>
                      </a:r>
                      <a:endParaRPr sz="2400">
                        <a:latin typeface="Carlito"/>
                        <a:cs typeface="Carlito"/>
                      </a:endParaRPr>
                    </a:p>
                  </a:txBody>
                  <a:tcPr marL="0" marR="0" marT="2794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7E8"/>
                    </a:solidFill>
                  </a:tcPr>
                </a:tc>
                <a:tc>
                  <a:txBody>
                    <a:bodyPr/>
                    <a:lstStyle/>
                    <a:p>
                      <a:pPr marL="6350" algn="ctr">
                        <a:lnSpc>
                          <a:spcPct val="100000"/>
                        </a:lnSpc>
                        <a:spcBef>
                          <a:spcPts val="220"/>
                        </a:spcBef>
                      </a:pPr>
                      <a:r>
                        <a:rPr sz="2400" b="1" spc="5" dirty="0">
                          <a:latin typeface="Carlito"/>
                          <a:cs typeface="Carlito"/>
                        </a:rPr>
                        <a:t>0.35</a:t>
                      </a:r>
                      <a:endParaRPr sz="2400">
                        <a:latin typeface="Carlito"/>
                        <a:cs typeface="Carlito"/>
                      </a:endParaRPr>
                    </a:p>
                  </a:txBody>
                  <a:tcPr marL="0" marR="0" marT="2794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7E8"/>
                    </a:solidFill>
                  </a:tcPr>
                </a:tc>
                <a:extLst>
                  <a:ext uri="{0D108BD9-81ED-4DB2-BD59-A6C34878D82A}">
                    <a16:rowId xmlns:a16="http://schemas.microsoft.com/office/drawing/2014/main" val="10007"/>
                  </a:ext>
                </a:extLst>
              </a:tr>
            </a:tbl>
          </a:graphicData>
        </a:graphic>
      </p:graphicFrame>
      <p:sp>
        <p:nvSpPr>
          <p:cNvPr id="3" name="object 3"/>
          <p:cNvSpPr txBox="1">
            <a:spLocks noGrp="1"/>
          </p:cNvSpPr>
          <p:nvPr>
            <p:ph type="title"/>
          </p:nvPr>
        </p:nvSpPr>
        <p:spPr>
          <a:xfrm>
            <a:off x="1464055" y="620395"/>
            <a:ext cx="6446520" cy="393065"/>
          </a:xfrm>
          <a:prstGeom prst="rect">
            <a:avLst/>
          </a:prstGeom>
        </p:spPr>
        <p:txBody>
          <a:bodyPr vert="horz" wrap="square" lIns="0" tIns="13970" rIns="0" bIns="0" rtlCol="0">
            <a:spAutoFit/>
          </a:bodyPr>
          <a:lstStyle/>
          <a:p>
            <a:pPr marL="12700">
              <a:lnSpc>
                <a:spcPct val="100000"/>
              </a:lnSpc>
              <a:spcBef>
                <a:spcPts val="110"/>
              </a:spcBef>
            </a:pPr>
            <a:r>
              <a:rPr spc="-5" dirty="0"/>
              <a:t>Nutrient requirements </a:t>
            </a:r>
            <a:r>
              <a:rPr spc="5" dirty="0"/>
              <a:t>of </a:t>
            </a:r>
            <a:r>
              <a:rPr spc="-5" dirty="0"/>
              <a:t>Broiler </a:t>
            </a:r>
            <a:r>
              <a:rPr dirty="0"/>
              <a:t>Duck ( NRC,</a:t>
            </a:r>
            <a:r>
              <a:rPr spc="-254" dirty="0"/>
              <a:t> </a:t>
            </a:r>
            <a:r>
              <a:rPr spc="5" dirty="0"/>
              <a:t>1994)</a:t>
            </a: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nvGraphicFramePr>
        <p:xfrm>
          <a:off x="450850" y="908050"/>
          <a:ext cx="7943850" cy="5803900"/>
        </p:xfrm>
        <a:graphic>
          <a:graphicData uri="http://schemas.openxmlformats.org/drawingml/2006/table">
            <a:tbl>
              <a:tblPr firstRow="1" bandRow="1">
                <a:tableStyleId>{2D5ABB26-0587-4C30-8999-92F81FD0307C}</a:tableStyleId>
              </a:tblPr>
              <a:tblGrid>
                <a:gridCol w="1981200">
                  <a:extLst>
                    <a:ext uri="{9D8B030D-6E8A-4147-A177-3AD203B41FA5}">
                      <a16:colId xmlns:a16="http://schemas.microsoft.com/office/drawing/2014/main" val="20000"/>
                    </a:ext>
                  </a:extLst>
                </a:gridCol>
                <a:gridCol w="1981200">
                  <a:extLst>
                    <a:ext uri="{9D8B030D-6E8A-4147-A177-3AD203B41FA5}">
                      <a16:colId xmlns:a16="http://schemas.microsoft.com/office/drawing/2014/main" val="20001"/>
                    </a:ext>
                  </a:extLst>
                </a:gridCol>
                <a:gridCol w="1981200">
                  <a:extLst>
                    <a:ext uri="{9D8B030D-6E8A-4147-A177-3AD203B41FA5}">
                      <a16:colId xmlns:a16="http://schemas.microsoft.com/office/drawing/2014/main" val="20002"/>
                    </a:ext>
                  </a:extLst>
                </a:gridCol>
                <a:gridCol w="1981200">
                  <a:extLst>
                    <a:ext uri="{9D8B030D-6E8A-4147-A177-3AD203B41FA5}">
                      <a16:colId xmlns:a16="http://schemas.microsoft.com/office/drawing/2014/main" val="20003"/>
                    </a:ext>
                  </a:extLst>
                </a:gridCol>
              </a:tblGrid>
              <a:tr h="1206753">
                <a:tc>
                  <a:txBody>
                    <a:bodyPr/>
                    <a:lstStyle/>
                    <a:p>
                      <a:pPr marL="91440">
                        <a:lnSpc>
                          <a:spcPct val="100000"/>
                        </a:lnSpc>
                        <a:spcBef>
                          <a:spcPts val="195"/>
                        </a:spcBef>
                      </a:pPr>
                      <a:r>
                        <a:rPr sz="2400" b="1" spc="-5" dirty="0">
                          <a:solidFill>
                            <a:srgbClr val="FF0000"/>
                          </a:solidFill>
                          <a:latin typeface="Carlito"/>
                          <a:cs typeface="Carlito"/>
                        </a:rPr>
                        <a:t>Age</a:t>
                      </a:r>
                      <a:endParaRPr sz="2400">
                        <a:latin typeface="Carlito"/>
                        <a:cs typeface="Carlito"/>
                      </a:endParaRPr>
                    </a:p>
                  </a:txBody>
                  <a:tcPr marL="0" marR="0" marT="2476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4F81BC"/>
                    </a:solidFill>
                  </a:tcPr>
                </a:tc>
                <a:tc>
                  <a:txBody>
                    <a:bodyPr/>
                    <a:lstStyle/>
                    <a:p>
                      <a:pPr marL="92710" marR="1298575">
                        <a:lnSpc>
                          <a:spcPct val="100000"/>
                        </a:lnSpc>
                        <a:spcBef>
                          <a:spcPts val="195"/>
                        </a:spcBef>
                      </a:pPr>
                      <a:r>
                        <a:rPr sz="2400" b="1" spc="15" dirty="0">
                          <a:solidFill>
                            <a:srgbClr val="FF0000"/>
                          </a:solidFill>
                          <a:latin typeface="Carlito"/>
                          <a:cs typeface="Carlito"/>
                        </a:rPr>
                        <a:t>B</a:t>
                      </a:r>
                      <a:r>
                        <a:rPr sz="2400" b="1" spc="-70" dirty="0">
                          <a:solidFill>
                            <a:srgbClr val="FF0000"/>
                          </a:solidFill>
                          <a:latin typeface="Carlito"/>
                          <a:cs typeface="Carlito"/>
                        </a:rPr>
                        <a:t>.</a:t>
                      </a:r>
                      <a:r>
                        <a:rPr sz="2400" b="1" spc="-5" dirty="0">
                          <a:solidFill>
                            <a:srgbClr val="FF0000"/>
                          </a:solidFill>
                          <a:latin typeface="Carlito"/>
                          <a:cs typeface="Carlito"/>
                        </a:rPr>
                        <a:t>wt  kg</a:t>
                      </a:r>
                      <a:endParaRPr sz="2400">
                        <a:latin typeface="Carlito"/>
                        <a:cs typeface="Carlito"/>
                      </a:endParaRPr>
                    </a:p>
                  </a:txBody>
                  <a:tcPr marL="0" marR="0" marT="2476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4F81BC"/>
                    </a:solidFill>
                  </a:tcPr>
                </a:tc>
                <a:tc>
                  <a:txBody>
                    <a:bodyPr/>
                    <a:lstStyle/>
                    <a:p>
                      <a:pPr marL="93345" marR="177800">
                        <a:lnSpc>
                          <a:spcPct val="100000"/>
                        </a:lnSpc>
                        <a:spcBef>
                          <a:spcPts val="195"/>
                        </a:spcBef>
                      </a:pPr>
                      <a:r>
                        <a:rPr sz="2400" b="1" dirty="0">
                          <a:solidFill>
                            <a:srgbClr val="FF0000"/>
                          </a:solidFill>
                          <a:latin typeface="Carlito"/>
                          <a:cs typeface="Carlito"/>
                        </a:rPr>
                        <a:t>Feed  </a:t>
                      </a:r>
                      <a:r>
                        <a:rPr sz="2400" b="1" spc="-20" dirty="0">
                          <a:solidFill>
                            <a:srgbClr val="FF0000"/>
                          </a:solidFill>
                          <a:latin typeface="Carlito"/>
                          <a:cs typeface="Carlito"/>
                        </a:rPr>
                        <a:t>C</a:t>
                      </a:r>
                      <a:r>
                        <a:rPr sz="2400" b="1" dirty="0">
                          <a:solidFill>
                            <a:srgbClr val="FF0000"/>
                          </a:solidFill>
                          <a:latin typeface="Carlito"/>
                          <a:cs typeface="Carlito"/>
                        </a:rPr>
                        <a:t>onsu</a:t>
                      </a:r>
                      <a:r>
                        <a:rPr sz="2400" b="1" spc="20" dirty="0">
                          <a:solidFill>
                            <a:srgbClr val="FF0000"/>
                          </a:solidFill>
                          <a:latin typeface="Carlito"/>
                          <a:cs typeface="Carlito"/>
                        </a:rPr>
                        <a:t>m</a:t>
                      </a:r>
                      <a:r>
                        <a:rPr sz="2400" b="1" dirty="0">
                          <a:solidFill>
                            <a:srgbClr val="FF0000"/>
                          </a:solidFill>
                          <a:latin typeface="Carlito"/>
                          <a:cs typeface="Carlito"/>
                        </a:rPr>
                        <a:t>p</a:t>
                      </a:r>
                      <a:r>
                        <a:rPr sz="2400" b="1" spc="-10" dirty="0">
                          <a:solidFill>
                            <a:srgbClr val="FF0000"/>
                          </a:solidFill>
                          <a:latin typeface="Carlito"/>
                          <a:cs typeface="Carlito"/>
                        </a:rPr>
                        <a:t>t</a:t>
                      </a:r>
                      <a:r>
                        <a:rPr sz="2400" b="1" spc="-20" dirty="0">
                          <a:solidFill>
                            <a:srgbClr val="FF0000"/>
                          </a:solidFill>
                          <a:latin typeface="Carlito"/>
                          <a:cs typeface="Carlito"/>
                        </a:rPr>
                        <a:t>i</a:t>
                      </a:r>
                      <a:r>
                        <a:rPr sz="2400" b="1" dirty="0">
                          <a:solidFill>
                            <a:srgbClr val="FF0000"/>
                          </a:solidFill>
                          <a:latin typeface="Carlito"/>
                          <a:cs typeface="Carlito"/>
                        </a:rPr>
                        <a:t>on  </a:t>
                      </a:r>
                      <a:r>
                        <a:rPr sz="2400" b="1" spc="-5" dirty="0">
                          <a:solidFill>
                            <a:srgbClr val="FF0000"/>
                          </a:solidFill>
                          <a:latin typeface="Carlito"/>
                          <a:cs typeface="Carlito"/>
                        </a:rPr>
                        <a:t>kg</a:t>
                      </a:r>
                      <a:endParaRPr sz="2400">
                        <a:latin typeface="Carlito"/>
                        <a:cs typeface="Carlito"/>
                      </a:endParaRPr>
                    </a:p>
                  </a:txBody>
                  <a:tcPr marL="0" marR="0" marT="2476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4F81BC"/>
                    </a:solidFill>
                  </a:tcPr>
                </a:tc>
                <a:tc>
                  <a:txBody>
                    <a:bodyPr/>
                    <a:lstStyle/>
                    <a:p>
                      <a:pPr marL="94615">
                        <a:lnSpc>
                          <a:spcPct val="100000"/>
                        </a:lnSpc>
                        <a:spcBef>
                          <a:spcPts val="195"/>
                        </a:spcBef>
                      </a:pPr>
                      <a:r>
                        <a:rPr sz="2400" b="1" dirty="0">
                          <a:solidFill>
                            <a:srgbClr val="FF0000"/>
                          </a:solidFill>
                          <a:latin typeface="Carlito"/>
                          <a:cs typeface="Carlito"/>
                        </a:rPr>
                        <a:t>FCR</a:t>
                      </a:r>
                      <a:endParaRPr sz="2400">
                        <a:latin typeface="Carlito"/>
                        <a:cs typeface="Carlito"/>
                      </a:endParaRPr>
                    </a:p>
                  </a:txBody>
                  <a:tcPr marL="0" marR="0" marT="2476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4F81BC"/>
                    </a:solidFill>
                  </a:tcPr>
                </a:tc>
                <a:extLst>
                  <a:ext uri="{0D108BD9-81ED-4DB2-BD59-A6C34878D82A}">
                    <a16:rowId xmlns:a16="http://schemas.microsoft.com/office/drawing/2014/main" val="10000"/>
                  </a:ext>
                </a:extLst>
              </a:tr>
              <a:tr h="525907">
                <a:tc>
                  <a:txBody>
                    <a:bodyPr/>
                    <a:lstStyle/>
                    <a:p>
                      <a:pPr marR="671195" algn="r">
                        <a:lnSpc>
                          <a:spcPct val="100000"/>
                        </a:lnSpc>
                        <a:spcBef>
                          <a:spcPts val="200"/>
                        </a:spcBef>
                      </a:pPr>
                      <a:r>
                        <a:rPr sz="2800" b="1" spc="10" dirty="0">
                          <a:latin typeface="Carlito"/>
                          <a:cs typeface="Carlito"/>
                        </a:rPr>
                        <a:t>1</a:t>
                      </a:r>
                      <a:r>
                        <a:rPr sz="2800" b="1" spc="-5" dirty="0">
                          <a:latin typeface="Carlito"/>
                          <a:cs typeface="Carlito"/>
                        </a:rPr>
                        <a:t>wk</a:t>
                      </a:r>
                      <a:endParaRPr sz="2800">
                        <a:latin typeface="Carlito"/>
                        <a:cs typeface="Carlito"/>
                      </a:endParaRPr>
                    </a:p>
                  </a:txBody>
                  <a:tcPr marL="0" marR="0" marT="2540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0D7E8"/>
                    </a:solidFill>
                  </a:tcPr>
                </a:tc>
                <a:tc>
                  <a:txBody>
                    <a:bodyPr/>
                    <a:lstStyle/>
                    <a:p>
                      <a:pPr algn="ctr">
                        <a:lnSpc>
                          <a:spcPct val="100000"/>
                        </a:lnSpc>
                        <a:spcBef>
                          <a:spcPts val="200"/>
                        </a:spcBef>
                      </a:pPr>
                      <a:r>
                        <a:rPr sz="2800" b="1" spc="5" dirty="0">
                          <a:latin typeface="Carlito"/>
                          <a:cs typeface="Carlito"/>
                        </a:rPr>
                        <a:t>0.19</a:t>
                      </a:r>
                      <a:endParaRPr sz="2800">
                        <a:latin typeface="Carlito"/>
                        <a:cs typeface="Carlito"/>
                      </a:endParaRPr>
                    </a:p>
                  </a:txBody>
                  <a:tcPr marL="0" marR="0" marT="2540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0D7E8"/>
                    </a:solidFill>
                  </a:tcPr>
                </a:tc>
                <a:tc>
                  <a:txBody>
                    <a:bodyPr/>
                    <a:lstStyle/>
                    <a:p>
                      <a:pPr marL="1905" algn="ctr">
                        <a:lnSpc>
                          <a:spcPct val="100000"/>
                        </a:lnSpc>
                        <a:spcBef>
                          <a:spcPts val="200"/>
                        </a:spcBef>
                      </a:pPr>
                      <a:r>
                        <a:rPr sz="2800" b="1" spc="5" dirty="0">
                          <a:latin typeface="Carlito"/>
                          <a:cs typeface="Carlito"/>
                        </a:rPr>
                        <a:t>0.21</a:t>
                      </a:r>
                      <a:endParaRPr sz="2800">
                        <a:latin typeface="Carlito"/>
                        <a:cs typeface="Carlito"/>
                      </a:endParaRPr>
                    </a:p>
                  </a:txBody>
                  <a:tcPr marL="0" marR="0" marT="2540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0D7E8"/>
                    </a:solidFill>
                  </a:tcPr>
                </a:tc>
                <a:tc>
                  <a:txBody>
                    <a:bodyPr/>
                    <a:lstStyle/>
                    <a:p>
                      <a:pPr marR="659765" algn="r">
                        <a:lnSpc>
                          <a:spcPct val="100000"/>
                        </a:lnSpc>
                        <a:spcBef>
                          <a:spcPts val="200"/>
                        </a:spcBef>
                      </a:pPr>
                      <a:r>
                        <a:rPr sz="2800" b="1" spc="10" dirty="0">
                          <a:latin typeface="Carlito"/>
                          <a:cs typeface="Carlito"/>
                        </a:rPr>
                        <a:t>1</a:t>
                      </a:r>
                      <a:r>
                        <a:rPr sz="2800" b="1" spc="-5" dirty="0">
                          <a:latin typeface="Carlito"/>
                          <a:cs typeface="Carlito"/>
                        </a:rPr>
                        <a:t>.</a:t>
                      </a:r>
                      <a:r>
                        <a:rPr sz="2800" b="1" spc="15" dirty="0">
                          <a:latin typeface="Carlito"/>
                          <a:cs typeface="Carlito"/>
                        </a:rPr>
                        <a:t>1</a:t>
                      </a:r>
                      <a:r>
                        <a:rPr sz="2800" b="1" dirty="0">
                          <a:latin typeface="Carlito"/>
                          <a:cs typeface="Carlito"/>
                        </a:rPr>
                        <a:t>4</a:t>
                      </a:r>
                      <a:endParaRPr sz="2800">
                        <a:latin typeface="Carlito"/>
                        <a:cs typeface="Carlito"/>
                      </a:endParaRPr>
                    </a:p>
                  </a:txBody>
                  <a:tcPr marL="0" marR="0" marT="2540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0D7E8"/>
                    </a:solidFill>
                  </a:tcPr>
                </a:tc>
                <a:extLst>
                  <a:ext uri="{0D108BD9-81ED-4DB2-BD59-A6C34878D82A}">
                    <a16:rowId xmlns:a16="http://schemas.microsoft.com/office/drawing/2014/main" val="10001"/>
                  </a:ext>
                </a:extLst>
              </a:tr>
              <a:tr h="526034">
                <a:tc>
                  <a:txBody>
                    <a:bodyPr/>
                    <a:lstStyle/>
                    <a:p>
                      <a:pPr marR="671195" algn="r">
                        <a:lnSpc>
                          <a:spcPct val="100000"/>
                        </a:lnSpc>
                        <a:spcBef>
                          <a:spcPts val="204"/>
                        </a:spcBef>
                      </a:pPr>
                      <a:r>
                        <a:rPr sz="2800" b="1" spc="10" dirty="0">
                          <a:latin typeface="Carlito"/>
                          <a:cs typeface="Carlito"/>
                        </a:rPr>
                        <a:t>2</a:t>
                      </a:r>
                      <a:r>
                        <a:rPr sz="2800" b="1" spc="-5" dirty="0">
                          <a:latin typeface="Carlito"/>
                          <a:cs typeface="Carlito"/>
                        </a:rPr>
                        <a:t>wk</a:t>
                      </a:r>
                      <a:endParaRPr sz="2800">
                        <a:latin typeface="Carlito"/>
                        <a:cs typeface="Carlito"/>
                      </a:endParaRPr>
                    </a:p>
                  </a:txBody>
                  <a:tcPr marL="0" marR="0" marT="26034"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tc>
                  <a:txBody>
                    <a:bodyPr/>
                    <a:lstStyle/>
                    <a:p>
                      <a:pPr algn="ctr">
                        <a:lnSpc>
                          <a:spcPct val="100000"/>
                        </a:lnSpc>
                        <a:spcBef>
                          <a:spcPts val="204"/>
                        </a:spcBef>
                      </a:pPr>
                      <a:r>
                        <a:rPr sz="2800" b="1" spc="5" dirty="0">
                          <a:latin typeface="Carlito"/>
                          <a:cs typeface="Carlito"/>
                        </a:rPr>
                        <a:t>0.60</a:t>
                      </a:r>
                      <a:endParaRPr sz="2800">
                        <a:latin typeface="Carlito"/>
                        <a:cs typeface="Carlito"/>
                      </a:endParaRPr>
                    </a:p>
                  </a:txBody>
                  <a:tcPr marL="0" marR="0" marT="26034"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tc>
                  <a:txBody>
                    <a:bodyPr/>
                    <a:lstStyle/>
                    <a:p>
                      <a:pPr marL="1905" algn="ctr">
                        <a:lnSpc>
                          <a:spcPct val="100000"/>
                        </a:lnSpc>
                        <a:spcBef>
                          <a:spcPts val="204"/>
                        </a:spcBef>
                      </a:pPr>
                      <a:r>
                        <a:rPr sz="2800" b="1" spc="5" dirty="0">
                          <a:latin typeface="Carlito"/>
                          <a:cs typeface="Carlito"/>
                        </a:rPr>
                        <a:t>0.97</a:t>
                      </a:r>
                      <a:endParaRPr sz="2800">
                        <a:latin typeface="Carlito"/>
                        <a:cs typeface="Carlito"/>
                      </a:endParaRPr>
                    </a:p>
                  </a:txBody>
                  <a:tcPr marL="0" marR="0" marT="26034"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tc>
                  <a:txBody>
                    <a:bodyPr/>
                    <a:lstStyle/>
                    <a:p>
                      <a:pPr marR="659765" algn="r">
                        <a:lnSpc>
                          <a:spcPct val="100000"/>
                        </a:lnSpc>
                        <a:spcBef>
                          <a:spcPts val="204"/>
                        </a:spcBef>
                      </a:pPr>
                      <a:r>
                        <a:rPr sz="2800" b="1" spc="10" dirty="0">
                          <a:latin typeface="Carlito"/>
                          <a:cs typeface="Carlito"/>
                        </a:rPr>
                        <a:t>1</a:t>
                      </a:r>
                      <a:r>
                        <a:rPr sz="2800" b="1" spc="-5" dirty="0">
                          <a:latin typeface="Carlito"/>
                          <a:cs typeface="Carlito"/>
                        </a:rPr>
                        <a:t>.</a:t>
                      </a:r>
                      <a:r>
                        <a:rPr sz="2800" b="1" spc="15" dirty="0">
                          <a:latin typeface="Carlito"/>
                          <a:cs typeface="Carlito"/>
                        </a:rPr>
                        <a:t>6</a:t>
                      </a:r>
                      <a:r>
                        <a:rPr sz="2800" b="1" dirty="0">
                          <a:latin typeface="Carlito"/>
                          <a:cs typeface="Carlito"/>
                        </a:rPr>
                        <a:t>1</a:t>
                      </a:r>
                      <a:endParaRPr sz="2800">
                        <a:latin typeface="Carlito"/>
                        <a:cs typeface="Carlito"/>
                      </a:endParaRPr>
                    </a:p>
                  </a:txBody>
                  <a:tcPr marL="0" marR="0" marT="26034"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extLst>
                  <a:ext uri="{0D108BD9-81ED-4DB2-BD59-A6C34878D82A}">
                    <a16:rowId xmlns:a16="http://schemas.microsoft.com/office/drawing/2014/main" val="10002"/>
                  </a:ext>
                </a:extLst>
              </a:tr>
              <a:tr h="526033">
                <a:tc>
                  <a:txBody>
                    <a:bodyPr/>
                    <a:lstStyle/>
                    <a:p>
                      <a:pPr marR="671195" algn="r">
                        <a:lnSpc>
                          <a:spcPct val="100000"/>
                        </a:lnSpc>
                        <a:spcBef>
                          <a:spcPts val="204"/>
                        </a:spcBef>
                      </a:pPr>
                      <a:r>
                        <a:rPr sz="2800" b="1" spc="10" dirty="0">
                          <a:latin typeface="Carlito"/>
                          <a:cs typeface="Carlito"/>
                        </a:rPr>
                        <a:t>3</a:t>
                      </a:r>
                      <a:r>
                        <a:rPr sz="2800" b="1" spc="-5" dirty="0">
                          <a:latin typeface="Carlito"/>
                          <a:cs typeface="Carlito"/>
                        </a:rPr>
                        <a:t>wk</a:t>
                      </a:r>
                      <a:endParaRPr sz="2800">
                        <a:latin typeface="Carlito"/>
                        <a:cs typeface="Carlito"/>
                      </a:endParaRPr>
                    </a:p>
                  </a:txBody>
                  <a:tcPr marL="0" marR="0" marT="26034"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7E8"/>
                    </a:solidFill>
                  </a:tcPr>
                </a:tc>
                <a:tc>
                  <a:txBody>
                    <a:bodyPr/>
                    <a:lstStyle/>
                    <a:p>
                      <a:pPr algn="ctr">
                        <a:lnSpc>
                          <a:spcPct val="100000"/>
                        </a:lnSpc>
                        <a:spcBef>
                          <a:spcPts val="204"/>
                        </a:spcBef>
                      </a:pPr>
                      <a:r>
                        <a:rPr sz="2800" b="1" spc="5" dirty="0">
                          <a:latin typeface="Carlito"/>
                          <a:cs typeface="Carlito"/>
                        </a:rPr>
                        <a:t>1.11</a:t>
                      </a:r>
                      <a:endParaRPr sz="2800">
                        <a:latin typeface="Carlito"/>
                        <a:cs typeface="Carlito"/>
                      </a:endParaRPr>
                    </a:p>
                  </a:txBody>
                  <a:tcPr marL="0" marR="0" marT="26034"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7E8"/>
                    </a:solidFill>
                  </a:tcPr>
                </a:tc>
                <a:tc>
                  <a:txBody>
                    <a:bodyPr/>
                    <a:lstStyle/>
                    <a:p>
                      <a:pPr marL="1905" algn="ctr">
                        <a:lnSpc>
                          <a:spcPct val="100000"/>
                        </a:lnSpc>
                        <a:spcBef>
                          <a:spcPts val="204"/>
                        </a:spcBef>
                      </a:pPr>
                      <a:r>
                        <a:rPr sz="2800" b="1" spc="5" dirty="0">
                          <a:latin typeface="Carlito"/>
                          <a:cs typeface="Carlito"/>
                        </a:rPr>
                        <a:t>2.25</a:t>
                      </a:r>
                      <a:endParaRPr sz="2800">
                        <a:latin typeface="Carlito"/>
                        <a:cs typeface="Carlito"/>
                      </a:endParaRPr>
                    </a:p>
                  </a:txBody>
                  <a:tcPr marL="0" marR="0" marT="26034"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7E8"/>
                    </a:solidFill>
                  </a:tcPr>
                </a:tc>
                <a:tc>
                  <a:txBody>
                    <a:bodyPr/>
                    <a:lstStyle/>
                    <a:p>
                      <a:pPr marR="659765" algn="r">
                        <a:lnSpc>
                          <a:spcPct val="100000"/>
                        </a:lnSpc>
                        <a:spcBef>
                          <a:spcPts val="204"/>
                        </a:spcBef>
                      </a:pPr>
                      <a:r>
                        <a:rPr sz="2800" b="1" spc="10" dirty="0">
                          <a:latin typeface="Carlito"/>
                          <a:cs typeface="Carlito"/>
                        </a:rPr>
                        <a:t>2</a:t>
                      </a:r>
                      <a:r>
                        <a:rPr sz="2800" b="1" spc="-5" dirty="0">
                          <a:latin typeface="Carlito"/>
                          <a:cs typeface="Carlito"/>
                        </a:rPr>
                        <a:t>.</a:t>
                      </a:r>
                      <a:r>
                        <a:rPr sz="2800" b="1" spc="15" dirty="0">
                          <a:latin typeface="Carlito"/>
                          <a:cs typeface="Carlito"/>
                        </a:rPr>
                        <a:t>0</a:t>
                      </a:r>
                      <a:r>
                        <a:rPr sz="2800" b="1" dirty="0">
                          <a:latin typeface="Carlito"/>
                          <a:cs typeface="Carlito"/>
                        </a:rPr>
                        <a:t>2</a:t>
                      </a:r>
                      <a:endParaRPr sz="2800">
                        <a:latin typeface="Carlito"/>
                        <a:cs typeface="Carlito"/>
                      </a:endParaRPr>
                    </a:p>
                  </a:txBody>
                  <a:tcPr marL="0" marR="0" marT="26034"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7E8"/>
                    </a:solidFill>
                  </a:tcPr>
                </a:tc>
                <a:extLst>
                  <a:ext uri="{0D108BD9-81ED-4DB2-BD59-A6C34878D82A}">
                    <a16:rowId xmlns:a16="http://schemas.microsoft.com/office/drawing/2014/main" val="10003"/>
                  </a:ext>
                </a:extLst>
              </a:tr>
              <a:tr h="526033">
                <a:tc>
                  <a:txBody>
                    <a:bodyPr/>
                    <a:lstStyle/>
                    <a:p>
                      <a:pPr marR="671195" algn="r">
                        <a:lnSpc>
                          <a:spcPct val="100000"/>
                        </a:lnSpc>
                        <a:spcBef>
                          <a:spcPts val="209"/>
                        </a:spcBef>
                      </a:pPr>
                      <a:r>
                        <a:rPr sz="2800" b="1" spc="10" dirty="0">
                          <a:latin typeface="Carlito"/>
                          <a:cs typeface="Carlito"/>
                        </a:rPr>
                        <a:t>4</a:t>
                      </a:r>
                      <a:r>
                        <a:rPr sz="2800" b="1" spc="-5" dirty="0">
                          <a:latin typeface="Carlito"/>
                          <a:cs typeface="Carlito"/>
                        </a:rPr>
                        <a:t>wk</a:t>
                      </a:r>
                      <a:endParaRPr sz="2800">
                        <a:latin typeface="Carlito"/>
                        <a:cs typeface="Carlito"/>
                      </a:endParaRPr>
                    </a:p>
                  </a:txBody>
                  <a:tcPr marL="0" marR="0" marT="26669"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tc>
                  <a:txBody>
                    <a:bodyPr/>
                    <a:lstStyle/>
                    <a:p>
                      <a:pPr algn="ctr">
                        <a:lnSpc>
                          <a:spcPct val="100000"/>
                        </a:lnSpc>
                        <a:spcBef>
                          <a:spcPts val="209"/>
                        </a:spcBef>
                      </a:pPr>
                      <a:r>
                        <a:rPr sz="2800" b="1" spc="10" dirty="0">
                          <a:latin typeface="Carlito"/>
                          <a:cs typeface="Carlito"/>
                        </a:rPr>
                        <a:t>1.68</a:t>
                      </a:r>
                      <a:endParaRPr sz="2800">
                        <a:latin typeface="Carlito"/>
                        <a:cs typeface="Carlito"/>
                      </a:endParaRPr>
                    </a:p>
                  </a:txBody>
                  <a:tcPr marL="0" marR="0" marT="26669"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tc>
                  <a:txBody>
                    <a:bodyPr/>
                    <a:lstStyle/>
                    <a:p>
                      <a:pPr marL="1905" algn="ctr">
                        <a:lnSpc>
                          <a:spcPct val="100000"/>
                        </a:lnSpc>
                        <a:spcBef>
                          <a:spcPts val="209"/>
                        </a:spcBef>
                      </a:pPr>
                      <a:r>
                        <a:rPr sz="2800" b="1" spc="5" dirty="0">
                          <a:latin typeface="Carlito"/>
                          <a:cs typeface="Carlito"/>
                        </a:rPr>
                        <a:t>3.79</a:t>
                      </a:r>
                      <a:endParaRPr sz="2800">
                        <a:latin typeface="Carlito"/>
                        <a:cs typeface="Carlito"/>
                      </a:endParaRPr>
                    </a:p>
                  </a:txBody>
                  <a:tcPr marL="0" marR="0" marT="26669"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tc>
                  <a:txBody>
                    <a:bodyPr/>
                    <a:lstStyle/>
                    <a:p>
                      <a:pPr marR="659765" algn="r">
                        <a:lnSpc>
                          <a:spcPct val="100000"/>
                        </a:lnSpc>
                        <a:spcBef>
                          <a:spcPts val="209"/>
                        </a:spcBef>
                      </a:pPr>
                      <a:r>
                        <a:rPr sz="2800" b="1" spc="10" dirty="0">
                          <a:latin typeface="Carlito"/>
                          <a:cs typeface="Carlito"/>
                        </a:rPr>
                        <a:t>2</a:t>
                      </a:r>
                      <a:r>
                        <a:rPr sz="2800" b="1" spc="-5" dirty="0">
                          <a:latin typeface="Carlito"/>
                          <a:cs typeface="Carlito"/>
                        </a:rPr>
                        <a:t>.</a:t>
                      </a:r>
                      <a:r>
                        <a:rPr sz="2800" b="1" spc="15" dirty="0">
                          <a:latin typeface="Carlito"/>
                          <a:cs typeface="Carlito"/>
                        </a:rPr>
                        <a:t>2</a:t>
                      </a:r>
                      <a:r>
                        <a:rPr sz="2800" b="1" dirty="0">
                          <a:latin typeface="Carlito"/>
                          <a:cs typeface="Carlito"/>
                        </a:rPr>
                        <a:t>6</a:t>
                      </a:r>
                      <a:endParaRPr sz="2800">
                        <a:latin typeface="Carlito"/>
                        <a:cs typeface="Carlito"/>
                      </a:endParaRPr>
                    </a:p>
                  </a:txBody>
                  <a:tcPr marL="0" marR="0" marT="26669"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extLst>
                  <a:ext uri="{0D108BD9-81ED-4DB2-BD59-A6C34878D82A}">
                    <a16:rowId xmlns:a16="http://schemas.microsoft.com/office/drawing/2014/main" val="10004"/>
                  </a:ext>
                </a:extLst>
              </a:tr>
              <a:tr h="525907">
                <a:tc>
                  <a:txBody>
                    <a:bodyPr/>
                    <a:lstStyle/>
                    <a:p>
                      <a:pPr marR="671195" algn="r">
                        <a:lnSpc>
                          <a:spcPct val="100000"/>
                        </a:lnSpc>
                        <a:spcBef>
                          <a:spcPts val="210"/>
                        </a:spcBef>
                      </a:pPr>
                      <a:r>
                        <a:rPr sz="2800" b="1" spc="10" dirty="0">
                          <a:latin typeface="Carlito"/>
                          <a:cs typeface="Carlito"/>
                        </a:rPr>
                        <a:t>5</a:t>
                      </a:r>
                      <a:r>
                        <a:rPr sz="2800" b="1" spc="-5" dirty="0">
                          <a:latin typeface="Carlito"/>
                          <a:cs typeface="Carlito"/>
                        </a:rPr>
                        <a:t>wk</a:t>
                      </a:r>
                      <a:endParaRPr sz="2800">
                        <a:latin typeface="Carlito"/>
                        <a:cs typeface="Carlito"/>
                      </a:endParaRPr>
                    </a:p>
                  </a:txBody>
                  <a:tcPr marL="0" marR="0" marT="2667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7E8"/>
                    </a:solidFill>
                  </a:tcPr>
                </a:tc>
                <a:tc>
                  <a:txBody>
                    <a:bodyPr/>
                    <a:lstStyle/>
                    <a:p>
                      <a:pPr algn="ctr">
                        <a:lnSpc>
                          <a:spcPct val="100000"/>
                        </a:lnSpc>
                        <a:spcBef>
                          <a:spcPts val="210"/>
                        </a:spcBef>
                      </a:pPr>
                      <a:r>
                        <a:rPr sz="2800" b="1" spc="10" dirty="0">
                          <a:latin typeface="Carlito"/>
                          <a:cs typeface="Carlito"/>
                        </a:rPr>
                        <a:t>2.18</a:t>
                      </a:r>
                      <a:endParaRPr sz="2800">
                        <a:latin typeface="Carlito"/>
                        <a:cs typeface="Carlito"/>
                      </a:endParaRPr>
                    </a:p>
                  </a:txBody>
                  <a:tcPr marL="0" marR="0" marT="2667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7E8"/>
                    </a:solidFill>
                  </a:tcPr>
                </a:tc>
                <a:tc>
                  <a:txBody>
                    <a:bodyPr/>
                    <a:lstStyle/>
                    <a:p>
                      <a:pPr marL="1905" algn="ctr">
                        <a:lnSpc>
                          <a:spcPct val="100000"/>
                        </a:lnSpc>
                        <a:spcBef>
                          <a:spcPts val="210"/>
                        </a:spcBef>
                      </a:pPr>
                      <a:r>
                        <a:rPr sz="2800" b="1" spc="5" dirty="0">
                          <a:latin typeface="Carlito"/>
                          <a:cs typeface="Carlito"/>
                        </a:rPr>
                        <a:t>5.42</a:t>
                      </a:r>
                      <a:endParaRPr sz="2800">
                        <a:latin typeface="Carlito"/>
                        <a:cs typeface="Carlito"/>
                      </a:endParaRPr>
                    </a:p>
                  </a:txBody>
                  <a:tcPr marL="0" marR="0" marT="2667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7E8"/>
                    </a:solidFill>
                  </a:tcPr>
                </a:tc>
                <a:tc>
                  <a:txBody>
                    <a:bodyPr/>
                    <a:lstStyle/>
                    <a:p>
                      <a:pPr marR="659765" algn="r">
                        <a:lnSpc>
                          <a:spcPct val="100000"/>
                        </a:lnSpc>
                        <a:spcBef>
                          <a:spcPts val="210"/>
                        </a:spcBef>
                      </a:pPr>
                      <a:r>
                        <a:rPr sz="2800" b="1" spc="10" dirty="0">
                          <a:latin typeface="Carlito"/>
                          <a:cs typeface="Carlito"/>
                        </a:rPr>
                        <a:t>2</a:t>
                      </a:r>
                      <a:r>
                        <a:rPr sz="2800" b="1" spc="-5" dirty="0">
                          <a:latin typeface="Carlito"/>
                          <a:cs typeface="Carlito"/>
                        </a:rPr>
                        <a:t>.</a:t>
                      </a:r>
                      <a:r>
                        <a:rPr sz="2800" b="1" spc="15" dirty="0">
                          <a:latin typeface="Carlito"/>
                          <a:cs typeface="Carlito"/>
                        </a:rPr>
                        <a:t>4</a:t>
                      </a:r>
                      <a:r>
                        <a:rPr sz="2800" b="1" dirty="0">
                          <a:latin typeface="Carlito"/>
                          <a:cs typeface="Carlito"/>
                        </a:rPr>
                        <a:t>8</a:t>
                      </a:r>
                      <a:endParaRPr sz="2800">
                        <a:latin typeface="Carlito"/>
                        <a:cs typeface="Carlito"/>
                      </a:endParaRPr>
                    </a:p>
                  </a:txBody>
                  <a:tcPr marL="0" marR="0" marT="2667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7E8"/>
                    </a:solidFill>
                  </a:tcPr>
                </a:tc>
                <a:extLst>
                  <a:ext uri="{0D108BD9-81ED-4DB2-BD59-A6C34878D82A}">
                    <a16:rowId xmlns:a16="http://schemas.microsoft.com/office/drawing/2014/main" val="10005"/>
                  </a:ext>
                </a:extLst>
              </a:tr>
              <a:tr h="526034">
                <a:tc>
                  <a:txBody>
                    <a:bodyPr/>
                    <a:lstStyle/>
                    <a:p>
                      <a:pPr marR="671195" algn="r">
                        <a:lnSpc>
                          <a:spcPct val="100000"/>
                        </a:lnSpc>
                        <a:spcBef>
                          <a:spcPts val="215"/>
                        </a:spcBef>
                      </a:pPr>
                      <a:r>
                        <a:rPr sz="2800" b="1" spc="10" dirty="0">
                          <a:latin typeface="Carlito"/>
                          <a:cs typeface="Carlito"/>
                        </a:rPr>
                        <a:t>6</a:t>
                      </a:r>
                      <a:r>
                        <a:rPr sz="2800" b="1" spc="-5" dirty="0">
                          <a:latin typeface="Carlito"/>
                          <a:cs typeface="Carlito"/>
                        </a:rPr>
                        <a:t>wk</a:t>
                      </a:r>
                      <a:endParaRPr sz="2800">
                        <a:latin typeface="Carlito"/>
                        <a:cs typeface="Carlito"/>
                      </a:endParaRPr>
                    </a:p>
                  </a:txBody>
                  <a:tcPr marL="0" marR="0" marT="2730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tc>
                  <a:txBody>
                    <a:bodyPr/>
                    <a:lstStyle/>
                    <a:p>
                      <a:pPr algn="ctr">
                        <a:lnSpc>
                          <a:spcPct val="100000"/>
                        </a:lnSpc>
                        <a:spcBef>
                          <a:spcPts val="215"/>
                        </a:spcBef>
                      </a:pPr>
                      <a:r>
                        <a:rPr sz="2800" b="1" spc="10" dirty="0">
                          <a:latin typeface="Carlito"/>
                          <a:cs typeface="Carlito"/>
                        </a:rPr>
                        <a:t>2.58</a:t>
                      </a:r>
                      <a:endParaRPr sz="2800">
                        <a:latin typeface="Carlito"/>
                        <a:cs typeface="Carlito"/>
                      </a:endParaRPr>
                    </a:p>
                  </a:txBody>
                  <a:tcPr marL="0" marR="0" marT="2730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tc>
                  <a:txBody>
                    <a:bodyPr/>
                    <a:lstStyle/>
                    <a:p>
                      <a:pPr marL="1905" algn="ctr">
                        <a:lnSpc>
                          <a:spcPct val="100000"/>
                        </a:lnSpc>
                        <a:spcBef>
                          <a:spcPts val="215"/>
                        </a:spcBef>
                      </a:pPr>
                      <a:r>
                        <a:rPr sz="2800" b="1" spc="5" dirty="0">
                          <a:latin typeface="Carlito"/>
                          <a:cs typeface="Carlito"/>
                        </a:rPr>
                        <a:t>7.17</a:t>
                      </a:r>
                      <a:endParaRPr sz="2800">
                        <a:latin typeface="Carlito"/>
                        <a:cs typeface="Carlito"/>
                      </a:endParaRPr>
                    </a:p>
                  </a:txBody>
                  <a:tcPr marL="0" marR="0" marT="2730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tc>
                  <a:txBody>
                    <a:bodyPr/>
                    <a:lstStyle/>
                    <a:p>
                      <a:pPr marR="659765" algn="r">
                        <a:lnSpc>
                          <a:spcPct val="100000"/>
                        </a:lnSpc>
                        <a:spcBef>
                          <a:spcPts val="215"/>
                        </a:spcBef>
                      </a:pPr>
                      <a:r>
                        <a:rPr sz="2800" b="1" spc="10" dirty="0">
                          <a:latin typeface="Carlito"/>
                          <a:cs typeface="Carlito"/>
                        </a:rPr>
                        <a:t>2</a:t>
                      </a:r>
                      <a:r>
                        <a:rPr sz="2800" b="1" spc="-5" dirty="0">
                          <a:latin typeface="Carlito"/>
                          <a:cs typeface="Carlito"/>
                        </a:rPr>
                        <a:t>.</a:t>
                      </a:r>
                      <a:r>
                        <a:rPr sz="2800" b="1" spc="15" dirty="0">
                          <a:latin typeface="Carlito"/>
                          <a:cs typeface="Carlito"/>
                        </a:rPr>
                        <a:t>7</a:t>
                      </a:r>
                      <a:r>
                        <a:rPr sz="2800" b="1" dirty="0">
                          <a:latin typeface="Carlito"/>
                          <a:cs typeface="Carlito"/>
                        </a:rPr>
                        <a:t>8</a:t>
                      </a:r>
                      <a:endParaRPr sz="2800">
                        <a:latin typeface="Carlito"/>
                        <a:cs typeface="Carlito"/>
                      </a:endParaRPr>
                    </a:p>
                  </a:txBody>
                  <a:tcPr marL="0" marR="0" marT="2730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extLst>
                  <a:ext uri="{0D108BD9-81ED-4DB2-BD59-A6C34878D82A}">
                    <a16:rowId xmlns:a16="http://schemas.microsoft.com/office/drawing/2014/main" val="10006"/>
                  </a:ext>
                </a:extLst>
              </a:tr>
              <a:tr h="526034">
                <a:tc>
                  <a:txBody>
                    <a:bodyPr/>
                    <a:lstStyle/>
                    <a:p>
                      <a:pPr marR="671195" algn="r">
                        <a:lnSpc>
                          <a:spcPct val="100000"/>
                        </a:lnSpc>
                        <a:spcBef>
                          <a:spcPts val="215"/>
                        </a:spcBef>
                      </a:pPr>
                      <a:r>
                        <a:rPr sz="2800" b="1" spc="10" dirty="0">
                          <a:latin typeface="Carlito"/>
                          <a:cs typeface="Carlito"/>
                        </a:rPr>
                        <a:t>7</a:t>
                      </a:r>
                      <a:r>
                        <a:rPr sz="2800" b="1" spc="-5" dirty="0">
                          <a:latin typeface="Carlito"/>
                          <a:cs typeface="Carlito"/>
                        </a:rPr>
                        <a:t>wk</a:t>
                      </a:r>
                      <a:endParaRPr sz="2800">
                        <a:latin typeface="Carlito"/>
                        <a:cs typeface="Carlito"/>
                      </a:endParaRPr>
                    </a:p>
                  </a:txBody>
                  <a:tcPr marL="0" marR="0" marT="2730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7E8"/>
                    </a:solidFill>
                  </a:tcPr>
                </a:tc>
                <a:tc>
                  <a:txBody>
                    <a:bodyPr/>
                    <a:lstStyle/>
                    <a:p>
                      <a:pPr algn="ctr">
                        <a:lnSpc>
                          <a:spcPct val="100000"/>
                        </a:lnSpc>
                        <a:spcBef>
                          <a:spcPts val="215"/>
                        </a:spcBef>
                      </a:pPr>
                      <a:r>
                        <a:rPr sz="2800" b="1" spc="5" dirty="0">
                          <a:latin typeface="Carlito"/>
                          <a:cs typeface="Carlito"/>
                        </a:rPr>
                        <a:t>2.95</a:t>
                      </a:r>
                      <a:endParaRPr sz="2800">
                        <a:latin typeface="Carlito"/>
                        <a:cs typeface="Carlito"/>
                      </a:endParaRPr>
                    </a:p>
                  </a:txBody>
                  <a:tcPr marL="0" marR="0" marT="2730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7E8"/>
                    </a:solidFill>
                  </a:tcPr>
                </a:tc>
                <a:tc>
                  <a:txBody>
                    <a:bodyPr/>
                    <a:lstStyle/>
                    <a:p>
                      <a:pPr marL="1905" algn="ctr">
                        <a:lnSpc>
                          <a:spcPct val="100000"/>
                        </a:lnSpc>
                        <a:spcBef>
                          <a:spcPts val="215"/>
                        </a:spcBef>
                      </a:pPr>
                      <a:r>
                        <a:rPr sz="2800" b="1" spc="5" dirty="0">
                          <a:latin typeface="Carlito"/>
                          <a:cs typeface="Carlito"/>
                        </a:rPr>
                        <a:t>9.09</a:t>
                      </a:r>
                      <a:endParaRPr sz="2800">
                        <a:latin typeface="Carlito"/>
                        <a:cs typeface="Carlito"/>
                      </a:endParaRPr>
                    </a:p>
                  </a:txBody>
                  <a:tcPr marL="0" marR="0" marT="2730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7E8"/>
                    </a:solidFill>
                  </a:tcPr>
                </a:tc>
                <a:tc>
                  <a:txBody>
                    <a:bodyPr/>
                    <a:lstStyle/>
                    <a:p>
                      <a:pPr marR="659765" algn="r">
                        <a:lnSpc>
                          <a:spcPct val="100000"/>
                        </a:lnSpc>
                        <a:spcBef>
                          <a:spcPts val="215"/>
                        </a:spcBef>
                      </a:pPr>
                      <a:r>
                        <a:rPr sz="2800" b="1" spc="10" dirty="0">
                          <a:latin typeface="Carlito"/>
                          <a:cs typeface="Carlito"/>
                        </a:rPr>
                        <a:t>3</a:t>
                      </a:r>
                      <a:r>
                        <a:rPr sz="2800" b="1" spc="-5" dirty="0">
                          <a:latin typeface="Carlito"/>
                          <a:cs typeface="Carlito"/>
                        </a:rPr>
                        <a:t>.</a:t>
                      </a:r>
                      <a:r>
                        <a:rPr sz="2800" b="1" spc="15" dirty="0">
                          <a:latin typeface="Carlito"/>
                          <a:cs typeface="Carlito"/>
                        </a:rPr>
                        <a:t>0</a:t>
                      </a:r>
                      <a:r>
                        <a:rPr sz="2800" b="1" dirty="0">
                          <a:latin typeface="Carlito"/>
                          <a:cs typeface="Carlito"/>
                        </a:rPr>
                        <a:t>8</a:t>
                      </a:r>
                      <a:endParaRPr sz="2800">
                        <a:latin typeface="Carlito"/>
                        <a:cs typeface="Carlito"/>
                      </a:endParaRPr>
                    </a:p>
                  </a:txBody>
                  <a:tcPr marL="0" marR="0" marT="2730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7E8"/>
                    </a:solidFill>
                  </a:tcPr>
                </a:tc>
                <a:extLst>
                  <a:ext uri="{0D108BD9-81ED-4DB2-BD59-A6C34878D82A}">
                    <a16:rowId xmlns:a16="http://schemas.microsoft.com/office/drawing/2014/main" val="10007"/>
                  </a:ext>
                </a:extLst>
              </a:tr>
              <a:tr h="526008">
                <a:tc>
                  <a:txBody>
                    <a:bodyPr/>
                    <a:lstStyle/>
                    <a:p>
                      <a:pPr marR="671195" algn="r">
                        <a:lnSpc>
                          <a:spcPct val="100000"/>
                        </a:lnSpc>
                        <a:spcBef>
                          <a:spcPts val="220"/>
                        </a:spcBef>
                      </a:pPr>
                      <a:r>
                        <a:rPr sz="2800" b="1" spc="10" dirty="0">
                          <a:latin typeface="Carlito"/>
                          <a:cs typeface="Carlito"/>
                        </a:rPr>
                        <a:t>8</a:t>
                      </a:r>
                      <a:r>
                        <a:rPr sz="2800" b="1" spc="-5" dirty="0">
                          <a:latin typeface="Carlito"/>
                          <a:cs typeface="Carlito"/>
                        </a:rPr>
                        <a:t>wk</a:t>
                      </a:r>
                      <a:endParaRPr sz="2800">
                        <a:latin typeface="Carlito"/>
                        <a:cs typeface="Carlito"/>
                      </a:endParaRPr>
                    </a:p>
                  </a:txBody>
                  <a:tcPr marL="0" marR="0" marT="2794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tc>
                  <a:txBody>
                    <a:bodyPr/>
                    <a:lstStyle/>
                    <a:p>
                      <a:pPr algn="ctr">
                        <a:lnSpc>
                          <a:spcPct val="100000"/>
                        </a:lnSpc>
                        <a:spcBef>
                          <a:spcPts val="220"/>
                        </a:spcBef>
                      </a:pPr>
                      <a:r>
                        <a:rPr sz="2800" b="1" spc="5" dirty="0">
                          <a:latin typeface="Carlito"/>
                          <a:cs typeface="Carlito"/>
                        </a:rPr>
                        <a:t>3.29</a:t>
                      </a:r>
                      <a:endParaRPr sz="2800">
                        <a:latin typeface="Carlito"/>
                        <a:cs typeface="Carlito"/>
                      </a:endParaRPr>
                    </a:p>
                  </a:txBody>
                  <a:tcPr marL="0" marR="0" marT="2794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tc>
                  <a:txBody>
                    <a:bodyPr/>
                    <a:lstStyle/>
                    <a:p>
                      <a:pPr marL="1270" algn="ctr">
                        <a:lnSpc>
                          <a:spcPct val="100000"/>
                        </a:lnSpc>
                        <a:spcBef>
                          <a:spcPts val="220"/>
                        </a:spcBef>
                      </a:pPr>
                      <a:r>
                        <a:rPr sz="2800" b="1" spc="10" dirty="0">
                          <a:latin typeface="Carlito"/>
                          <a:cs typeface="Carlito"/>
                        </a:rPr>
                        <a:t>11.11</a:t>
                      </a:r>
                      <a:endParaRPr sz="2800">
                        <a:latin typeface="Carlito"/>
                        <a:cs typeface="Carlito"/>
                      </a:endParaRPr>
                    </a:p>
                  </a:txBody>
                  <a:tcPr marL="0" marR="0" marT="2794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tc>
                  <a:txBody>
                    <a:bodyPr/>
                    <a:lstStyle/>
                    <a:p>
                      <a:pPr marR="659765" algn="r">
                        <a:lnSpc>
                          <a:spcPct val="100000"/>
                        </a:lnSpc>
                        <a:spcBef>
                          <a:spcPts val="220"/>
                        </a:spcBef>
                      </a:pPr>
                      <a:r>
                        <a:rPr sz="2800" b="1" spc="10" dirty="0">
                          <a:latin typeface="Carlito"/>
                          <a:cs typeface="Carlito"/>
                        </a:rPr>
                        <a:t>3</a:t>
                      </a:r>
                      <a:r>
                        <a:rPr sz="2800" b="1" spc="-5" dirty="0">
                          <a:latin typeface="Carlito"/>
                          <a:cs typeface="Carlito"/>
                        </a:rPr>
                        <a:t>.</a:t>
                      </a:r>
                      <a:r>
                        <a:rPr sz="2800" b="1" spc="15" dirty="0">
                          <a:latin typeface="Carlito"/>
                          <a:cs typeface="Carlito"/>
                        </a:rPr>
                        <a:t>3</a:t>
                      </a:r>
                      <a:r>
                        <a:rPr sz="2800" b="1" dirty="0">
                          <a:latin typeface="Carlito"/>
                          <a:cs typeface="Carlito"/>
                        </a:rPr>
                        <a:t>8</a:t>
                      </a:r>
                      <a:endParaRPr sz="2800">
                        <a:latin typeface="Carlito"/>
                        <a:cs typeface="Carlito"/>
                      </a:endParaRPr>
                    </a:p>
                  </a:txBody>
                  <a:tcPr marL="0" marR="0" marT="2794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extLst>
                  <a:ext uri="{0D108BD9-81ED-4DB2-BD59-A6C34878D82A}">
                    <a16:rowId xmlns:a16="http://schemas.microsoft.com/office/drawing/2014/main" val="10008"/>
                  </a:ext>
                </a:extLst>
              </a:tr>
              <a:tr h="376453">
                <a:tc>
                  <a:txBody>
                    <a:bodyPr/>
                    <a:lstStyle/>
                    <a:p>
                      <a:pPr>
                        <a:lnSpc>
                          <a:spcPct val="100000"/>
                        </a:lnSpc>
                      </a:pPr>
                      <a:endParaRPr sz="24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7E8"/>
                    </a:solidFill>
                  </a:tcPr>
                </a:tc>
                <a:tc>
                  <a:txBody>
                    <a:bodyPr/>
                    <a:lstStyle/>
                    <a:p>
                      <a:pPr>
                        <a:lnSpc>
                          <a:spcPct val="100000"/>
                        </a:lnSpc>
                      </a:pPr>
                      <a:endParaRPr sz="24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7E8"/>
                    </a:solidFill>
                  </a:tcPr>
                </a:tc>
                <a:tc>
                  <a:txBody>
                    <a:bodyPr/>
                    <a:lstStyle/>
                    <a:p>
                      <a:pPr>
                        <a:lnSpc>
                          <a:spcPct val="100000"/>
                        </a:lnSpc>
                      </a:pPr>
                      <a:endParaRPr sz="24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7E8"/>
                    </a:solidFill>
                  </a:tcPr>
                </a:tc>
                <a:tc>
                  <a:txBody>
                    <a:bodyPr/>
                    <a:lstStyle/>
                    <a:p>
                      <a:pPr>
                        <a:lnSpc>
                          <a:spcPct val="100000"/>
                        </a:lnSpc>
                      </a:pPr>
                      <a:endParaRPr sz="24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7E8"/>
                    </a:solidFill>
                  </a:tcPr>
                </a:tc>
                <a:extLst>
                  <a:ext uri="{0D108BD9-81ED-4DB2-BD59-A6C34878D82A}">
                    <a16:rowId xmlns:a16="http://schemas.microsoft.com/office/drawing/2014/main" val="10009"/>
                  </a:ext>
                </a:extLst>
              </a:tr>
            </a:tbl>
          </a:graphicData>
        </a:graphic>
      </p:graphicFrame>
      <p:sp>
        <p:nvSpPr>
          <p:cNvPr id="3" name="object 3"/>
          <p:cNvSpPr txBox="1">
            <a:spLocks noGrp="1"/>
          </p:cNvSpPr>
          <p:nvPr>
            <p:ph type="title"/>
          </p:nvPr>
        </p:nvSpPr>
        <p:spPr>
          <a:xfrm>
            <a:off x="536244" y="314909"/>
            <a:ext cx="7748905" cy="393700"/>
          </a:xfrm>
          <a:prstGeom prst="rect">
            <a:avLst/>
          </a:prstGeom>
        </p:spPr>
        <p:txBody>
          <a:bodyPr vert="horz" wrap="square" lIns="0" tIns="14605" rIns="0" bIns="0" rtlCol="0">
            <a:spAutoFit/>
          </a:bodyPr>
          <a:lstStyle/>
          <a:p>
            <a:pPr marL="12700">
              <a:lnSpc>
                <a:spcPct val="100000"/>
              </a:lnSpc>
              <a:spcBef>
                <a:spcPts val="115"/>
              </a:spcBef>
            </a:pPr>
            <a:r>
              <a:rPr dirty="0">
                <a:solidFill>
                  <a:srgbClr val="C00000"/>
                </a:solidFill>
              </a:rPr>
              <a:t>Production </a:t>
            </a:r>
            <a:r>
              <a:rPr spc="5" dirty="0">
                <a:solidFill>
                  <a:srgbClr val="C00000"/>
                </a:solidFill>
              </a:rPr>
              <a:t>performance of </a:t>
            </a:r>
            <a:r>
              <a:rPr spc="-10" dirty="0">
                <a:solidFill>
                  <a:srgbClr val="C00000"/>
                </a:solidFill>
              </a:rPr>
              <a:t>White </a:t>
            </a:r>
            <a:r>
              <a:rPr dirty="0">
                <a:solidFill>
                  <a:srgbClr val="C00000"/>
                </a:solidFill>
              </a:rPr>
              <a:t>pecking </a:t>
            </a:r>
            <a:r>
              <a:rPr spc="5" dirty="0">
                <a:solidFill>
                  <a:srgbClr val="C00000"/>
                </a:solidFill>
              </a:rPr>
              <a:t>duck </a:t>
            </a:r>
            <a:r>
              <a:rPr spc="-10" dirty="0">
                <a:solidFill>
                  <a:srgbClr val="C00000"/>
                </a:solidFill>
              </a:rPr>
              <a:t>(Straight</a:t>
            </a:r>
            <a:r>
              <a:rPr spc="-380" dirty="0">
                <a:solidFill>
                  <a:srgbClr val="C00000"/>
                </a:solidFill>
              </a:rPr>
              <a:t> </a:t>
            </a:r>
            <a:r>
              <a:rPr dirty="0">
                <a:solidFill>
                  <a:srgbClr val="C00000"/>
                </a:solidFill>
              </a:rPr>
              <a:t>run)</a:t>
            </a: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381000" y="1287293"/>
            <a:ext cx="8153400" cy="5265906"/>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834034" y="620395"/>
            <a:ext cx="6097270" cy="393065"/>
          </a:xfrm>
          <a:prstGeom prst="rect">
            <a:avLst/>
          </a:prstGeom>
        </p:spPr>
        <p:txBody>
          <a:bodyPr vert="horz" wrap="square" lIns="0" tIns="13970" rIns="0" bIns="0" rtlCol="0">
            <a:spAutoFit/>
          </a:bodyPr>
          <a:lstStyle/>
          <a:p>
            <a:pPr marL="12700">
              <a:lnSpc>
                <a:spcPct val="100000"/>
              </a:lnSpc>
              <a:spcBef>
                <a:spcPts val="110"/>
              </a:spcBef>
            </a:pPr>
            <a:r>
              <a:rPr spc="-5" dirty="0"/>
              <a:t>Nutrient Requirement </a:t>
            </a:r>
            <a:r>
              <a:rPr spc="5" dirty="0"/>
              <a:t>of </a:t>
            </a:r>
            <a:r>
              <a:rPr spc="-15" dirty="0"/>
              <a:t>Layer </a:t>
            </a:r>
            <a:r>
              <a:rPr spc="5" dirty="0"/>
              <a:t>duck </a:t>
            </a:r>
            <a:r>
              <a:rPr dirty="0"/>
              <a:t>(ICAR</a:t>
            </a:r>
            <a:r>
              <a:rPr spc="-295" dirty="0"/>
              <a:t> </a:t>
            </a:r>
            <a:r>
              <a:rPr spc="5" dirty="0"/>
              <a:t>2013)</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133600" y="343158"/>
            <a:ext cx="5001591" cy="689291"/>
          </a:xfrm>
          <a:prstGeom prst="rect">
            <a:avLst/>
          </a:prstGeom>
        </p:spPr>
        <p:txBody>
          <a:bodyPr vert="horz" wrap="square" lIns="0" tIns="12065" rIns="0" bIns="0" rtlCol="0">
            <a:spAutoFit/>
          </a:bodyPr>
          <a:lstStyle/>
          <a:p>
            <a:pPr marL="12700">
              <a:lnSpc>
                <a:spcPct val="100000"/>
              </a:lnSpc>
              <a:spcBef>
                <a:spcPts val="95"/>
              </a:spcBef>
            </a:pPr>
            <a:r>
              <a:rPr lang="en-IN" sz="4400" spc="-5" dirty="0">
                <a:latin typeface="Times New Roman"/>
                <a:cs typeface="Times New Roman"/>
              </a:rPr>
              <a:t>Feeding of </a:t>
            </a:r>
            <a:r>
              <a:rPr sz="4400" spc="-5" dirty="0">
                <a:latin typeface="Times New Roman"/>
                <a:cs typeface="Times New Roman"/>
              </a:rPr>
              <a:t>B</a:t>
            </a:r>
            <a:r>
              <a:rPr sz="4400" spc="-95" dirty="0">
                <a:latin typeface="Times New Roman"/>
                <a:cs typeface="Times New Roman"/>
              </a:rPr>
              <a:t>r</a:t>
            </a:r>
            <a:r>
              <a:rPr sz="4400" spc="-5" dirty="0">
                <a:latin typeface="Times New Roman"/>
                <a:cs typeface="Times New Roman"/>
              </a:rPr>
              <a:t>oilers</a:t>
            </a:r>
            <a:endParaRPr sz="4400" dirty="0">
              <a:latin typeface="Times New Roman"/>
              <a:cs typeface="Times New Roman"/>
            </a:endParaRPr>
          </a:p>
        </p:txBody>
      </p:sp>
      <p:sp>
        <p:nvSpPr>
          <p:cNvPr id="3" name="object 3"/>
          <p:cNvSpPr txBox="1"/>
          <p:nvPr/>
        </p:nvSpPr>
        <p:spPr>
          <a:xfrm>
            <a:off x="536244" y="1391869"/>
            <a:ext cx="8077834" cy="2074545"/>
          </a:xfrm>
          <a:prstGeom prst="rect">
            <a:avLst/>
          </a:prstGeom>
        </p:spPr>
        <p:txBody>
          <a:bodyPr vert="horz" wrap="square" lIns="0" tIns="11430" rIns="0" bIns="0" rtlCol="0">
            <a:spAutoFit/>
          </a:bodyPr>
          <a:lstStyle/>
          <a:p>
            <a:pPr marL="355600" marR="5080" indent="-343535">
              <a:lnSpc>
                <a:spcPct val="100400"/>
              </a:lnSpc>
              <a:spcBef>
                <a:spcPts val="90"/>
              </a:spcBef>
              <a:buFont typeface="Arial"/>
              <a:buChar char="•"/>
              <a:tabLst>
                <a:tab pos="355600" algn="l"/>
                <a:tab pos="356235" algn="l"/>
              </a:tabLst>
            </a:pPr>
            <a:r>
              <a:rPr sz="3200" dirty="0">
                <a:solidFill>
                  <a:srgbClr val="212121"/>
                </a:solidFill>
                <a:latin typeface="Times New Roman"/>
                <a:cs typeface="Times New Roman"/>
              </a:rPr>
              <a:t>A broiler is </a:t>
            </a:r>
            <a:r>
              <a:rPr sz="3200" spc="-5" dirty="0">
                <a:solidFill>
                  <a:srgbClr val="212121"/>
                </a:solidFill>
                <a:latin typeface="Times New Roman"/>
                <a:cs typeface="Times New Roman"/>
              </a:rPr>
              <a:t>any </a:t>
            </a:r>
            <a:r>
              <a:rPr sz="3200" spc="5" dirty="0">
                <a:solidFill>
                  <a:srgbClr val="212121"/>
                </a:solidFill>
                <a:latin typeface="Times New Roman"/>
                <a:cs typeface="Times New Roman"/>
              </a:rPr>
              <a:t>chicken </a:t>
            </a:r>
            <a:r>
              <a:rPr sz="3200" dirty="0">
                <a:solidFill>
                  <a:srgbClr val="212121"/>
                </a:solidFill>
                <a:latin typeface="Times New Roman"/>
                <a:cs typeface="Times New Roman"/>
              </a:rPr>
              <a:t>that is bred </a:t>
            </a:r>
            <a:r>
              <a:rPr sz="3200" spc="-5" dirty="0">
                <a:solidFill>
                  <a:srgbClr val="212121"/>
                </a:solidFill>
                <a:latin typeface="Times New Roman"/>
                <a:cs typeface="Times New Roman"/>
              </a:rPr>
              <a:t>and raised  </a:t>
            </a:r>
            <a:r>
              <a:rPr sz="3200" spc="5" dirty="0">
                <a:solidFill>
                  <a:srgbClr val="212121"/>
                </a:solidFill>
                <a:latin typeface="Times New Roman"/>
                <a:cs typeface="Times New Roman"/>
              </a:rPr>
              <a:t>specifically </a:t>
            </a:r>
            <a:r>
              <a:rPr sz="3200" spc="-15" dirty="0">
                <a:solidFill>
                  <a:srgbClr val="212121"/>
                </a:solidFill>
                <a:latin typeface="Times New Roman"/>
                <a:cs typeface="Times New Roman"/>
              </a:rPr>
              <a:t>for </a:t>
            </a:r>
            <a:r>
              <a:rPr sz="3200" spc="5" dirty="0">
                <a:solidFill>
                  <a:srgbClr val="212121"/>
                </a:solidFill>
                <a:latin typeface="Times New Roman"/>
                <a:cs typeface="Times New Roman"/>
              </a:rPr>
              <a:t>meat</a:t>
            </a:r>
            <a:r>
              <a:rPr sz="3200" spc="-120" dirty="0">
                <a:solidFill>
                  <a:srgbClr val="212121"/>
                </a:solidFill>
                <a:latin typeface="Times New Roman"/>
                <a:cs typeface="Times New Roman"/>
              </a:rPr>
              <a:t> </a:t>
            </a:r>
            <a:r>
              <a:rPr sz="3200" spc="5" dirty="0">
                <a:solidFill>
                  <a:srgbClr val="212121"/>
                </a:solidFill>
                <a:latin typeface="Times New Roman"/>
                <a:cs typeface="Times New Roman"/>
              </a:rPr>
              <a:t>production.</a:t>
            </a:r>
            <a:endParaRPr sz="3200" dirty="0">
              <a:latin typeface="Times New Roman"/>
              <a:cs typeface="Times New Roman"/>
            </a:endParaRPr>
          </a:p>
          <a:p>
            <a:pPr marL="355600" marR="5715" indent="-343535">
              <a:lnSpc>
                <a:spcPts val="3820"/>
              </a:lnSpc>
              <a:spcBef>
                <a:spcPts val="915"/>
              </a:spcBef>
              <a:buFont typeface="Arial"/>
              <a:buChar char="•"/>
              <a:tabLst>
                <a:tab pos="355600" algn="l"/>
                <a:tab pos="356235" algn="l"/>
                <a:tab pos="1526540" algn="l"/>
                <a:tab pos="3781425" algn="l"/>
                <a:tab pos="5354955" algn="l"/>
                <a:tab pos="6572250" algn="l"/>
              </a:tabLst>
            </a:pPr>
            <a:r>
              <a:rPr sz="3200" spc="5" dirty="0">
                <a:solidFill>
                  <a:srgbClr val="001F5F"/>
                </a:solidFill>
                <a:latin typeface="Times New Roman"/>
                <a:cs typeface="Times New Roman"/>
              </a:rPr>
              <a:t>M</a:t>
            </a:r>
            <a:r>
              <a:rPr sz="3200" spc="-25" dirty="0">
                <a:solidFill>
                  <a:srgbClr val="001F5F"/>
                </a:solidFill>
                <a:latin typeface="Times New Roman"/>
                <a:cs typeface="Times New Roman"/>
              </a:rPr>
              <a:t>o</a:t>
            </a:r>
            <a:r>
              <a:rPr sz="3200" spc="5" dirty="0">
                <a:solidFill>
                  <a:srgbClr val="001F5F"/>
                </a:solidFill>
                <a:latin typeface="Times New Roman"/>
                <a:cs typeface="Times New Roman"/>
              </a:rPr>
              <a:t>s</a:t>
            </a:r>
            <a:r>
              <a:rPr sz="3200" dirty="0">
                <a:solidFill>
                  <a:srgbClr val="001F5F"/>
                </a:solidFill>
                <a:latin typeface="Times New Roman"/>
                <a:cs typeface="Times New Roman"/>
              </a:rPr>
              <a:t>t	</a:t>
            </a:r>
            <a:r>
              <a:rPr sz="3200" spc="10" dirty="0">
                <a:solidFill>
                  <a:srgbClr val="001F5F"/>
                </a:solidFill>
                <a:latin typeface="Times New Roman"/>
                <a:cs typeface="Times New Roman"/>
              </a:rPr>
              <a:t>c</a:t>
            </a:r>
            <a:r>
              <a:rPr sz="3200" spc="-20" dirty="0">
                <a:solidFill>
                  <a:srgbClr val="001F5F"/>
                </a:solidFill>
                <a:latin typeface="Times New Roman"/>
                <a:cs typeface="Times New Roman"/>
              </a:rPr>
              <a:t>o</a:t>
            </a:r>
            <a:r>
              <a:rPr sz="3200" spc="-5" dirty="0">
                <a:solidFill>
                  <a:srgbClr val="001F5F"/>
                </a:solidFill>
                <a:latin typeface="Times New Roman"/>
                <a:cs typeface="Times New Roman"/>
              </a:rPr>
              <a:t>mm</a:t>
            </a:r>
            <a:r>
              <a:rPr sz="3200" spc="10" dirty="0">
                <a:solidFill>
                  <a:srgbClr val="001F5F"/>
                </a:solidFill>
                <a:latin typeface="Times New Roman"/>
                <a:cs typeface="Times New Roman"/>
              </a:rPr>
              <a:t>e</a:t>
            </a:r>
            <a:r>
              <a:rPr sz="3200" spc="5" dirty="0">
                <a:solidFill>
                  <a:srgbClr val="001F5F"/>
                </a:solidFill>
                <a:latin typeface="Times New Roman"/>
                <a:cs typeface="Times New Roman"/>
              </a:rPr>
              <a:t>r</a:t>
            </a:r>
            <a:r>
              <a:rPr sz="3200" spc="-20" dirty="0">
                <a:solidFill>
                  <a:srgbClr val="001F5F"/>
                </a:solidFill>
                <a:latin typeface="Times New Roman"/>
                <a:cs typeface="Times New Roman"/>
              </a:rPr>
              <a:t>c</a:t>
            </a:r>
            <a:r>
              <a:rPr sz="3200" dirty="0">
                <a:solidFill>
                  <a:srgbClr val="001F5F"/>
                </a:solidFill>
                <a:latin typeface="Times New Roman"/>
                <a:cs typeface="Times New Roman"/>
              </a:rPr>
              <a:t>i</a:t>
            </a:r>
            <a:r>
              <a:rPr sz="3200" spc="20" dirty="0">
                <a:solidFill>
                  <a:srgbClr val="001F5F"/>
                </a:solidFill>
                <a:latin typeface="Times New Roman"/>
                <a:cs typeface="Times New Roman"/>
              </a:rPr>
              <a:t>a</a:t>
            </a:r>
            <a:r>
              <a:rPr sz="3200" dirty="0">
                <a:solidFill>
                  <a:srgbClr val="001F5F"/>
                </a:solidFill>
                <a:latin typeface="Times New Roman"/>
                <a:cs typeface="Times New Roman"/>
              </a:rPr>
              <a:t>l	</a:t>
            </a:r>
            <a:r>
              <a:rPr sz="3200" spc="10" dirty="0">
                <a:solidFill>
                  <a:srgbClr val="001F5F"/>
                </a:solidFill>
                <a:latin typeface="Times New Roman"/>
                <a:cs typeface="Times New Roman"/>
              </a:rPr>
              <a:t>b</a:t>
            </a:r>
            <a:r>
              <a:rPr sz="3200" spc="5" dirty="0">
                <a:solidFill>
                  <a:srgbClr val="001F5F"/>
                </a:solidFill>
                <a:latin typeface="Times New Roman"/>
                <a:cs typeface="Times New Roman"/>
              </a:rPr>
              <a:t>r</a:t>
            </a:r>
            <a:r>
              <a:rPr sz="3200" spc="-20" dirty="0">
                <a:solidFill>
                  <a:srgbClr val="001F5F"/>
                </a:solidFill>
                <a:latin typeface="Times New Roman"/>
                <a:cs typeface="Times New Roman"/>
              </a:rPr>
              <a:t>o</a:t>
            </a:r>
            <a:r>
              <a:rPr sz="3200" spc="-30" dirty="0">
                <a:solidFill>
                  <a:srgbClr val="001F5F"/>
                </a:solidFill>
                <a:latin typeface="Times New Roman"/>
                <a:cs typeface="Times New Roman"/>
              </a:rPr>
              <a:t>i</a:t>
            </a:r>
            <a:r>
              <a:rPr sz="3200" dirty="0">
                <a:solidFill>
                  <a:srgbClr val="001F5F"/>
                </a:solidFill>
                <a:latin typeface="Times New Roman"/>
                <a:cs typeface="Times New Roman"/>
              </a:rPr>
              <a:t>l</a:t>
            </a:r>
            <a:r>
              <a:rPr sz="3200" spc="-10" dirty="0">
                <a:solidFill>
                  <a:srgbClr val="001F5F"/>
                </a:solidFill>
                <a:latin typeface="Times New Roman"/>
                <a:cs typeface="Times New Roman"/>
              </a:rPr>
              <a:t>e</a:t>
            </a:r>
            <a:r>
              <a:rPr sz="3200" spc="5" dirty="0">
                <a:solidFill>
                  <a:srgbClr val="001F5F"/>
                </a:solidFill>
                <a:latin typeface="Times New Roman"/>
                <a:cs typeface="Times New Roman"/>
              </a:rPr>
              <a:t>r</a:t>
            </a:r>
            <a:r>
              <a:rPr sz="3200" dirty="0">
                <a:solidFill>
                  <a:srgbClr val="001F5F"/>
                </a:solidFill>
                <a:latin typeface="Times New Roman"/>
                <a:cs typeface="Times New Roman"/>
              </a:rPr>
              <a:t>s	</a:t>
            </a:r>
            <a:r>
              <a:rPr sz="3200" spc="5" dirty="0">
                <a:solidFill>
                  <a:srgbClr val="001F5F"/>
                </a:solidFill>
                <a:latin typeface="Times New Roman"/>
                <a:cs typeface="Times New Roman"/>
              </a:rPr>
              <a:t>r</a:t>
            </a:r>
            <a:r>
              <a:rPr sz="3200" spc="10" dirty="0">
                <a:solidFill>
                  <a:srgbClr val="001F5F"/>
                </a:solidFill>
                <a:latin typeface="Times New Roman"/>
                <a:cs typeface="Times New Roman"/>
              </a:rPr>
              <a:t>e</a:t>
            </a:r>
            <a:r>
              <a:rPr sz="3200" spc="-20" dirty="0">
                <a:solidFill>
                  <a:srgbClr val="001F5F"/>
                </a:solidFill>
                <a:latin typeface="Times New Roman"/>
                <a:cs typeface="Times New Roman"/>
              </a:rPr>
              <a:t>a</a:t>
            </a:r>
            <a:r>
              <a:rPr sz="3200" spc="10" dirty="0">
                <a:solidFill>
                  <a:srgbClr val="001F5F"/>
                </a:solidFill>
                <a:latin typeface="Times New Roman"/>
                <a:cs typeface="Times New Roman"/>
              </a:rPr>
              <a:t>c</a:t>
            </a:r>
            <a:r>
              <a:rPr sz="3200" dirty="0">
                <a:solidFill>
                  <a:srgbClr val="001F5F"/>
                </a:solidFill>
                <a:latin typeface="Times New Roman"/>
                <a:cs typeface="Times New Roman"/>
              </a:rPr>
              <a:t>h	</a:t>
            </a:r>
            <a:r>
              <a:rPr sz="3200" spc="5" dirty="0">
                <a:solidFill>
                  <a:srgbClr val="001F5F"/>
                </a:solidFill>
                <a:latin typeface="Times New Roman"/>
                <a:cs typeface="Times New Roman"/>
              </a:rPr>
              <a:t>s</a:t>
            </a:r>
            <a:r>
              <a:rPr sz="3200" spc="-30" dirty="0">
                <a:solidFill>
                  <a:srgbClr val="001F5F"/>
                </a:solidFill>
                <a:latin typeface="Times New Roman"/>
                <a:cs typeface="Times New Roman"/>
              </a:rPr>
              <a:t>l</a:t>
            </a:r>
            <a:r>
              <a:rPr sz="3200" spc="10" dirty="0">
                <a:solidFill>
                  <a:srgbClr val="001F5F"/>
                </a:solidFill>
                <a:latin typeface="Times New Roman"/>
                <a:cs typeface="Times New Roman"/>
              </a:rPr>
              <a:t>au</a:t>
            </a:r>
            <a:r>
              <a:rPr sz="3200" spc="-20" dirty="0">
                <a:solidFill>
                  <a:srgbClr val="001F5F"/>
                </a:solidFill>
                <a:latin typeface="Times New Roman"/>
                <a:cs typeface="Times New Roman"/>
              </a:rPr>
              <a:t>gh</a:t>
            </a:r>
            <a:r>
              <a:rPr sz="3200" dirty="0">
                <a:solidFill>
                  <a:srgbClr val="001F5F"/>
                </a:solidFill>
                <a:latin typeface="Times New Roman"/>
                <a:cs typeface="Times New Roman"/>
              </a:rPr>
              <a:t>t</a:t>
            </a:r>
            <a:r>
              <a:rPr sz="3200" spc="20" dirty="0">
                <a:solidFill>
                  <a:srgbClr val="001F5F"/>
                </a:solidFill>
                <a:latin typeface="Times New Roman"/>
                <a:cs typeface="Times New Roman"/>
              </a:rPr>
              <a:t>e</a:t>
            </a:r>
            <a:r>
              <a:rPr sz="3200" dirty="0">
                <a:solidFill>
                  <a:srgbClr val="001F5F"/>
                </a:solidFill>
                <a:latin typeface="Times New Roman"/>
                <a:cs typeface="Times New Roman"/>
              </a:rPr>
              <a:t>r  </a:t>
            </a:r>
            <a:r>
              <a:rPr sz="3200" spc="-5" dirty="0">
                <a:solidFill>
                  <a:srgbClr val="001F5F"/>
                </a:solidFill>
                <a:latin typeface="Times New Roman"/>
                <a:cs typeface="Times New Roman"/>
              </a:rPr>
              <a:t>weight </a:t>
            </a:r>
            <a:r>
              <a:rPr sz="3200" dirty="0">
                <a:solidFill>
                  <a:srgbClr val="001F5F"/>
                </a:solidFill>
                <a:latin typeface="Times New Roman"/>
                <a:cs typeface="Times New Roman"/>
              </a:rPr>
              <a:t>between </a:t>
            </a:r>
            <a:r>
              <a:rPr sz="3200" spc="-10" dirty="0">
                <a:solidFill>
                  <a:srgbClr val="001F5F"/>
                </a:solidFill>
                <a:latin typeface="Times New Roman"/>
                <a:cs typeface="Times New Roman"/>
              </a:rPr>
              <a:t>four </a:t>
            </a:r>
            <a:r>
              <a:rPr sz="3200" spc="10" dirty="0">
                <a:solidFill>
                  <a:srgbClr val="001F5F"/>
                </a:solidFill>
                <a:latin typeface="Times New Roman"/>
                <a:cs typeface="Times New Roman"/>
              </a:rPr>
              <a:t>and </a:t>
            </a:r>
            <a:r>
              <a:rPr sz="3200" dirty="0">
                <a:solidFill>
                  <a:srgbClr val="001F5F"/>
                </a:solidFill>
                <a:latin typeface="Times New Roman"/>
                <a:cs typeface="Times New Roman"/>
              </a:rPr>
              <a:t>six </a:t>
            </a:r>
            <a:r>
              <a:rPr sz="3200" spc="-10" dirty="0">
                <a:solidFill>
                  <a:srgbClr val="001F5F"/>
                </a:solidFill>
                <a:latin typeface="Times New Roman"/>
                <a:cs typeface="Times New Roman"/>
              </a:rPr>
              <a:t>weeks of</a:t>
            </a:r>
            <a:r>
              <a:rPr sz="3200" spc="-5" dirty="0">
                <a:solidFill>
                  <a:srgbClr val="001F5F"/>
                </a:solidFill>
                <a:latin typeface="Times New Roman"/>
                <a:cs typeface="Times New Roman"/>
              </a:rPr>
              <a:t> </a:t>
            </a:r>
            <a:r>
              <a:rPr sz="3200" spc="5" dirty="0">
                <a:solidFill>
                  <a:srgbClr val="001F5F"/>
                </a:solidFill>
                <a:latin typeface="Times New Roman"/>
                <a:cs typeface="Times New Roman"/>
              </a:rPr>
              <a:t>age.</a:t>
            </a:r>
            <a:endParaRPr sz="3200" dirty="0">
              <a:latin typeface="Times New Roman"/>
              <a:cs typeface="Times New Roman"/>
            </a:endParaRPr>
          </a:p>
        </p:txBody>
      </p:sp>
      <p:sp>
        <p:nvSpPr>
          <p:cNvPr id="4" name="object 4"/>
          <p:cNvSpPr/>
          <p:nvPr/>
        </p:nvSpPr>
        <p:spPr>
          <a:xfrm>
            <a:off x="0" y="3505200"/>
            <a:ext cx="9144000" cy="3352797"/>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422650" y="10109"/>
            <a:ext cx="2146935" cy="454025"/>
          </a:xfrm>
          <a:prstGeom prst="rect">
            <a:avLst/>
          </a:prstGeom>
        </p:spPr>
        <p:txBody>
          <a:bodyPr vert="horz" wrap="square" lIns="0" tIns="13970" rIns="0" bIns="0" rtlCol="0">
            <a:spAutoFit/>
          </a:bodyPr>
          <a:lstStyle/>
          <a:p>
            <a:pPr marL="12700">
              <a:lnSpc>
                <a:spcPct val="100000"/>
              </a:lnSpc>
              <a:spcBef>
                <a:spcPts val="110"/>
              </a:spcBef>
            </a:pPr>
            <a:r>
              <a:rPr sz="2800" spc="-5" dirty="0">
                <a:solidFill>
                  <a:srgbClr val="C00000"/>
                </a:solidFill>
              </a:rPr>
              <a:t>GUINEA</a:t>
            </a:r>
            <a:r>
              <a:rPr sz="2800" spc="-135" dirty="0">
                <a:solidFill>
                  <a:srgbClr val="C00000"/>
                </a:solidFill>
              </a:rPr>
              <a:t> </a:t>
            </a:r>
            <a:r>
              <a:rPr sz="2800" spc="-10" dirty="0">
                <a:solidFill>
                  <a:srgbClr val="C00000"/>
                </a:solidFill>
              </a:rPr>
              <a:t>FOWL</a:t>
            </a:r>
            <a:endParaRPr sz="2800"/>
          </a:p>
        </p:txBody>
      </p:sp>
      <p:sp>
        <p:nvSpPr>
          <p:cNvPr id="3" name="object 3"/>
          <p:cNvSpPr txBox="1"/>
          <p:nvPr/>
        </p:nvSpPr>
        <p:spPr>
          <a:xfrm>
            <a:off x="78739" y="435686"/>
            <a:ext cx="8007350" cy="2160270"/>
          </a:xfrm>
          <a:prstGeom prst="rect">
            <a:avLst/>
          </a:prstGeom>
        </p:spPr>
        <p:txBody>
          <a:bodyPr vert="horz" wrap="square" lIns="0" tIns="13970" rIns="0" bIns="0" rtlCol="0">
            <a:spAutoFit/>
          </a:bodyPr>
          <a:lstStyle/>
          <a:p>
            <a:pPr marL="296545" indent="-284480">
              <a:lnSpc>
                <a:spcPts val="3354"/>
              </a:lnSpc>
              <a:spcBef>
                <a:spcPts val="110"/>
              </a:spcBef>
              <a:buSzPct val="96428"/>
              <a:buFont typeface="Wingdings"/>
              <a:buChar char=""/>
              <a:tabLst>
                <a:tab pos="297180" algn="l"/>
              </a:tabLst>
            </a:pPr>
            <a:r>
              <a:rPr sz="2800" b="1" spc="5" dirty="0">
                <a:solidFill>
                  <a:srgbClr val="006FC0"/>
                </a:solidFill>
                <a:latin typeface="Carlito"/>
                <a:cs typeface="Carlito"/>
              </a:rPr>
              <a:t>It </a:t>
            </a:r>
            <a:r>
              <a:rPr sz="2800" b="1" spc="-5" dirty="0">
                <a:solidFill>
                  <a:srgbClr val="006FC0"/>
                </a:solidFill>
                <a:latin typeface="Carlito"/>
                <a:cs typeface="Carlito"/>
              </a:rPr>
              <a:t>is </a:t>
            </a:r>
            <a:r>
              <a:rPr sz="2800" b="1" dirty="0">
                <a:solidFill>
                  <a:srgbClr val="006FC0"/>
                </a:solidFill>
                <a:latin typeface="Carlito"/>
                <a:cs typeface="Carlito"/>
              </a:rPr>
              <a:t>superior </a:t>
            </a:r>
            <a:r>
              <a:rPr sz="2800" b="1" spc="10" dirty="0">
                <a:solidFill>
                  <a:srgbClr val="006FC0"/>
                </a:solidFill>
                <a:latin typeface="Carlito"/>
                <a:cs typeface="Carlito"/>
              </a:rPr>
              <a:t>as </a:t>
            </a:r>
            <a:r>
              <a:rPr sz="2800" b="1" spc="-5" dirty="0">
                <a:solidFill>
                  <a:srgbClr val="006FC0"/>
                </a:solidFill>
                <a:latin typeface="Carlito"/>
                <a:cs typeface="Carlito"/>
              </a:rPr>
              <a:t>free </a:t>
            </a:r>
            <a:r>
              <a:rPr sz="2800" b="1" spc="-15" dirty="0">
                <a:solidFill>
                  <a:srgbClr val="006FC0"/>
                </a:solidFill>
                <a:latin typeface="Carlito"/>
                <a:cs typeface="Carlito"/>
              </a:rPr>
              <a:t>range</a:t>
            </a:r>
            <a:r>
              <a:rPr sz="2800" b="1" spc="-125" dirty="0">
                <a:solidFill>
                  <a:srgbClr val="006FC0"/>
                </a:solidFill>
                <a:latin typeface="Carlito"/>
                <a:cs typeface="Carlito"/>
              </a:rPr>
              <a:t> </a:t>
            </a:r>
            <a:r>
              <a:rPr sz="2800" b="1" spc="-5" dirty="0">
                <a:solidFill>
                  <a:srgbClr val="006FC0"/>
                </a:solidFill>
                <a:latin typeface="Carlito"/>
                <a:cs typeface="Carlito"/>
              </a:rPr>
              <a:t>bird.</a:t>
            </a:r>
            <a:endParaRPr sz="2800">
              <a:latin typeface="Carlito"/>
              <a:cs typeface="Carlito"/>
            </a:endParaRPr>
          </a:p>
          <a:p>
            <a:pPr marL="12700" marR="2265680">
              <a:lnSpc>
                <a:spcPts val="3390"/>
              </a:lnSpc>
              <a:spcBef>
                <a:spcPts val="80"/>
              </a:spcBef>
              <a:buSzPct val="96428"/>
              <a:buFont typeface="Wingdings"/>
              <a:buChar char=""/>
              <a:tabLst>
                <a:tab pos="297180" algn="l"/>
              </a:tabLst>
            </a:pPr>
            <a:r>
              <a:rPr sz="2800" b="1" dirty="0">
                <a:solidFill>
                  <a:srgbClr val="92D050"/>
                </a:solidFill>
                <a:latin typeface="Carlito"/>
                <a:cs typeface="Carlito"/>
              </a:rPr>
              <a:t>Three major </a:t>
            </a:r>
            <a:r>
              <a:rPr sz="2800" b="1" spc="-10" dirty="0">
                <a:solidFill>
                  <a:srgbClr val="92D050"/>
                </a:solidFill>
                <a:latin typeface="Carlito"/>
                <a:cs typeface="Carlito"/>
              </a:rPr>
              <a:t>varieties </a:t>
            </a:r>
            <a:r>
              <a:rPr sz="2800" b="1" dirty="0">
                <a:solidFill>
                  <a:srgbClr val="92D050"/>
                </a:solidFill>
                <a:latin typeface="Carlito"/>
                <a:cs typeface="Carlito"/>
              </a:rPr>
              <a:t>of </a:t>
            </a:r>
            <a:r>
              <a:rPr sz="2800" b="1" spc="-5" dirty="0">
                <a:solidFill>
                  <a:srgbClr val="92D050"/>
                </a:solidFill>
                <a:latin typeface="Carlito"/>
                <a:cs typeface="Carlito"/>
              </a:rPr>
              <a:t>guinea fowl:  </a:t>
            </a:r>
            <a:r>
              <a:rPr sz="2800" b="1" dirty="0">
                <a:solidFill>
                  <a:srgbClr val="92D050"/>
                </a:solidFill>
                <a:latin typeface="Carlito"/>
                <a:cs typeface="Carlito"/>
              </a:rPr>
              <a:t>Pearl, </a:t>
            </a:r>
            <a:r>
              <a:rPr sz="2800" b="1" spc="-5" dirty="0">
                <a:solidFill>
                  <a:srgbClr val="92D050"/>
                </a:solidFill>
                <a:latin typeface="Carlito"/>
                <a:cs typeface="Carlito"/>
              </a:rPr>
              <a:t>Lavender </a:t>
            </a:r>
            <a:r>
              <a:rPr sz="2800" b="1" spc="10" dirty="0">
                <a:solidFill>
                  <a:srgbClr val="92D050"/>
                </a:solidFill>
                <a:latin typeface="Carlito"/>
                <a:cs typeface="Carlito"/>
              </a:rPr>
              <a:t>and</a:t>
            </a:r>
            <a:r>
              <a:rPr sz="2800" b="1" spc="-135" dirty="0">
                <a:solidFill>
                  <a:srgbClr val="92D050"/>
                </a:solidFill>
                <a:latin typeface="Carlito"/>
                <a:cs typeface="Carlito"/>
              </a:rPr>
              <a:t> </a:t>
            </a:r>
            <a:r>
              <a:rPr sz="2800" b="1" spc="-5" dirty="0">
                <a:solidFill>
                  <a:srgbClr val="92D050"/>
                </a:solidFill>
                <a:latin typeface="Carlito"/>
                <a:cs typeface="Carlito"/>
              </a:rPr>
              <a:t>White.</a:t>
            </a:r>
            <a:endParaRPr sz="2800">
              <a:latin typeface="Carlito"/>
              <a:cs typeface="Carlito"/>
            </a:endParaRPr>
          </a:p>
          <a:p>
            <a:pPr marL="296545" indent="-284480">
              <a:lnSpc>
                <a:spcPts val="3225"/>
              </a:lnSpc>
              <a:buSzPct val="96428"/>
              <a:buFont typeface="Wingdings"/>
              <a:buChar char=""/>
              <a:tabLst>
                <a:tab pos="297180" algn="l"/>
              </a:tabLst>
            </a:pPr>
            <a:r>
              <a:rPr sz="2800" b="1" dirty="0">
                <a:solidFill>
                  <a:srgbClr val="FF0000"/>
                </a:solidFill>
                <a:latin typeface="Carlito"/>
                <a:cs typeface="Carlito"/>
              </a:rPr>
              <a:t>Guinea </a:t>
            </a:r>
            <a:r>
              <a:rPr sz="2800" b="1" spc="-5" dirty="0">
                <a:solidFill>
                  <a:srgbClr val="FF0000"/>
                </a:solidFill>
                <a:latin typeface="Carlito"/>
                <a:cs typeface="Carlito"/>
              </a:rPr>
              <a:t>fowls are </a:t>
            </a:r>
            <a:r>
              <a:rPr sz="2800" b="1" spc="-10" dirty="0">
                <a:solidFill>
                  <a:srgbClr val="FF0000"/>
                </a:solidFill>
                <a:latin typeface="Carlito"/>
                <a:cs typeface="Carlito"/>
              </a:rPr>
              <a:t>reared </a:t>
            </a:r>
            <a:r>
              <a:rPr sz="2800" b="1" dirty="0">
                <a:solidFill>
                  <a:srgbClr val="FF0000"/>
                </a:solidFill>
                <a:latin typeface="Carlito"/>
                <a:cs typeface="Carlito"/>
              </a:rPr>
              <a:t>primarily </a:t>
            </a:r>
            <a:r>
              <a:rPr sz="2800" b="1" spc="-10" dirty="0">
                <a:solidFill>
                  <a:srgbClr val="FF0000"/>
                </a:solidFill>
                <a:latin typeface="Carlito"/>
                <a:cs typeface="Carlito"/>
              </a:rPr>
              <a:t>for meat</a:t>
            </a:r>
            <a:r>
              <a:rPr sz="2800" b="1" spc="-125" dirty="0">
                <a:solidFill>
                  <a:srgbClr val="FF0000"/>
                </a:solidFill>
                <a:latin typeface="Carlito"/>
                <a:cs typeface="Carlito"/>
              </a:rPr>
              <a:t> </a:t>
            </a:r>
            <a:r>
              <a:rPr sz="2800" b="1" spc="5" dirty="0">
                <a:solidFill>
                  <a:srgbClr val="FF0000"/>
                </a:solidFill>
                <a:latin typeface="Carlito"/>
                <a:cs typeface="Carlito"/>
              </a:rPr>
              <a:t>purpose.</a:t>
            </a:r>
            <a:endParaRPr sz="2800">
              <a:latin typeface="Carlito"/>
              <a:cs typeface="Carlito"/>
            </a:endParaRPr>
          </a:p>
          <a:p>
            <a:pPr marL="296545" indent="-284480">
              <a:lnSpc>
                <a:spcPts val="3354"/>
              </a:lnSpc>
              <a:buSzPct val="96428"/>
              <a:buFont typeface="Wingdings"/>
              <a:buChar char=""/>
              <a:tabLst>
                <a:tab pos="297180" algn="l"/>
                <a:tab pos="1192530" algn="l"/>
                <a:tab pos="2235835" algn="l"/>
                <a:tab pos="3086100" algn="l"/>
                <a:tab pos="4984750" algn="l"/>
                <a:tab pos="6745605" algn="l"/>
              </a:tabLst>
            </a:pPr>
            <a:r>
              <a:rPr sz="2800" b="1" spc="5" dirty="0">
                <a:latin typeface="Carlito"/>
                <a:cs typeface="Carlito"/>
              </a:rPr>
              <a:t>The	</a:t>
            </a:r>
            <a:r>
              <a:rPr sz="2800" b="1" spc="-5" dirty="0">
                <a:latin typeface="Carlito"/>
                <a:cs typeface="Carlito"/>
              </a:rPr>
              <a:t>CARI	has	developed	</a:t>
            </a:r>
            <a:r>
              <a:rPr sz="2800" b="1" spc="-10" dirty="0">
                <a:latin typeface="Carlito"/>
                <a:cs typeface="Carlito"/>
              </a:rPr>
              <a:t>improved	</a:t>
            </a:r>
            <a:r>
              <a:rPr sz="2800" b="1" spc="-5" dirty="0">
                <a:latin typeface="Carlito"/>
                <a:cs typeface="Carlito"/>
              </a:rPr>
              <a:t>guinea</a:t>
            </a:r>
            <a:endParaRPr sz="2800">
              <a:latin typeface="Carlito"/>
              <a:cs typeface="Carlito"/>
            </a:endParaRPr>
          </a:p>
        </p:txBody>
      </p:sp>
      <p:sp>
        <p:nvSpPr>
          <p:cNvPr id="4" name="object 4"/>
          <p:cNvSpPr txBox="1"/>
          <p:nvPr/>
        </p:nvSpPr>
        <p:spPr>
          <a:xfrm>
            <a:off x="8148066" y="2142185"/>
            <a:ext cx="768985" cy="454025"/>
          </a:xfrm>
          <a:prstGeom prst="rect">
            <a:avLst/>
          </a:prstGeom>
        </p:spPr>
        <p:txBody>
          <a:bodyPr vert="horz" wrap="square" lIns="0" tIns="13970" rIns="0" bIns="0" rtlCol="0">
            <a:spAutoFit/>
          </a:bodyPr>
          <a:lstStyle/>
          <a:p>
            <a:pPr marL="12700">
              <a:lnSpc>
                <a:spcPct val="100000"/>
              </a:lnSpc>
              <a:spcBef>
                <a:spcPts val="110"/>
              </a:spcBef>
            </a:pPr>
            <a:r>
              <a:rPr sz="2800" b="1" spc="-65" dirty="0">
                <a:latin typeface="Carlito"/>
                <a:cs typeface="Carlito"/>
              </a:rPr>
              <a:t>f</a:t>
            </a:r>
            <a:r>
              <a:rPr sz="2800" b="1" spc="5" dirty="0">
                <a:latin typeface="Carlito"/>
                <a:cs typeface="Carlito"/>
              </a:rPr>
              <a:t>ow</a:t>
            </a:r>
            <a:r>
              <a:rPr sz="2800" b="1" spc="-50" dirty="0">
                <a:latin typeface="Carlito"/>
                <a:cs typeface="Carlito"/>
              </a:rPr>
              <a:t>l</a:t>
            </a:r>
            <a:r>
              <a:rPr sz="2800" b="1" dirty="0">
                <a:latin typeface="Carlito"/>
                <a:cs typeface="Carlito"/>
              </a:rPr>
              <a:t>:</a:t>
            </a:r>
            <a:endParaRPr sz="2800">
              <a:latin typeface="Carlito"/>
              <a:cs typeface="Carlito"/>
            </a:endParaRPr>
          </a:p>
        </p:txBody>
      </p:sp>
      <p:sp>
        <p:nvSpPr>
          <p:cNvPr id="5" name="object 5"/>
          <p:cNvSpPr txBox="1"/>
          <p:nvPr/>
        </p:nvSpPr>
        <p:spPr>
          <a:xfrm>
            <a:off x="78739" y="2572334"/>
            <a:ext cx="8841740" cy="4236720"/>
          </a:xfrm>
          <a:prstGeom prst="rect">
            <a:avLst/>
          </a:prstGeom>
        </p:spPr>
        <p:txBody>
          <a:bodyPr vert="horz" wrap="square" lIns="0" tIns="13970" rIns="0" bIns="0" rtlCol="0">
            <a:spAutoFit/>
          </a:bodyPr>
          <a:lstStyle/>
          <a:p>
            <a:pPr marL="12700">
              <a:lnSpc>
                <a:spcPts val="3354"/>
              </a:lnSpc>
              <a:spcBef>
                <a:spcPts val="110"/>
              </a:spcBef>
            </a:pPr>
            <a:r>
              <a:rPr sz="2800" b="1" spc="5" dirty="0">
                <a:latin typeface="Carlito"/>
                <a:cs typeface="Carlito"/>
              </a:rPr>
              <a:t>Kadambari, </a:t>
            </a:r>
            <a:r>
              <a:rPr sz="2800" b="1" dirty="0">
                <a:latin typeface="Carlito"/>
                <a:cs typeface="Carlito"/>
              </a:rPr>
              <a:t>Chitambari </a:t>
            </a:r>
            <a:r>
              <a:rPr sz="2800" b="1" spc="10" dirty="0">
                <a:latin typeface="Carlito"/>
                <a:cs typeface="Carlito"/>
              </a:rPr>
              <a:t>and</a:t>
            </a:r>
            <a:r>
              <a:rPr sz="2800" b="1" spc="-185" dirty="0">
                <a:latin typeface="Carlito"/>
                <a:cs typeface="Carlito"/>
              </a:rPr>
              <a:t> </a:t>
            </a:r>
            <a:r>
              <a:rPr sz="2800" b="1" spc="-10" dirty="0">
                <a:latin typeface="Carlito"/>
                <a:cs typeface="Carlito"/>
              </a:rPr>
              <a:t>Swetambari.</a:t>
            </a:r>
            <a:endParaRPr sz="2800">
              <a:latin typeface="Carlito"/>
              <a:cs typeface="Carlito"/>
            </a:endParaRPr>
          </a:p>
          <a:p>
            <a:pPr marL="12700" marR="5080">
              <a:lnSpc>
                <a:spcPts val="3350"/>
              </a:lnSpc>
              <a:spcBef>
                <a:spcPts val="114"/>
              </a:spcBef>
              <a:buFont typeface="Wingdings"/>
              <a:buChar char=""/>
              <a:tabLst>
                <a:tab pos="379095" algn="l"/>
                <a:tab pos="652780" algn="l"/>
                <a:tab pos="1407160" algn="l"/>
                <a:tab pos="2404745" algn="l"/>
                <a:tab pos="4074160" algn="l"/>
                <a:tab pos="4883785" algn="l"/>
                <a:tab pos="6608445" algn="l"/>
                <a:tab pos="8122920" algn="l"/>
              </a:tabLst>
            </a:pPr>
            <a:r>
              <a:rPr sz="2800" b="1" spc="-5" dirty="0">
                <a:solidFill>
                  <a:srgbClr val="C00000"/>
                </a:solidFill>
                <a:latin typeface="Carlito"/>
                <a:cs typeface="Carlito"/>
              </a:rPr>
              <a:t>They are </a:t>
            </a:r>
            <a:r>
              <a:rPr sz="2800" b="1" spc="-15" dirty="0">
                <a:solidFill>
                  <a:srgbClr val="C00000"/>
                </a:solidFill>
                <a:latin typeface="Carlito"/>
                <a:cs typeface="Carlito"/>
              </a:rPr>
              <a:t>resistant </a:t>
            </a:r>
            <a:r>
              <a:rPr sz="2800" b="1" spc="-20" dirty="0">
                <a:solidFill>
                  <a:srgbClr val="C00000"/>
                </a:solidFill>
                <a:latin typeface="Carlito"/>
                <a:cs typeface="Carlito"/>
              </a:rPr>
              <a:t>to </a:t>
            </a:r>
            <a:r>
              <a:rPr sz="2800" b="1" spc="-15" dirty="0">
                <a:solidFill>
                  <a:srgbClr val="C00000"/>
                </a:solidFill>
                <a:latin typeface="Carlito"/>
                <a:cs typeface="Carlito"/>
              </a:rPr>
              <a:t>many </a:t>
            </a:r>
            <a:r>
              <a:rPr sz="2800" b="1" spc="-10" dirty="0">
                <a:solidFill>
                  <a:srgbClr val="C00000"/>
                </a:solidFill>
                <a:latin typeface="Carlito"/>
                <a:cs typeface="Carlito"/>
              </a:rPr>
              <a:t>common </a:t>
            </a:r>
            <a:r>
              <a:rPr sz="2800" b="1" spc="-5" dirty="0">
                <a:solidFill>
                  <a:srgbClr val="C00000"/>
                </a:solidFill>
                <a:latin typeface="Carlito"/>
                <a:cs typeface="Carlito"/>
              </a:rPr>
              <a:t>diseases </a:t>
            </a:r>
            <a:r>
              <a:rPr sz="2800" b="1" dirty="0">
                <a:solidFill>
                  <a:srgbClr val="C00000"/>
                </a:solidFill>
                <a:latin typeface="Carlito"/>
                <a:cs typeface="Carlito"/>
              </a:rPr>
              <a:t>of </a:t>
            </a:r>
            <a:r>
              <a:rPr sz="2800" b="1" spc="-15" dirty="0">
                <a:solidFill>
                  <a:srgbClr val="C00000"/>
                </a:solidFill>
                <a:latin typeface="Carlito"/>
                <a:cs typeface="Carlito"/>
              </a:rPr>
              <a:t>chicken,  </a:t>
            </a:r>
            <a:r>
              <a:rPr sz="2800" b="1" spc="5" dirty="0">
                <a:solidFill>
                  <a:srgbClr val="C00000"/>
                </a:solidFill>
                <a:latin typeface="Carlito"/>
                <a:cs typeface="Carlito"/>
              </a:rPr>
              <a:t>do</a:t>
            </a:r>
            <a:r>
              <a:rPr sz="2800" b="1" dirty="0">
                <a:solidFill>
                  <a:srgbClr val="C00000"/>
                </a:solidFill>
                <a:latin typeface="Carlito"/>
                <a:cs typeface="Carlito"/>
              </a:rPr>
              <a:t>	</a:t>
            </a:r>
            <a:r>
              <a:rPr sz="2800" b="1" spc="-30" dirty="0">
                <a:solidFill>
                  <a:srgbClr val="C00000"/>
                </a:solidFill>
                <a:latin typeface="Carlito"/>
                <a:cs typeface="Carlito"/>
              </a:rPr>
              <a:t>n</a:t>
            </a:r>
            <a:r>
              <a:rPr sz="2800" b="1" dirty="0">
                <a:solidFill>
                  <a:srgbClr val="C00000"/>
                </a:solidFill>
                <a:latin typeface="Carlito"/>
                <a:cs typeface="Carlito"/>
              </a:rPr>
              <a:t>ot	</a:t>
            </a:r>
            <a:r>
              <a:rPr sz="2800" b="1" spc="5" dirty="0">
                <a:solidFill>
                  <a:srgbClr val="C00000"/>
                </a:solidFill>
                <a:latin typeface="Carlito"/>
                <a:cs typeface="Carlito"/>
              </a:rPr>
              <a:t>ne</a:t>
            </a:r>
            <a:r>
              <a:rPr sz="2800" b="1" spc="-15" dirty="0">
                <a:solidFill>
                  <a:srgbClr val="C00000"/>
                </a:solidFill>
                <a:latin typeface="Carlito"/>
                <a:cs typeface="Carlito"/>
              </a:rPr>
              <a:t>e</a:t>
            </a:r>
            <a:r>
              <a:rPr sz="2800" b="1" spc="5" dirty="0">
                <a:solidFill>
                  <a:srgbClr val="C00000"/>
                </a:solidFill>
                <a:latin typeface="Carlito"/>
                <a:cs typeface="Carlito"/>
              </a:rPr>
              <a:t>d</a:t>
            </a:r>
            <a:r>
              <a:rPr sz="2800" b="1" dirty="0">
                <a:solidFill>
                  <a:srgbClr val="C00000"/>
                </a:solidFill>
                <a:latin typeface="Carlito"/>
                <a:cs typeface="Carlito"/>
              </a:rPr>
              <a:t>	</a:t>
            </a:r>
            <a:r>
              <a:rPr sz="2800" b="1" spc="-5" dirty="0">
                <a:solidFill>
                  <a:srgbClr val="C00000"/>
                </a:solidFill>
                <a:latin typeface="Carlito"/>
                <a:cs typeface="Carlito"/>
              </a:rPr>
              <a:t>e</a:t>
            </a:r>
            <a:r>
              <a:rPr sz="2800" b="1" dirty="0">
                <a:solidFill>
                  <a:srgbClr val="C00000"/>
                </a:solidFill>
                <a:latin typeface="Carlito"/>
                <a:cs typeface="Carlito"/>
              </a:rPr>
              <a:t>la</a:t>
            </a:r>
            <a:r>
              <a:rPr sz="2800" b="1" spc="-20" dirty="0">
                <a:solidFill>
                  <a:srgbClr val="C00000"/>
                </a:solidFill>
                <a:latin typeface="Carlito"/>
                <a:cs typeface="Carlito"/>
              </a:rPr>
              <a:t>b</a:t>
            </a:r>
            <a:r>
              <a:rPr sz="2800" b="1" spc="5" dirty="0">
                <a:solidFill>
                  <a:srgbClr val="C00000"/>
                </a:solidFill>
                <a:latin typeface="Carlito"/>
                <a:cs typeface="Carlito"/>
              </a:rPr>
              <a:t>o</a:t>
            </a:r>
            <a:r>
              <a:rPr sz="2800" b="1" spc="-65" dirty="0">
                <a:solidFill>
                  <a:srgbClr val="C00000"/>
                </a:solidFill>
                <a:latin typeface="Carlito"/>
                <a:cs typeface="Carlito"/>
              </a:rPr>
              <a:t>r</a:t>
            </a:r>
            <a:r>
              <a:rPr sz="2800" b="1" spc="-15" dirty="0">
                <a:solidFill>
                  <a:srgbClr val="C00000"/>
                </a:solidFill>
                <a:latin typeface="Carlito"/>
                <a:cs typeface="Carlito"/>
              </a:rPr>
              <a:t>a</a:t>
            </a:r>
            <a:r>
              <a:rPr sz="2800" b="1" spc="-40" dirty="0">
                <a:solidFill>
                  <a:srgbClr val="C00000"/>
                </a:solidFill>
                <a:latin typeface="Carlito"/>
                <a:cs typeface="Carlito"/>
              </a:rPr>
              <a:t>t</a:t>
            </a:r>
            <a:r>
              <a:rPr sz="2800" b="1" spc="5" dirty="0">
                <a:solidFill>
                  <a:srgbClr val="C00000"/>
                </a:solidFill>
                <a:latin typeface="Carlito"/>
                <a:cs typeface="Carlito"/>
              </a:rPr>
              <a:t>e</a:t>
            </a:r>
            <a:r>
              <a:rPr sz="2800" b="1" dirty="0">
                <a:solidFill>
                  <a:srgbClr val="C00000"/>
                </a:solidFill>
                <a:latin typeface="Carlito"/>
                <a:cs typeface="Carlito"/>
              </a:rPr>
              <a:t>	</a:t>
            </a:r>
            <a:r>
              <a:rPr sz="2800" b="1" spc="-15" dirty="0">
                <a:solidFill>
                  <a:srgbClr val="C00000"/>
                </a:solidFill>
                <a:latin typeface="Carlito"/>
                <a:cs typeface="Carlito"/>
              </a:rPr>
              <a:t>a</a:t>
            </a:r>
            <a:r>
              <a:rPr sz="2800" b="1" spc="5" dirty="0">
                <a:solidFill>
                  <a:srgbClr val="C00000"/>
                </a:solidFill>
                <a:latin typeface="Carlito"/>
                <a:cs typeface="Carlito"/>
              </a:rPr>
              <a:t>nd</a:t>
            </a:r>
            <a:r>
              <a:rPr sz="2800" b="1" dirty="0">
                <a:solidFill>
                  <a:srgbClr val="C00000"/>
                </a:solidFill>
                <a:latin typeface="Carlito"/>
                <a:cs typeface="Carlito"/>
              </a:rPr>
              <a:t>	</a:t>
            </a:r>
            <a:r>
              <a:rPr sz="2800" b="1" spc="-45" dirty="0">
                <a:solidFill>
                  <a:srgbClr val="C00000"/>
                </a:solidFill>
                <a:latin typeface="Carlito"/>
                <a:cs typeface="Carlito"/>
              </a:rPr>
              <a:t>e</a:t>
            </a:r>
            <a:r>
              <a:rPr sz="2800" b="1" spc="-5" dirty="0">
                <a:solidFill>
                  <a:srgbClr val="C00000"/>
                </a:solidFill>
                <a:latin typeface="Carlito"/>
                <a:cs typeface="Carlito"/>
              </a:rPr>
              <a:t>x</a:t>
            </a:r>
            <a:r>
              <a:rPr sz="2800" b="1" spc="5" dirty="0">
                <a:solidFill>
                  <a:srgbClr val="C00000"/>
                </a:solidFill>
                <a:latin typeface="Carlito"/>
                <a:cs typeface="Carlito"/>
              </a:rPr>
              <a:t>p</a:t>
            </a:r>
            <a:r>
              <a:rPr sz="2800" b="1" spc="-5" dirty="0">
                <a:solidFill>
                  <a:srgbClr val="C00000"/>
                </a:solidFill>
                <a:latin typeface="Carlito"/>
                <a:cs typeface="Carlito"/>
              </a:rPr>
              <a:t>e</a:t>
            </a:r>
            <a:r>
              <a:rPr sz="2800" b="1" dirty="0">
                <a:solidFill>
                  <a:srgbClr val="C00000"/>
                </a:solidFill>
                <a:latin typeface="Carlito"/>
                <a:cs typeface="Carlito"/>
              </a:rPr>
              <a:t>ns</a:t>
            </a:r>
            <a:r>
              <a:rPr sz="2800" b="1" spc="-15" dirty="0">
                <a:solidFill>
                  <a:srgbClr val="C00000"/>
                </a:solidFill>
                <a:latin typeface="Carlito"/>
                <a:cs typeface="Carlito"/>
              </a:rPr>
              <a:t>i</a:t>
            </a:r>
            <a:r>
              <a:rPr sz="2800" b="1" spc="-35" dirty="0">
                <a:solidFill>
                  <a:srgbClr val="C00000"/>
                </a:solidFill>
                <a:latin typeface="Carlito"/>
                <a:cs typeface="Carlito"/>
              </a:rPr>
              <a:t>v</a:t>
            </a:r>
            <a:r>
              <a:rPr sz="2800" b="1" spc="5" dirty="0">
                <a:solidFill>
                  <a:srgbClr val="C00000"/>
                </a:solidFill>
                <a:latin typeface="Carlito"/>
                <a:cs typeface="Carlito"/>
              </a:rPr>
              <a:t>e</a:t>
            </a:r>
            <a:r>
              <a:rPr sz="2800" b="1" dirty="0">
                <a:solidFill>
                  <a:srgbClr val="C00000"/>
                </a:solidFill>
                <a:latin typeface="Carlito"/>
                <a:cs typeface="Carlito"/>
              </a:rPr>
              <a:t>	</a:t>
            </a:r>
            <a:r>
              <a:rPr sz="2800" b="1" spc="5" dirty="0">
                <a:solidFill>
                  <a:srgbClr val="C00000"/>
                </a:solidFill>
                <a:latin typeface="Carlito"/>
                <a:cs typeface="Carlito"/>
              </a:rPr>
              <a:t>hous</a:t>
            </a:r>
            <a:r>
              <a:rPr sz="2800" b="1" spc="-45" dirty="0">
                <a:solidFill>
                  <a:srgbClr val="C00000"/>
                </a:solidFill>
                <a:latin typeface="Carlito"/>
                <a:cs typeface="Carlito"/>
              </a:rPr>
              <a:t>i</a:t>
            </a:r>
            <a:r>
              <a:rPr sz="2800" b="1" spc="5" dirty="0">
                <a:solidFill>
                  <a:srgbClr val="C00000"/>
                </a:solidFill>
                <a:latin typeface="Carlito"/>
                <a:cs typeface="Carlito"/>
              </a:rPr>
              <a:t>n</a:t>
            </a:r>
            <a:r>
              <a:rPr sz="2800" b="1" spc="35" dirty="0">
                <a:solidFill>
                  <a:srgbClr val="C00000"/>
                </a:solidFill>
                <a:latin typeface="Carlito"/>
                <a:cs typeface="Carlito"/>
              </a:rPr>
              <a:t>g</a:t>
            </a:r>
            <a:r>
              <a:rPr sz="2800" b="1" dirty="0">
                <a:solidFill>
                  <a:srgbClr val="C00000"/>
                </a:solidFill>
                <a:latin typeface="Carlito"/>
                <a:cs typeface="Carlito"/>
              </a:rPr>
              <a:t>,	</a:t>
            </a:r>
            <a:r>
              <a:rPr sz="2800" b="1" spc="-30" dirty="0">
                <a:solidFill>
                  <a:srgbClr val="C00000"/>
                </a:solidFill>
                <a:latin typeface="Carlito"/>
                <a:cs typeface="Carlito"/>
              </a:rPr>
              <a:t>h</a:t>
            </a:r>
            <a:r>
              <a:rPr sz="2800" b="1" spc="-15" dirty="0">
                <a:solidFill>
                  <a:srgbClr val="C00000"/>
                </a:solidFill>
                <a:latin typeface="Carlito"/>
                <a:cs typeface="Carlito"/>
              </a:rPr>
              <a:t>a</a:t>
            </a:r>
            <a:r>
              <a:rPr sz="2800" b="1" spc="-35" dirty="0">
                <a:solidFill>
                  <a:srgbClr val="C00000"/>
                </a:solidFill>
                <a:latin typeface="Carlito"/>
                <a:cs typeface="Carlito"/>
              </a:rPr>
              <a:t>v</a:t>
            </a:r>
            <a:r>
              <a:rPr sz="2800" b="1" spc="5" dirty="0">
                <a:solidFill>
                  <a:srgbClr val="C00000"/>
                </a:solidFill>
                <a:latin typeface="Carlito"/>
                <a:cs typeface="Carlito"/>
              </a:rPr>
              <a:t>e</a:t>
            </a:r>
            <a:endParaRPr sz="2800">
              <a:latin typeface="Carlito"/>
              <a:cs typeface="Carlito"/>
            </a:endParaRPr>
          </a:p>
          <a:p>
            <a:pPr marL="12700" marR="12065">
              <a:lnSpc>
                <a:spcPts val="3350"/>
              </a:lnSpc>
              <a:spcBef>
                <a:spcPts val="35"/>
              </a:spcBef>
              <a:tabLst>
                <a:tab pos="1626870" algn="l"/>
                <a:tab pos="3131820" algn="l"/>
                <a:tab pos="5190490" algn="l"/>
                <a:tab pos="5963285" algn="l"/>
                <a:tab pos="7038340" algn="l"/>
                <a:tab pos="8515985" algn="l"/>
              </a:tabLst>
            </a:pPr>
            <a:r>
              <a:rPr sz="2800" b="1" spc="-45" dirty="0">
                <a:solidFill>
                  <a:srgbClr val="C00000"/>
                </a:solidFill>
                <a:latin typeface="Carlito"/>
                <a:cs typeface="Carlito"/>
              </a:rPr>
              <a:t>e</a:t>
            </a:r>
            <a:r>
              <a:rPr sz="2800" b="1" spc="-70" dirty="0">
                <a:solidFill>
                  <a:srgbClr val="C00000"/>
                </a:solidFill>
                <a:latin typeface="Carlito"/>
                <a:cs typeface="Carlito"/>
              </a:rPr>
              <a:t>x</a:t>
            </a:r>
            <a:r>
              <a:rPr sz="2800" b="1" spc="10" dirty="0">
                <a:solidFill>
                  <a:srgbClr val="C00000"/>
                </a:solidFill>
                <a:latin typeface="Carlito"/>
                <a:cs typeface="Carlito"/>
              </a:rPr>
              <a:t>c</a:t>
            </a:r>
            <a:r>
              <a:rPr sz="2800" b="1" spc="-5" dirty="0">
                <a:solidFill>
                  <a:srgbClr val="C00000"/>
                </a:solidFill>
                <a:latin typeface="Carlito"/>
                <a:cs typeface="Carlito"/>
              </a:rPr>
              <a:t>e</a:t>
            </a:r>
            <a:r>
              <a:rPr sz="2800" b="1" dirty="0">
                <a:solidFill>
                  <a:srgbClr val="C00000"/>
                </a:solidFill>
                <a:latin typeface="Carlito"/>
                <a:cs typeface="Carlito"/>
              </a:rPr>
              <a:t>l</a:t>
            </a:r>
            <a:r>
              <a:rPr sz="2800" b="1" spc="-15" dirty="0">
                <a:solidFill>
                  <a:srgbClr val="C00000"/>
                </a:solidFill>
                <a:latin typeface="Carlito"/>
                <a:cs typeface="Carlito"/>
              </a:rPr>
              <a:t>l</a:t>
            </a:r>
            <a:r>
              <a:rPr sz="2800" b="1" spc="-5" dirty="0">
                <a:solidFill>
                  <a:srgbClr val="C00000"/>
                </a:solidFill>
                <a:latin typeface="Carlito"/>
                <a:cs typeface="Carlito"/>
              </a:rPr>
              <a:t>e</a:t>
            </a:r>
            <a:r>
              <a:rPr sz="2800" b="1" spc="-30" dirty="0">
                <a:solidFill>
                  <a:srgbClr val="C00000"/>
                </a:solidFill>
                <a:latin typeface="Carlito"/>
                <a:cs typeface="Carlito"/>
              </a:rPr>
              <a:t>n</a:t>
            </a:r>
            <a:r>
              <a:rPr sz="2800" b="1" dirty="0">
                <a:solidFill>
                  <a:srgbClr val="C00000"/>
                </a:solidFill>
                <a:latin typeface="Carlito"/>
                <a:cs typeface="Carlito"/>
              </a:rPr>
              <a:t>t	</a:t>
            </a:r>
            <a:r>
              <a:rPr sz="2800" b="1" spc="-30" dirty="0">
                <a:solidFill>
                  <a:srgbClr val="C00000"/>
                </a:solidFill>
                <a:latin typeface="Carlito"/>
                <a:cs typeface="Carlito"/>
              </a:rPr>
              <a:t>f</a:t>
            </a:r>
            <a:r>
              <a:rPr sz="2800" b="1" spc="5" dirty="0">
                <a:solidFill>
                  <a:srgbClr val="C00000"/>
                </a:solidFill>
                <a:latin typeface="Carlito"/>
                <a:cs typeface="Carlito"/>
              </a:rPr>
              <a:t>o</a:t>
            </a:r>
            <a:r>
              <a:rPr sz="2800" b="1" spc="-65" dirty="0">
                <a:solidFill>
                  <a:srgbClr val="C00000"/>
                </a:solidFill>
                <a:latin typeface="Carlito"/>
                <a:cs typeface="Carlito"/>
              </a:rPr>
              <a:t>r</a:t>
            </a:r>
            <a:r>
              <a:rPr sz="2800" b="1" spc="20" dirty="0">
                <a:solidFill>
                  <a:srgbClr val="C00000"/>
                </a:solidFill>
                <a:latin typeface="Carlito"/>
                <a:cs typeface="Carlito"/>
              </a:rPr>
              <a:t>a</a:t>
            </a:r>
            <a:r>
              <a:rPr sz="2800" b="1" spc="-5" dirty="0">
                <a:solidFill>
                  <a:srgbClr val="C00000"/>
                </a:solidFill>
                <a:latin typeface="Carlito"/>
                <a:cs typeface="Carlito"/>
              </a:rPr>
              <a:t>gi</a:t>
            </a:r>
            <a:r>
              <a:rPr sz="2800" b="1" spc="-35" dirty="0">
                <a:solidFill>
                  <a:srgbClr val="C00000"/>
                </a:solidFill>
                <a:latin typeface="Carlito"/>
                <a:cs typeface="Carlito"/>
              </a:rPr>
              <a:t>n</a:t>
            </a:r>
            <a:r>
              <a:rPr sz="2800" b="1" dirty="0">
                <a:solidFill>
                  <a:srgbClr val="C00000"/>
                </a:solidFill>
                <a:latin typeface="Carlito"/>
                <a:cs typeface="Carlito"/>
              </a:rPr>
              <a:t>g	</a:t>
            </a:r>
            <a:r>
              <a:rPr sz="2800" b="1" spc="-25" dirty="0">
                <a:solidFill>
                  <a:srgbClr val="C00000"/>
                </a:solidFill>
                <a:latin typeface="Carlito"/>
                <a:cs typeface="Carlito"/>
              </a:rPr>
              <a:t>c</a:t>
            </a:r>
            <a:r>
              <a:rPr sz="2800" b="1" spc="20" dirty="0">
                <a:solidFill>
                  <a:srgbClr val="C00000"/>
                </a:solidFill>
                <a:latin typeface="Carlito"/>
                <a:cs typeface="Carlito"/>
              </a:rPr>
              <a:t>a</a:t>
            </a:r>
            <a:r>
              <a:rPr sz="2800" b="1" spc="-30" dirty="0">
                <a:solidFill>
                  <a:srgbClr val="C00000"/>
                </a:solidFill>
                <a:latin typeface="Carlito"/>
                <a:cs typeface="Carlito"/>
              </a:rPr>
              <a:t>p</a:t>
            </a:r>
            <a:r>
              <a:rPr sz="2800" b="1" spc="20" dirty="0">
                <a:solidFill>
                  <a:srgbClr val="C00000"/>
                </a:solidFill>
                <a:latin typeface="Carlito"/>
                <a:cs typeface="Carlito"/>
              </a:rPr>
              <a:t>a</a:t>
            </a:r>
            <a:r>
              <a:rPr sz="2800" b="1" dirty="0">
                <a:solidFill>
                  <a:srgbClr val="C00000"/>
                </a:solidFill>
                <a:latin typeface="Carlito"/>
                <a:cs typeface="Carlito"/>
              </a:rPr>
              <a:t>bi</a:t>
            </a:r>
            <a:r>
              <a:rPr sz="2800" b="1" spc="-15" dirty="0">
                <a:solidFill>
                  <a:srgbClr val="C00000"/>
                </a:solidFill>
                <a:latin typeface="Carlito"/>
                <a:cs typeface="Carlito"/>
              </a:rPr>
              <a:t>l</a:t>
            </a:r>
            <a:r>
              <a:rPr sz="2800" b="1" dirty="0">
                <a:solidFill>
                  <a:srgbClr val="C00000"/>
                </a:solidFill>
                <a:latin typeface="Carlito"/>
                <a:cs typeface="Carlito"/>
              </a:rPr>
              <a:t>i</a:t>
            </a:r>
            <a:r>
              <a:rPr sz="2800" b="1" spc="-15" dirty="0">
                <a:solidFill>
                  <a:srgbClr val="C00000"/>
                </a:solidFill>
                <a:latin typeface="Carlito"/>
                <a:cs typeface="Carlito"/>
              </a:rPr>
              <a:t>t</a:t>
            </a:r>
            <a:r>
              <a:rPr sz="2800" b="1" dirty="0">
                <a:solidFill>
                  <a:srgbClr val="C00000"/>
                </a:solidFill>
                <a:latin typeface="Carlito"/>
                <a:cs typeface="Carlito"/>
              </a:rPr>
              <a:t>i</a:t>
            </a:r>
            <a:r>
              <a:rPr sz="2800" b="1" spc="-15" dirty="0">
                <a:solidFill>
                  <a:srgbClr val="C00000"/>
                </a:solidFill>
                <a:latin typeface="Carlito"/>
                <a:cs typeface="Carlito"/>
              </a:rPr>
              <a:t>e</a:t>
            </a:r>
            <a:r>
              <a:rPr sz="2800" b="1" dirty="0">
                <a:solidFill>
                  <a:srgbClr val="C00000"/>
                </a:solidFill>
                <a:latin typeface="Carlito"/>
                <a:cs typeface="Carlito"/>
              </a:rPr>
              <a:t>s,	</a:t>
            </a:r>
            <a:r>
              <a:rPr sz="2800" b="1" spc="20" dirty="0">
                <a:solidFill>
                  <a:srgbClr val="C00000"/>
                </a:solidFill>
                <a:latin typeface="Carlito"/>
                <a:cs typeface="Carlito"/>
              </a:rPr>
              <a:t>a</a:t>
            </a:r>
            <a:r>
              <a:rPr sz="2800" b="1" spc="-30" dirty="0">
                <a:solidFill>
                  <a:srgbClr val="C00000"/>
                </a:solidFill>
                <a:latin typeface="Carlito"/>
                <a:cs typeface="Carlito"/>
              </a:rPr>
              <a:t>r</a:t>
            </a:r>
            <a:r>
              <a:rPr sz="2800" b="1" spc="5" dirty="0">
                <a:solidFill>
                  <a:srgbClr val="C00000"/>
                </a:solidFill>
                <a:latin typeface="Carlito"/>
                <a:cs typeface="Carlito"/>
              </a:rPr>
              <a:t>e</a:t>
            </a:r>
            <a:r>
              <a:rPr sz="2800" b="1" dirty="0">
                <a:solidFill>
                  <a:srgbClr val="C00000"/>
                </a:solidFill>
                <a:latin typeface="Carlito"/>
                <a:cs typeface="Carlito"/>
              </a:rPr>
              <a:t>	</a:t>
            </a:r>
            <a:r>
              <a:rPr sz="2800" b="1" spc="-15" dirty="0">
                <a:solidFill>
                  <a:srgbClr val="C00000"/>
                </a:solidFill>
                <a:latin typeface="Carlito"/>
                <a:cs typeface="Carlito"/>
              </a:rPr>
              <a:t>m</a:t>
            </a:r>
            <a:r>
              <a:rPr sz="2800" b="1" spc="5" dirty="0">
                <a:solidFill>
                  <a:srgbClr val="C00000"/>
                </a:solidFill>
                <a:latin typeface="Carlito"/>
                <a:cs typeface="Carlito"/>
              </a:rPr>
              <a:t>o</a:t>
            </a:r>
            <a:r>
              <a:rPr sz="2800" b="1" spc="-25" dirty="0">
                <a:solidFill>
                  <a:srgbClr val="C00000"/>
                </a:solidFill>
                <a:latin typeface="Carlito"/>
                <a:cs typeface="Carlito"/>
              </a:rPr>
              <a:t>r</a:t>
            </a:r>
            <a:r>
              <a:rPr sz="2800" b="1" spc="5" dirty="0">
                <a:solidFill>
                  <a:srgbClr val="C00000"/>
                </a:solidFill>
                <a:latin typeface="Carlito"/>
                <a:cs typeface="Carlito"/>
              </a:rPr>
              <a:t>e</a:t>
            </a:r>
            <a:r>
              <a:rPr sz="2800" b="1" dirty="0">
                <a:solidFill>
                  <a:srgbClr val="C00000"/>
                </a:solidFill>
                <a:latin typeface="Carlito"/>
                <a:cs typeface="Carlito"/>
              </a:rPr>
              <a:t>	</a:t>
            </a:r>
            <a:r>
              <a:rPr sz="2800" b="1" spc="-40" dirty="0">
                <a:solidFill>
                  <a:srgbClr val="C00000"/>
                </a:solidFill>
                <a:latin typeface="Carlito"/>
                <a:cs typeface="Carlito"/>
              </a:rPr>
              <a:t>t</a:t>
            </a:r>
            <a:r>
              <a:rPr sz="2800" b="1" dirty="0">
                <a:solidFill>
                  <a:srgbClr val="C00000"/>
                </a:solidFill>
                <a:latin typeface="Carlito"/>
                <a:cs typeface="Carlito"/>
              </a:rPr>
              <a:t>ol</a:t>
            </a:r>
            <a:r>
              <a:rPr sz="2800" b="1" spc="-15" dirty="0">
                <a:solidFill>
                  <a:srgbClr val="C00000"/>
                </a:solidFill>
                <a:latin typeface="Carlito"/>
                <a:cs typeface="Carlito"/>
              </a:rPr>
              <a:t>e</a:t>
            </a:r>
            <a:r>
              <a:rPr sz="2800" b="1" spc="-65" dirty="0">
                <a:solidFill>
                  <a:srgbClr val="C00000"/>
                </a:solidFill>
                <a:latin typeface="Carlito"/>
                <a:cs typeface="Carlito"/>
              </a:rPr>
              <a:t>r</a:t>
            </a:r>
            <a:r>
              <a:rPr sz="2800" b="1" spc="20" dirty="0">
                <a:solidFill>
                  <a:srgbClr val="C00000"/>
                </a:solidFill>
                <a:latin typeface="Carlito"/>
                <a:cs typeface="Carlito"/>
              </a:rPr>
              <a:t>a</a:t>
            </a:r>
            <a:r>
              <a:rPr sz="2800" b="1" spc="-30" dirty="0">
                <a:solidFill>
                  <a:srgbClr val="C00000"/>
                </a:solidFill>
                <a:latin typeface="Carlito"/>
                <a:cs typeface="Carlito"/>
              </a:rPr>
              <a:t>n</a:t>
            </a:r>
            <a:r>
              <a:rPr sz="2800" b="1" dirty="0">
                <a:solidFill>
                  <a:srgbClr val="C00000"/>
                </a:solidFill>
                <a:latin typeface="Carlito"/>
                <a:cs typeface="Carlito"/>
              </a:rPr>
              <a:t>t	</a:t>
            </a:r>
            <a:r>
              <a:rPr sz="2800" b="1" spc="-40" dirty="0">
                <a:solidFill>
                  <a:srgbClr val="C00000"/>
                </a:solidFill>
                <a:latin typeface="Carlito"/>
                <a:cs typeface="Carlito"/>
              </a:rPr>
              <a:t>to  </a:t>
            </a:r>
            <a:r>
              <a:rPr sz="2800" b="1" spc="-20" dirty="0">
                <a:solidFill>
                  <a:srgbClr val="C00000"/>
                </a:solidFill>
                <a:latin typeface="Carlito"/>
                <a:cs typeface="Carlito"/>
              </a:rPr>
              <a:t>mycotoxins </a:t>
            </a:r>
            <a:r>
              <a:rPr sz="2800" b="1" spc="5" dirty="0">
                <a:solidFill>
                  <a:srgbClr val="C00000"/>
                </a:solidFill>
                <a:latin typeface="Carlito"/>
                <a:cs typeface="Carlito"/>
              </a:rPr>
              <a:t>and </a:t>
            </a:r>
            <a:r>
              <a:rPr sz="2800" b="1" spc="-10" dirty="0">
                <a:solidFill>
                  <a:srgbClr val="C00000"/>
                </a:solidFill>
                <a:latin typeface="Carlito"/>
                <a:cs typeface="Carlito"/>
              </a:rPr>
              <a:t>have meat </a:t>
            </a:r>
            <a:r>
              <a:rPr sz="2800" b="1" dirty="0">
                <a:solidFill>
                  <a:srgbClr val="C00000"/>
                </a:solidFill>
                <a:latin typeface="Carlito"/>
                <a:cs typeface="Carlito"/>
              </a:rPr>
              <a:t>low </a:t>
            </a:r>
            <a:r>
              <a:rPr sz="2800" b="1" spc="-5" dirty="0">
                <a:solidFill>
                  <a:srgbClr val="C00000"/>
                </a:solidFill>
                <a:latin typeface="Carlito"/>
                <a:cs typeface="Carlito"/>
              </a:rPr>
              <a:t>in</a:t>
            </a:r>
            <a:r>
              <a:rPr sz="2800" b="1" spc="-90" dirty="0">
                <a:solidFill>
                  <a:srgbClr val="C00000"/>
                </a:solidFill>
                <a:latin typeface="Carlito"/>
                <a:cs typeface="Carlito"/>
              </a:rPr>
              <a:t> </a:t>
            </a:r>
            <a:r>
              <a:rPr sz="2800" b="1" spc="-10" dirty="0">
                <a:solidFill>
                  <a:srgbClr val="C00000"/>
                </a:solidFill>
                <a:latin typeface="Carlito"/>
                <a:cs typeface="Carlito"/>
              </a:rPr>
              <a:t>cholesterol.</a:t>
            </a:r>
            <a:endParaRPr sz="2800">
              <a:latin typeface="Carlito"/>
              <a:cs typeface="Carlito"/>
            </a:endParaRPr>
          </a:p>
          <a:p>
            <a:pPr marL="296545" indent="-284480">
              <a:lnSpc>
                <a:spcPts val="3240"/>
              </a:lnSpc>
              <a:buSzPct val="96428"/>
              <a:buFont typeface="Wingdings"/>
              <a:buChar char=""/>
              <a:tabLst>
                <a:tab pos="297180" algn="l"/>
                <a:tab pos="1137920" algn="l"/>
                <a:tab pos="2153285" algn="l"/>
                <a:tab pos="3772535" algn="l"/>
                <a:tab pos="4504690" algn="l"/>
                <a:tab pos="5551805" algn="l"/>
                <a:tab pos="6242685" algn="l"/>
                <a:tab pos="7747634" algn="l"/>
                <a:tab pos="8465820" algn="l"/>
              </a:tabLst>
            </a:pPr>
            <a:r>
              <a:rPr sz="2800" b="1" spc="-5" dirty="0">
                <a:solidFill>
                  <a:srgbClr val="006FC0"/>
                </a:solidFill>
                <a:latin typeface="Carlito"/>
                <a:cs typeface="Carlito"/>
              </a:rPr>
              <a:t>They	</a:t>
            </a:r>
            <a:r>
              <a:rPr sz="2800" b="1" spc="-10" dirty="0">
                <a:solidFill>
                  <a:srgbClr val="006FC0"/>
                </a:solidFill>
                <a:latin typeface="Carlito"/>
                <a:cs typeface="Carlito"/>
              </a:rPr>
              <a:t>weigh	</a:t>
            </a:r>
            <a:r>
              <a:rPr sz="2800" b="1" dirty="0">
                <a:solidFill>
                  <a:srgbClr val="006FC0"/>
                </a:solidFill>
                <a:latin typeface="Carlito"/>
                <a:cs typeface="Carlito"/>
              </a:rPr>
              <a:t>500-550</a:t>
            </a:r>
            <a:r>
              <a:rPr sz="2800" b="1" spc="370" dirty="0">
                <a:solidFill>
                  <a:srgbClr val="006FC0"/>
                </a:solidFill>
                <a:latin typeface="Carlito"/>
                <a:cs typeface="Carlito"/>
              </a:rPr>
              <a:t> </a:t>
            </a:r>
            <a:r>
              <a:rPr sz="2800" b="1" dirty="0">
                <a:solidFill>
                  <a:srgbClr val="006FC0"/>
                </a:solidFill>
                <a:latin typeface="Carlito"/>
                <a:cs typeface="Carlito"/>
              </a:rPr>
              <a:t>g	</a:t>
            </a:r>
            <a:r>
              <a:rPr sz="2800" b="1" spc="-10" dirty="0">
                <a:solidFill>
                  <a:srgbClr val="006FC0"/>
                </a:solidFill>
                <a:latin typeface="Carlito"/>
                <a:cs typeface="Carlito"/>
              </a:rPr>
              <a:t>at</a:t>
            </a:r>
            <a:r>
              <a:rPr sz="2800" b="1" spc="340" dirty="0">
                <a:solidFill>
                  <a:srgbClr val="006FC0"/>
                </a:solidFill>
                <a:latin typeface="Carlito"/>
                <a:cs typeface="Carlito"/>
              </a:rPr>
              <a:t> </a:t>
            </a:r>
            <a:r>
              <a:rPr sz="2800" b="1" dirty="0">
                <a:solidFill>
                  <a:srgbClr val="006FC0"/>
                </a:solidFill>
                <a:latin typeface="Carlito"/>
                <a:cs typeface="Carlito"/>
              </a:rPr>
              <a:t>8	</a:t>
            </a:r>
            <a:r>
              <a:rPr sz="2800" b="1" spc="-30" dirty="0">
                <a:solidFill>
                  <a:srgbClr val="006FC0"/>
                </a:solidFill>
                <a:latin typeface="Carlito"/>
                <a:cs typeface="Carlito"/>
              </a:rPr>
              <a:t>weeks	</a:t>
            </a:r>
            <a:r>
              <a:rPr sz="2800" b="1" spc="5" dirty="0">
                <a:solidFill>
                  <a:srgbClr val="006FC0"/>
                </a:solidFill>
                <a:latin typeface="Carlito"/>
                <a:cs typeface="Carlito"/>
              </a:rPr>
              <a:t>and	</a:t>
            </a:r>
            <a:r>
              <a:rPr sz="2800" b="1" dirty="0">
                <a:solidFill>
                  <a:srgbClr val="006FC0"/>
                </a:solidFill>
                <a:latin typeface="Carlito"/>
                <a:cs typeface="Carlito"/>
              </a:rPr>
              <a:t>900-1000	g</a:t>
            </a:r>
            <a:r>
              <a:rPr sz="2800" b="1" spc="345" dirty="0">
                <a:solidFill>
                  <a:srgbClr val="006FC0"/>
                </a:solidFill>
                <a:latin typeface="Carlito"/>
                <a:cs typeface="Carlito"/>
              </a:rPr>
              <a:t> </a:t>
            </a:r>
            <a:r>
              <a:rPr sz="2800" b="1" spc="-10" dirty="0">
                <a:solidFill>
                  <a:srgbClr val="006FC0"/>
                </a:solidFill>
                <a:latin typeface="Carlito"/>
                <a:cs typeface="Carlito"/>
              </a:rPr>
              <a:t>at	</a:t>
            </a:r>
            <a:r>
              <a:rPr sz="2800" b="1" spc="-20" dirty="0">
                <a:solidFill>
                  <a:srgbClr val="006FC0"/>
                </a:solidFill>
                <a:latin typeface="Carlito"/>
                <a:cs typeface="Carlito"/>
              </a:rPr>
              <a:t>12</a:t>
            </a:r>
            <a:endParaRPr sz="2800">
              <a:latin typeface="Carlito"/>
              <a:cs typeface="Carlito"/>
            </a:endParaRPr>
          </a:p>
          <a:p>
            <a:pPr marL="12700">
              <a:lnSpc>
                <a:spcPts val="3354"/>
              </a:lnSpc>
              <a:spcBef>
                <a:spcPts val="25"/>
              </a:spcBef>
            </a:pPr>
            <a:r>
              <a:rPr sz="2800" b="1" spc="-20" dirty="0">
                <a:solidFill>
                  <a:srgbClr val="006FC0"/>
                </a:solidFill>
                <a:latin typeface="Carlito"/>
                <a:cs typeface="Carlito"/>
              </a:rPr>
              <a:t>weeks </a:t>
            </a:r>
            <a:r>
              <a:rPr sz="2800" b="1" dirty="0">
                <a:solidFill>
                  <a:srgbClr val="006FC0"/>
                </a:solidFill>
                <a:latin typeface="Carlito"/>
                <a:cs typeface="Carlito"/>
              </a:rPr>
              <a:t>of</a:t>
            </a:r>
            <a:r>
              <a:rPr sz="2800" b="1" spc="15" dirty="0">
                <a:solidFill>
                  <a:srgbClr val="006FC0"/>
                </a:solidFill>
                <a:latin typeface="Carlito"/>
                <a:cs typeface="Carlito"/>
              </a:rPr>
              <a:t> </a:t>
            </a:r>
            <a:r>
              <a:rPr sz="2800" b="1" spc="-5" dirty="0">
                <a:solidFill>
                  <a:srgbClr val="006FC0"/>
                </a:solidFill>
                <a:latin typeface="Carlito"/>
                <a:cs typeface="Carlito"/>
              </a:rPr>
              <a:t>age</a:t>
            </a:r>
            <a:endParaRPr sz="2800">
              <a:latin typeface="Carlito"/>
              <a:cs typeface="Carlito"/>
            </a:endParaRPr>
          </a:p>
          <a:p>
            <a:pPr marL="296545" indent="-284480">
              <a:lnSpc>
                <a:spcPts val="3350"/>
              </a:lnSpc>
              <a:buSzPct val="96428"/>
              <a:buFont typeface="Wingdings"/>
              <a:buChar char=""/>
              <a:tabLst>
                <a:tab pos="297180" algn="l"/>
              </a:tabLst>
            </a:pPr>
            <a:r>
              <a:rPr sz="2800" b="1" spc="-5" dirty="0">
                <a:solidFill>
                  <a:srgbClr val="00AF50"/>
                </a:solidFill>
                <a:latin typeface="Carlito"/>
                <a:cs typeface="Carlito"/>
              </a:rPr>
              <a:t>They </a:t>
            </a:r>
            <a:r>
              <a:rPr sz="2800" b="1" spc="-10" dirty="0">
                <a:solidFill>
                  <a:srgbClr val="00AF50"/>
                </a:solidFill>
                <a:latin typeface="Carlito"/>
                <a:cs typeface="Carlito"/>
              </a:rPr>
              <a:t>start </a:t>
            </a:r>
            <a:r>
              <a:rPr sz="2800" b="1" spc="-5" dirty="0">
                <a:solidFill>
                  <a:srgbClr val="00AF50"/>
                </a:solidFill>
                <a:latin typeface="Carlito"/>
                <a:cs typeface="Carlito"/>
              </a:rPr>
              <a:t>laying </a:t>
            </a:r>
            <a:r>
              <a:rPr sz="2800" b="1" dirty="0">
                <a:solidFill>
                  <a:srgbClr val="00AF50"/>
                </a:solidFill>
                <a:latin typeface="Carlito"/>
                <a:cs typeface="Carlito"/>
              </a:rPr>
              <a:t>when </a:t>
            </a:r>
            <a:r>
              <a:rPr sz="2800" b="1" spc="10" dirty="0">
                <a:solidFill>
                  <a:srgbClr val="00AF50"/>
                </a:solidFill>
                <a:latin typeface="Carlito"/>
                <a:cs typeface="Carlito"/>
              </a:rPr>
              <a:t>230-250 </a:t>
            </a:r>
            <a:r>
              <a:rPr sz="2800" b="1" dirty="0">
                <a:solidFill>
                  <a:srgbClr val="00AF50"/>
                </a:solidFill>
                <a:latin typeface="Carlito"/>
                <a:cs typeface="Carlito"/>
              </a:rPr>
              <a:t>days of</a:t>
            </a:r>
            <a:r>
              <a:rPr sz="2800" b="1" spc="-254" dirty="0">
                <a:solidFill>
                  <a:srgbClr val="00AF50"/>
                </a:solidFill>
                <a:latin typeface="Carlito"/>
                <a:cs typeface="Carlito"/>
              </a:rPr>
              <a:t> </a:t>
            </a:r>
            <a:r>
              <a:rPr sz="2800" b="1" spc="-5" dirty="0">
                <a:solidFill>
                  <a:srgbClr val="00AF50"/>
                </a:solidFill>
                <a:latin typeface="Carlito"/>
                <a:cs typeface="Carlito"/>
              </a:rPr>
              <a:t>age.</a:t>
            </a:r>
            <a:endParaRPr sz="2800">
              <a:latin typeface="Carlito"/>
              <a:cs typeface="Carlito"/>
            </a:endParaRPr>
          </a:p>
          <a:p>
            <a:pPr marL="296545" indent="-284480">
              <a:lnSpc>
                <a:spcPts val="3354"/>
              </a:lnSpc>
              <a:buSzPct val="96428"/>
              <a:buFont typeface="Wingdings"/>
              <a:buChar char=""/>
              <a:tabLst>
                <a:tab pos="297180" algn="l"/>
              </a:tabLst>
            </a:pPr>
            <a:r>
              <a:rPr sz="2800" b="1" spc="-30" dirty="0">
                <a:solidFill>
                  <a:srgbClr val="00AFEF"/>
                </a:solidFill>
                <a:latin typeface="Carlito"/>
                <a:cs typeface="Carlito"/>
              </a:rPr>
              <a:t>Average </a:t>
            </a:r>
            <a:r>
              <a:rPr sz="2800" b="1" spc="10" dirty="0">
                <a:solidFill>
                  <a:srgbClr val="00AFEF"/>
                </a:solidFill>
                <a:latin typeface="Carlito"/>
                <a:cs typeface="Carlito"/>
              </a:rPr>
              <a:t>egg </a:t>
            </a:r>
            <a:r>
              <a:rPr sz="2800" b="1" spc="-15" dirty="0">
                <a:solidFill>
                  <a:srgbClr val="00AFEF"/>
                </a:solidFill>
                <a:latin typeface="Carlito"/>
                <a:cs typeface="Carlito"/>
              </a:rPr>
              <a:t>weight ranges </a:t>
            </a:r>
            <a:r>
              <a:rPr sz="2800" b="1" spc="-5" dirty="0">
                <a:solidFill>
                  <a:srgbClr val="00AFEF"/>
                </a:solidFill>
                <a:latin typeface="Carlito"/>
                <a:cs typeface="Carlito"/>
              </a:rPr>
              <a:t>from </a:t>
            </a:r>
            <a:r>
              <a:rPr sz="2800" b="1" spc="10" dirty="0">
                <a:solidFill>
                  <a:srgbClr val="00AFEF"/>
                </a:solidFill>
                <a:latin typeface="Carlito"/>
                <a:cs typeface="Carlito"/>
              </a:rPr>
              <a:t>38 </a:t>
            </a:r>
            <a:r>
              <a:rPr sz="2800" b="1" spc="-20" dirty="0">
                <a:solidFill>
                  <a:srgbClr val="00AFEF"/>
                </a:solidFill>
                <a:latin typeface="Carlito"/>
                <a:cs typeface="Carlito"/>
              </a:rPr>
              <a:t>to </a:t>
            </a:r>
            <a:r>
              <a:rPr sz="2800" b="1" spc="10" dirty="0">
                <a:solidFill>
                  <a:srgbClr val="00AFEF"/>
                </a:solidFill>
                <a:latin typeface="Carlito"/>
                <a:cs typeface="Carlito"/>
              </a:rPr>
              <a:t>40</a:t>
            </a:r>
            <a:r>
              <a:rPr sz="2800" b="1" spc="-15" dirty="0">
                <a:solidFill>
                  <a:srgbClr val="00AFEF"/>
                </a:solidFill>
                <a:latin typeface="Carlito"/>
                <a:cs typeface="Carlito"/>
              </a:rPr>
              <a:t> </a:t>
            </a:r>
            <a:r>
              <a:rPr sz="2800" b="1" dirty="0">
                <a:solidFill>
                  <a:srgbClr val="00AFEF"/>
                </a:solidFill>
                <a:latin typeface="Carlito"/>
                <a:cs typeface="Carlito"/>
              </a:rPr>
              <a:t>g.</a:t>
            </a:r>
            <a:endParaRPr sz="2800">
              <a:latin typeface="Carlito"/>
              <a:cs typeface="Carlito"/>
            </a:endParaRPr>
          </a:p>
          <a:p>
            <a:pPr marL="12700">
              <a:lnSpc>
                <a:spcPct val="100000"/>
              </a:lnSpc>
              <a:spcBef>
                <a:spcPts val="30"/>
              </a:spcBef>
            </a:pPr>
            <a:r>
              <a:rPr sz="2400" dirty="0">
                <a:latin typeface="Carlito"/>
                <a:cs typeface="Carlito"/>
              </a:rPr>
              <a:t>.</a:t>
            </a:r>
            <a:endParaRPr sz="2400">
              <a:latin typeface="Carlito"/>
              <a:cs typeface="Carlito"/>
            </a:endParaRPr>
          </a:p>
        </p:txBody>
      </p:sp>
      <p:sp>
        <p:nvSpPr>
          <p:cNvPr id="6" name="object 6"/>
          <p:cNvSpPr/>
          <p:nvPr/>
        </p:nvSpPr>
        <p:spPr>
          <a:xfrm>
            <a:off x="6096000" y="228600"/>
            <a:ext cx="3047999" cy="1514475"/>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239338" y="1551802"/>
            <a:ext cx="8709305" cy="4796481"/>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688644" y="620394"/>
            <a:ext cx="1567180" cy="453390"/>
          </a:xfrm>
          <a:prstGeom prst="rect">
            <a:avLst/>
          </a:prstGeom>
        </p:spPr>
        <p:txBody>
          <a:bodyPr vert="horz" wrap="square" lIns="0" tIns="13335" rIns="0" bIns="0" rtlCol="0">
            <a:spAutoFit/>
          </a:bodyPr>
          <a:lstStyle/>
          <a:p>
            <a:pPr marL="12700">
              <a:lnSpc>
                <a:spcPct val="100000"/>
              </a:lnSpc>
              <a:spcBef>
                <a:spcPts val="105"/>
              </a:spcBef>
            </a:pPr>
            <a:r>
              <a:rPr sz="2800" spc="5" dirty="0"/>
              <a:t>ICAR-2013</a:t>
            </a:r>
            <a:endParaRPr sz="2800"/>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4605" rIns="0" bIns="0" rtlCol="0">
            <a:spAutoFit/>
          </a:bodyPr>
          <a:lstStyle/>
          <a:p>
            <a:pPr marL="12700">
              <a:lnSpc>
                <a:spcPct val="100000"/>
              </a:lnSpc>
              <a:spcBef>
                <a:spcPts val="115"/>
              </a:spcBef>
            </a:pPr>
            <a:r>
              <a:rPr spc="5" dirty="0"/>
              <a:t>TURKEY</a:t>
            </a:r>
          </a:p>
        </p:txBody>
      </p:sp>
      <p:sp>
        <p:nvSpPr>
          <p:cNvPr id="3" name="object 3"/>
          <p:cNvSpPr txBox="1"/>
          <p:nvPr/>
        </p:nvSpPr>
        <p:spPr>
          <a:xfrm>
            <a:off x="78739" y="376250"/>
            <a:ext cx="8841740" cy="6003290"/>
          </a:xfrm>
          <a:prstGeom prst="rect">
            <a:avLst/>
          </a:prstGeom>
        </p:spPr>
        <p:txBody>
          <a:bodyPr vert="horz" wrap="square" lIns="0" tIns="13970" rIns="0" bIns="0" rtlCol="0">
            <a:spAutoFit/>
          </a:bodyPr>
          <a:lstStyle/>
          <a:p>
            <a:pPr marL="296545" indent="-284480">
              <a:lnSpc>
                <a:spcPts val="3354"/>
              </a:lnSpc>
              <a:spcBef>
                <a:spcPts val="110"/>
              </a:spcBef>
              <a:buSzPct val="96428"/>
              <a:buFont typeface="Wingdings"/>
              <a:buChar char=""/>
              <a:tabLst>
                <a:tab pos="297180" algn="l"/>
              </a:tabLst>
            </a:pPr>
            <a:r>
              <a:rPr sz="2800" b="1" spc="-35" dirty="0">
                <a:solidFill>
                  <a:srgbClr val="C00000"/>
                </a:solidFill>
                <a:latin typeface="Carlito"/>
                <a:cs typeface="Carlito"/>
              </a:rPr>
              <a:t>Turkeys </a:t>
            </a:r>
            <a:r>
              <a:rPr sz="2800" b="1" spc="-5" dirty="0">
                <a:solidFill>
                  <a:srgbClr val="C00000"/>
                </a:solidFill>
                <a:latin typeface="Carlito"/>
                <a:cs typeface="Carlito"/>
              </a:rPr>
              <a:t>are </a:t>
            </a:r>
            <a:r>
              <a:rPr sz="2800" b="1" spc="-10" dirty="0">
                <a:solidFill>
                  <a:srgbClr val="C00000"/>
                </a:solidFill>
                <a:latin typeface="Carlito"/>
                <a:cs typeface="Carlito"/>
              </a:rPr>
              <a:t>native </a:t>
            </a:r>
            <a:r>
              <a:rPr sz="2800" b="1" dirty="0">
                <a:solidFill>
                  <a:srgbClr val="C00000"/>
                </a:solidFill>
                <a:latin typeface="Carlito"/>
                <a:cs typeface="Carlito"/>
              </a:rPr>
              <a:t>of the North</a:t>
            </a:r>
            <a:r>
              <a:rPr sz="2800" b="1" spc="-65" dirty="0">
                <a:solidFill>
                  <a:srgbClr val="C00000"/>
                </a:solidFill>
                <a:latin typeface="Carlito"/>
                <a:cs typeface="Carlito"/>
              </a:rPr>
              <a:t> </a:t>
            </a:r>
            <a:r>
              <a:rPr sz="2800" b="1" dirty="0">
                <a:solidFill>
                  <a:srgbClr val="C00000"/>
                </a:solidFill>
                <a:latin typeface="Carlito"/>
                <a:cs typeface="Carlito"/>
              </a:rPr>
              <a:t>America.</a:t>
            </a:r>
            <a:endParaRPr sz="2800">
              <a:latin typeface="Carlito"/>
              <a:cs typeface="Carlito"/>
            </a:endParaRPr>
          </a:p>
          <a:p>
            <a:pPr marL="374015" indent="-361950">
              <a:lnSpc>
                <a:spcPts val="3350"/>
              </a:lnSpc>
              <a:buClr>
                <a:srgbClr val="000000"/>
              </a:buClr>
              <a:buFont typeface="Wingdings"/>
              <a:buChar char=""/>
              <a:tabLst>
                <a:tab pos="374650" algn="l"/>
              </a:tabLst>
            </a:pPr>
            <a:r>
              <a:rPr sz="2800" b="1" spc="-5" dirty="0">
                <a:solidFill>
                  <a:srgbClr val="006FC0"/>
                </a:solidFill>
                <a:latin typeface="Carlito"/>
                <a:cs typeface="Carlito"/>
              </a:rPr>
              <a:t>They </a:t>
            </a:r>
            <a:r>
              <a:rPr sz="2800" b="1" spc="-15" dirty="0">
                <a:solidFill>
                  <a:srgbClr val="006FC0"/>
                </a:solidFill>
                <a:latin typeface="Carlito"/>
                <a:cs typeface="Carlito"/>
              </a:rPr>
              <a:t>were first </a:t>
            </a:r>
            <a:r>
              <a:rPr sz="2800" b="1" spc="-10" dirty="0">
                <a:solidFill>
                  <a:srgbClr val="006FC0"/>
                </a:solidFill>
                <a:latin typeface="Carlito"/>
                <a:cs typeface="Carlito"/>
              </a:rPr>
              <a:t>domesticated </a:t>
            </a:r>
            <a:r>
              <a:rPr sz="2800" b="1" spc="-5" dirty="0">
                <a:solidFill>
                  <a:srgbClr val="006FC0"/>
                </a:solidFill>
                <a:latin typeface="Carlito"/>
                <a:cs typeface="Carlito"/>
              </a:rPr>
              <a:t>in</a:t>
            </a:r>
            <a:r>
              <a:rPr sz="2800" b="1" spc="15" dirty="0">
                <a:solidFill>
                  <a:srgbClr val="006FC0"/>
                </a:solidFill>
                <a:latin typeface="Carlito"/>
                <a:cs typeface="Carlito"/>
              </a:rPr>
              <a:t> </a:t>
            </a:r>
            <a:r>
              <a:rPr sz="2800" b="1" spc="-5" dirty="0">
                <a:solidFill>
                  <a:srgbClr val="006FC0"/>
                </a:solidFill>
                <a:latin typeface="Carlito"/>
                <a:cs typeface="Carlito"/>
              </a:rPr>
              <a:t>Europe.</a:t>
            </a:r>
            <a:endParaRPr sz="2800">
              <a:latin typeface="Carlito"/>
              <a:cs typeface="Carlito"/>
            </a:endParaRPr>
          </a:p>
          <a:p>
            <a:pPr marL="12700" marR="12065">
              <a:lnSpc>
                <a:spcPts val="3390"/>
              </a:lnSpc>
              <a:spcBef>
                <a:spcPts val="80"/>
              </a:spcBef>
              <a:buFont typeface="Wingdings"/>
              <a:buChar char=""/>
              <a:tabLst>
                <a:tab pos="379095" algn="l"/>
              </a:tabLst>
            </a:pPr>
            <a:r>
              <a:rPr sz="2800" b="1" spc="-5" dirty="0">
                <a:latin typeface="Carlito"/>
                <a:cs typeface="Carlito"/>
              </a:rPr>
              <a:t>They are </a:t>
            </a:r>
            <a:r>
              <a:rPr sz="2800" b="1" spc="-10" dirty="0">
                <a:latin typeface="Carlito"/>
                <a:cs typeface="Carlito"/>
              </a:rPr>
              <a:t>now </a:t>
            </a:r>
            <a:r>
              <a:rPr sz="2800" b="1" spc="-5" dirty="0">
                <a:latin typeface="Carlito"/>
                <a:cs typeface="Carlito"/>
              </a:rPr>
              <a:t>important </a:t>
            </a:r>
            <a:r>
              <a:rPr sz="2800" b="1" spc="-20" dirty="0">
                <a:latin typeface="Carlito"/>
                <a:cs typeface="Carlito"/>
              </a:rPr>
              <a:t>source </a:t>
            </a:r>
            <a:r>
              <a:rPr sz="2800" b="1" dirty="0">
                <a:latin typeface="Carlito"/>
                <a:cs typeface="Carlito"/>
              </a:rPr>
              <a:t>of </a:t>
            </a:r>
            <a:r>
              <a:rPr sz="2800" b="1" spc="-10" dirty="0">
                <a:latin typeface="Carlito"/>
                <a:cs typeface="Carlito"/>
              </a:rPr>
              <a:t>meat </a:t>
            </a:r>
            <a:r>
              <a:rPr sz="2800" b="1" spc="-5" dirty="0">
                <a:latin typeface="Carlito"/>
                <a:cs typeface="Carlito"/>
              </a:rPr>
              <a:t>in many </a:t>
            </a:r>
            <a:r>
              <a:rPr sz="2800" b="1" dirty="0">
                <a:latin typeface="Carlito"/>
                <a:cs typeface="Carlito"/>
              </a:rPr>
              <a:t>parts </a:t>
            </a:r>
            <a:r>
              <a:rPr sz="2800" b="1" spc="-35" dirty="0">
                <a:latin typeface="Carlito"/>
                <a:cs typeface="Carlito"/>
              </a:rPr>
              <a:t>of  </a:t>
            </a:r>
            <a:r>
              <a:rPr sz="2800" b="1" dirty="0">
                <a:latin typeface="Carlito"/>
                <a:cs typeface="Carlito"/>
              </a:rPr>
              <a:t>the</a:t>
            </a:r>
            <a:r>
              <a:rPr sz="2800" b="1" spc="-35" dirty="0">
                <a:latin typeface="Carlito"/>
                <a:cs typeface="Carlito"/>
              </a:rPr>
              <a:t> </a:t>
            </a:r>
            <a:r>
              <a:rPr sz="2800" b="1" spc="-5" dirty="0">
                <a:latin typeface="Carlito"/>
                <a:cs typeface="Carlito"/>
              </a:rPr>
              <a:t>world.</a:t>
            </a:r>
            <a:endParaRPr sz="2800">
              <a:latin typeface="Carlito"/>
              <a:cs typeface="Carlito"/>
            </a:endParaRPr>
          </a:p>
          <a:p>
            <a:pPr marL="296545" indent="-284480">
              <a:lnSpc>
                <a:spcPts val="3220"/>
              </a:lnSpc>
              <a:buSzPct val="96428"/>
              <a:buFont typeface="Wingdings"/>
              <a:buChar char=""/>
              <a:tabLst>
                <a:tab pos="297180" algn="l"/>
                <a:tab pos="1014094" algn="l"/>
                <a:tab pos="1773555" algn="l"/>
                <a:tab pos="2171700" algn="l"/>
                <a:tab pos="3511550" algn="l"/>
                <a:tab pos="4106545" algn="l"/>
                <a:tab pos="4865370" algn="l"/>
                <a:tab pos="5958840" algn="l"/>
                <a:tab pos="8268970" algn="l"/>
              </a:tabLst>
            </a:pPr>
            <a:r>
              <a:rPr sz="2800" b="1" spc="15" dirty="0">
                <a:solidFill>
                  <a:srgbClr val="00AF50"/>
                </a:solidFill>
                <a:latin typeface="Carlito"/>
                <a:cs typeface="Carlito"/>
              </a:rPr>
              <a:t>T</a:t>
            </a:r>
            <a:r>
              <a:rPr sz="2800" b="1" spc="5" dirty="0">
                <a:solidFill>
                  <a:srgbClr val="00AF50"/>
                </a:solidFill>
                <a:latin typeface="Carlito"/>
                <a:cs typeface="Carlito"/>
              </a:rPr>
              <a:t>he</a:t>
            </a:r>
            <a:r>
              <a:rPr sz="2800" b="1" dirty="0">
                <a:solidFill>
                  <a:srgbClr val="00AF50"/>
                </a:solidFill>
                <a:latin typeface="Carlito"/>
                <a:cs typeface="Carlito"/>
              </a:rPr>
              <a:t>	bi</a:t>
            </a:r>
            <a:r>
              <a:rPr sz="2800" b="1" spc="-70" dirty="0">
                <a:solidFill>
                  <a:srgbClr val="00AF50"/>
                </a:solidFill>
                <a:latin typeface="Carlito"/>
                <a:cs typeface="Carlito"/>
              </a:rPr>
              <a:t>r</a:t>
            </a:r>
            <a:r>
              <a:rPr sz="2800" b="1" spc="5" dirty="0">
                <a:solidFill>
                  <a:srgbClr val="00AF50"/>
                </a:solidFill>
                <a:latin typeface="Carlito"/>
                <a:cs typeface="Carlito"/>
              </a:rPr>
              <a:t>d</a:t>
            </a:r>
            <a:r>
              <a:rPr sz="2800" b="1" dirty="0">
                <a:solidFill>
                  <a:srgbClr val="00AF50"/>
                </a:solidFill>
                <a:latin typeface="Carlito"/>
                <a:cs typeface="Carlito"/>
              </a:rPr>
              <a:t>	</a:t>
            </a:r>
            <a:r>
              <a:rPr sz="2800" b="1" spc="-10" dirty="0">
                <a:solidFill>
                  <a:srgbClr val="00AF50"/>
                </a:solidFill>
                <a:latin typeface="Carlito"/>
                <a:cs typeface="Carlito"/>
              </a:rPr>
              <a:t>i</a:t>
            </a:r>
            <a:r>
              <a:rPr sz="2800" b="1" dirty="0">
                <a:solidFill>
                  <a:srgbClr val="00AF50"/>
                </a:solidFill>
                <a:latin typeface="Carlito"/>
                <a:cs typeface="Carlito"/>
              </a:rPr>
              <a:t>s	su</a:t>
            </a:r>
            <a:r>
              <a:rPr sz="2800" b="1" spc="-15" dirty="0">
                <a:solidFill>
                  <a:srgbClr val="00AF50"/>
                </a:solidFill>
                <a:latin typeface="Carlito"/>
                <a:cs typeface="Carlito"/>
              </a:rPr>
              <a:t>i</a:t>
            </a:r>
            <a:r>
              <a:rPr sz="2800" b="1" spc="-40" dirty="0">
                <a:solidFill>
                  <a:srgbClr val="00AF50"/>
                </a:solidFill>
                <a:latin typeface="Carlito"/>
                <a:cs typeface="Carlito"/>
              </a:rPr>
              <a:t>t</a:t>
            </a:r>
            <a:r>
              <a:rPr sz="2800" b="1" spc="-15" dirty="0">
                <a:solidFill>
                  <a:srgbClr val="00AF50"/>
                </a:solidFill>
                <a:latin typeface="Carlito"/>
                <a:cs typeface="Carlito"/>
              </a:rPr>
              <a:t>a</a:t>
            </a:r>
            <a:r>
              <a:rPr sz="2800" b="1" dirty="0">
                <a:solidFill>
                  <a:srgbClr val="00AF50"/>
                </a:solidFill>
                <a:latin typeface="Carlito"/>
                <a:cs typeface="Carlito"/>
              </a:rPr>
              <a:t>ble	</a:t>
            </a:r>
            <a:r>
              <a:rPr sz="2800" b="1" spc="-65" dirty="0">
                <a:solidFill>
                  <a:srgbClr val="00AF50"/>
                </a:solidFill>
                <a:latin typeface="Carlito"/>
                <a:cs typeface="Carlito"/>
              </a:rPr>
              <a:t>f</a:t>
            </a:r>
            <a:r>
              <a:rPr sz="2800" b="1" dirty="0">
                <a:solidFill>
                  <a:srgbClr val="00AF50"/>
                </a:solidFill>
                <a:latin typeface="Carlito"/>
                <a:cs typeface="Carlito"/>
              </a:rPr>
              <a:t>or	</a:t>
            </a:r>
            <a:r>
              <a:rPr sz="2800" b="1" spc="5" dirty="0">
                <a:solidFill>
                  <a:srgbClr val="00AF50"/>
                </a:solidFill>
                <a:latin typeface="Carlito"/>
                <a:cs typeface="Carlito"/>
              </a:rPr>
              <a:t>f</a:t>
            </a:r>
            <a:r>
              <a:rPr sz="2800" b="1" spc="-30" dirty="0">
                <a:solidFill>
                  <a:srgbClr val="00AF50"/>
                </a:solidFill>
                <a:latin typeface="Carlito"/>
                <a:cs typeface="Carlito"/>
              </a:rPr>
              <a:t>r</a:t>
            </a:r>
            <a:r>
              <a:rPr sz="2800" b="1" spc="-5" dirty="0">
                <a:solidFill>
                  <a:srgbClr val="00AF50"/>
                </a:solidFill>
                <a:latin typeface="Carlito"/>
                <a:cs typeface="Carlito"/>
              </a:rPr>
              <a:t>e</a:t>
            </a:r>
            <a:r>
              <a:rPr sz="2800" b="1" spc="5" dirty="0">
                <a:solidFill>
                  <a:srgbClr val="00AF50"/>
                </a:solidFill>
                <a:latin typeface="Carlito"/>
                <a:cs typeface="Carlito"/>
              </a:rPr>
              <a:t>e</a:t>
            </a:r>
            <a:r>
              <a:rPr sz="2800" b="1" dirty="0">
                <a:solidFill>
                  <a:srgbClr val="00AF50"/>
                </a:solidFill>
                <a:latin typeface="Carlito"/>
                <a:cs typeface="Carlito"/>
              </a:rPr>
              <a:t>	</a:t>
            </a:r>
            <a:r>
              <a:rPr sz="2800" b="1" spc="-65" dirty="0">
                <a:solidFill>
                  <a:srgbClr val="00AF50"/>
                </a:solidFill>
                <a:latin typeface="Carlito"/>
                <a:cs typeface="Carlito"/>
              </a:rPr>
              <a:t>r</a:t>
            </a:r>
            <a:r>
              <a:rPr sz="2800" b="1" spc="20" dirty="0">
                <a:solidFill>
                  <a:srgbClr val="00AF50"/>
                </a:solidFill>
                <a:latin typeface="Carlito"/>
                <a:cs typeface="Carlito"/>
              </a:rPr>
              <a:t>a</a:t>
            </a:r>
            <a:r>
              <a:rPr sz="2800" b="1" spc="5" dirty="0">
                <a:solidFill>
                  <a:srgbClr val="00AF50"/>
                </a:solidFill>
                <a:latin typeface="Carlito"/>
                <a:cs typeface="Carlito"/>
              </a:rPr>
              <a:t>n</a:t>
            </a:r>
            <a:r>
              <a:rPr sz="2800" b="1" spc="-35" dirty="0">
                <a:solidFill>
                  <a:srgbClr val="00AF50"/>
                </a:solidFill>
                <a:latin typeface="Carlito"/>
                <a:cs typeface="Carlito"/>
              </a:rPr>
              <a:t>g</a:t>
            </a:r>
            <a:r>
              <a:rPr sz="2800" b="1" spc="-5" dirty="0">
                <a:solidFill>
                  <a:srgbClr val="00AF50"/>
                </a:solidFill>
                <a:latin typeface="Carlito"/>
                <a:cs typeface="Carlito"/>
              </a:rPr>
              <a:t>e</a:t>
            </a:r>
            <a:r>
              <a:rPr sz="2800" b="1" dirty="0">
                <a:solidFill>
                  <a:srgbClr val="00AF50"/>
                </a:solidFill>
                <a:latin typeface="Carlito"/>
                <a:cs typeface="Carlito"/>
              </a:rPr>
              <a:t>,	s</a:t>
            </a:r>
            <a:r>
              <a:rPr sz="2800" b="1" spc="-10" dirty="0">
                <a:solidFill>
                  <a:srgbClr val="00AF50"/>
                </a:solidFill>
                <a:latin typeface="Carlito"/>
                <a:cs typeface="Carlito"/>
              </a:rPr>
              <a:t>e</a:t>
            </a:r>
            <a:r>
              <a:rPr sz="2800" b="1" spc="-15" dirty="0">
                <a:solidFill>
                  <a:srgbClr val="00AF50"/>
                </a:solidFill>
                <a:latin typeface="Carlito"/>
                <a:cs typeface="Carlito"/>
              </a:rPr>
              <a:t>m</a:t>
            </a:r>
            <a:r>
              <a:rPr sz="2800" b="1" spc="-10" dirty="0">
                <a:solidFill>
                  <a:srgbClr val="00AF50"/>
                </a:solidFill>
                <a:latin typeface="Carlito"/>
                <a:cs typeface="Carlito"/>
              </a:rPr>
              <a:t>i</a:t>
            </a:r>
            <a:r>
              <a:rPr sz="2800" b="1" dirty="0">
                <a:solidFill>
                  <a:srgbClr val="00AF50"/>
                </a:solidFill>
                <a:latin typeface="Carlito"/>
                <a:cs typeface="Carlito"/>
              </a:rPr>
              <a:t>-i</a:t>
            </a:r>
            <a:r>
              <a:rPr sz="2800" b="1" spc="-40" dirty="0">
                <a:solidFill>
                  <a:srgbClr val="00AF50"/>
                </a:solidFill>
                <a:latin typeface="Carlito"/>
                <a:cs typeface="Carlito"/>
              </a:rPr>
              <a:t>nt</a:t>
            </a:r>
            <a:r>
              <a:rPr sz="2800" b="1" spc="-5" dirty="0">
                <a:solidFill>
                  <a:srgbClr val="00AF50"/>
                </a:solidFill>
                <a:latin typeface="Carlito"/>
                <a:cs typeface="Carlito"/>
              </a:rPr>
              <a:t>e</a:t>
            </a:r>
            <a:r>
              <a:rPr sz="2800" b="1" dirty="0">
                <a:solidFill>
                  <a:srgbClr val="00AF50"/>
                </a:solidFill>
                <a:latin typeface="Carlito"/>
                <a:cs typeface="Carlito"/>
              </a:rPr>
              <a:t>ns</a:t>
            </a:r>
            <a:r>
              <a:rPr sz="2800" b="1" spc="-15" dirty="0">
                <a:solidFill>
                  <a:srgbClr val="00AF50"/>
                </a:solidFill>
                <a:latin typeface="Carlito"/>
                <a:cs typeface="Carlito"/>
              </a:rPr>
              <a:t>i</a:t>
            </a:r>
            <a:r>
              <a:rPr sz="2800" b="1" spc="-35" dirty="0">
                <a:solidFill>
                  <a:srgbClr val="00AF50"/>
                </a:solidFill>
                <a:latin typeface="Carlito"/>
                <a:cs typeface="Carlito"/>
              </a:rPr>
              <a:t>v</a:t>
            </a:r>
            <a:r>
              <a:rPr sz="2800" b="1" spc="5" dirty="0">
                <a:solidFill>
                  <a:srgbClr val="00AF50"/>
                </a:solidFill>
                <a:latin typeface="Carlito"/>
                <a:cs typeface="Carlito"/>
              </a:rPr>
              <a:t>e</a:t>
            </a:r>
            <a:r>
              <a:rPr sz="2800" b="1" dirty="0">
                <a:solidFill>
                  <a:srgbClr val="00AF50"/>
                </a:solidFill>
                <a:latin typeface="Carlito"/>
                <a:cs typeface="Carlito"/>
              </a:rPr>
              <a:t>	</a:t>
            </a:r>
            <a:r>
              <a:rPr sz="2800" b="1" spc="20" dirty="0">
                <a:solidFill>
                  <a:srgbClr val="00AF50"/>
                </a:solidFill>
                <a:latin typeface="Carlito"/>
                <a:cs typeface="Carlito"/>
              </a:rPr>
              <a:t>a</a:t>
            </a:r>
            <a:r>
              <a:rPr sz="2800" b="1" spc="-30" dirty="0">
                <a:solidFill>
                  <a:srgbClr val="00AF50"/>
                </a:solidFill>
                <a:latin typeface="Carlito"/>
                <a:cs typeface="Carlito"/>
              </a:rPr>
              <a:t>n</a:t>
            </a:r>
            <a:r>
              <a:rPr sz="2800" b="1" spc="5" dirty="0">
                <a:solidFill>
                  <a:srgbClr val="00AF50"/>
                </a:solidFill>
                <a:latin typeface="Carlito"/>
                <a:cs typeface="Carlito"/>
              </a:rPr>
              <a:t>d</a:t>
            </a:r>
            <a:endParaRPr sz="2800">
              <a:latin typeface="Carlito"/>
              <a:cs typeface="Carlito"/>
            </a:endParaRPr>
          </a:p>
          <a:p>
            <a:pPr marL="12700">
              <a:lnSpc>
                <a:spcPts val="3354"/>
              </a:lnSpc>
            </a:pPr>
            <a:r>
              <a:rPr sz="2800" b="1" spc="-15" dirty="0">
                <a:solidFill>
                  <a:srgbClr val="00AF50"/>
                </a:solidFill>
                <a:latin typeface="Carlito"/>
                <a:cs typeface="Carlito"/>
              </a:rPr>
              <a:t>intensive </a:t>
            </a:r>
            <a:r>
              <a:rPr sz="2800" b="1" spc="-20" dirty="0">
                <a:solidFill>
                  <a:srgbClr val="00AF50"/>
                </a:solidFill>
                <a:latin typeface="Carlito"/>
                <a:cs typeface="Carlito"/>
              </a:rPr>
              <a:t>systems </a:t>
            </a:r>
            <a:r>
              <a:rPr sz="2800" b="1" dirty="0">
                <a:solidFill>
                  <a:srgbClr val="00AF50"/>
                </a:solidFill>
                <a:latin typeface="Carlito"/>
                <a:cs typeface="Carlito"/>
              </a:rPr>
              <a:t>of</a:t>
            </a:r>
            <a:r>
              <a:rPr sz="2800" b="1" spc="-40" dirty="0">
                <a:solidFill>
                  <a:srgbClr val="00AF50"/>
                </a:solidFill>
                <a:latin typeface="Carlito"/>
                <a:cs typeface="Carlito"/>
              </a:rPr>
              <a:t> </a:t>
            </a:r>
            <a:r>
              <a:rPr sz="2800" b="1" dirty="0">
                <a:solidFill>
                  <a:srgbClr val="00AF50"/>
                </a:solidFill>
                <a:latin typeface="Carlito"/>
                <a:cs typeface="Carlito"/>
              </a:rPr>
              <a:t>rearing.</a:t>
            </a:r>
            <a:endParaRPr sz="2800">
              <a:latin typeface="Carlito"/>
              <a:cs typeface="Carlito"/>
            </a:endParaRPr>
          </a:p>
          <a:p>
            <a:pPr marL="12700" marR="5715" algn="just">
              <a:lnSpc>
                <a:spcPts val="3350"/>
              </a:lnSpc>
              <a:spcBef>
                <a:spcPts val="150"/>
              </a:spcBef>
              <a:buSzPct val="96428"/>
              <a:buFont typeface="Wingdings"/>
              <a:buChar char=""/>
              <a:tabLst>
                <a:tab pos="297180" algn="l"/>
              </a:tabLst>
            </a:pPr>
            <a:r>
              <a:rPr sz="2800" b="1" spc="-40" dirty="0">
                <a:solidFill>
                  <a:srgbClr val="FF0000"/>
                </a:solidFill>
                <a:latin typeface="Carlito"/>
                <a:cs typeface="Carlito"/>
              </a:rPr>
              <a:t>Turkey </a:t>
            </a:r>
            <a:r>
              <a:rPr sz="2800" b="1" spc="-10" dirty="0">
                <a:solidFill>
                  <a:srgbClr val="FF0000"/>
                </a:solidFill>
                <a:latin typeface="Carlito"/>
                <a:cs typeface="Carlito"/>
              </a:rPr>
              <a:t>birds </a:t>
            </a:r>
            <a:r>
              <a:rPr sz="2800" b="1" spc="-5" dirty="0">
                <a:solidFill>
                  <a:srgbClr val="FF0000"/>
                </a:solidFill>
                <a:latin typeface="Carlito"/>
                <a:cs typeface="Carlito"/>
              </a:rPr>
              <a:t>are less sensitive </a:t>
            </a:r>
            <a:r>
              <a:rPr sz="2800" b="1" spc="-35" dirty="0">
                <a:solidFill>
                  <a:srgbClr val="FF0000"/>
                </a:solidFill>
                <a:latin typeface="Carlito"/>
                <a:cs typeface="Carlito"/>
              </a:rPr>
              <a:t>to </a:t>
            </a:r>
            <a:r>
              <a:rPr sz="2800" b="1" spc="-10" dirty="0">
                <a:solidFill>
                  <a:srgbClr val="FF0000"/>
                </a:solidFill>
                <a:latin typeface="Carlito"/>
                <a:cs typeface="Carlito"/>
              </a:rPr>
              <a:t>dietary </a:t>
            </a:r>
            <a:r>
              <a:rPr sz="2800" b="1" spc="-15" dirty="0">
                <a:solidFill>
                  <a:srgbClr val="FF0000"/>
                </a:solidFill>
                <a:latin typeface="Carlito"/>
                <a:cs typeface="Carlito"/>
              </a:rPr>
              <a:t>energy </a:t>
            </a:r>
            <a:r>
              <a:rPr sz="2800" b="1" spc="-20" dirty="0">
                <a:solidFill>
                  <a:srgbClr val="FF0000"/>
                </a:solidFill>
                <a:latin typeface="Carlito"/>
                <a:cs typeface="Carlito"/>
              </a:rPr>
              <a:t>level </a:t>
            </a:r>
            <a:r>
              <a:rPr sz="2800" b="1" spc="-10" dirty="0">
                <a:solidFill>
                  <a:srgbClr val="FF0000"/>
                </a:solidFill>
                <a:latin typeface="Carlito"/>
                <a:cs typeface="Carlito"/>
              </a:rPr>
              <a:t>but  they require more </a:t>
            </a:r>
            <a:r>
              <a:rPr sz="2800" b="1" spc="-15" dirty="0">
                <a:solidFill>
                  <a:srgbClr val="FF0000"/>
                </a:solidFill>
                <a:latin typeface="Carlito"/>
                <a:cs typeface="Carlito"/>
              </a:rPr>
              <a:t>protein </a:t>
            </a:r>
            <a:r>
              <a:rPr sz="2800" b="1" spc="-5" dirty="0">
                <a:solidFill>
                  <a:srgbClr val="FF0000"/>
                </a:solidFill>
                <a:latin typeface="Carlito"/>
                <a:cs typeface="Carlito"/>
              </a:rPr>
              <a:t>(28% </a:t>
            </a:r>
            <a:r>
              <a:rPr sz="2800" b="1" dirty="0">
                <a:solidFill>
                  <a:srgbClr val="FF0000"/>
                </a:solidFill>
                <a:latin typeface="Carlito"/>
                <a:cs typeface="Carlito"/>
              </a:rPr>
              <a:t>CP) </a:t>
            </a:r>
            <a:r>
              <a:rPr sz="2800" b="1" spc="-5" dirty="0">
                <a:solidFill>
                  <a:srgbClr val="FF0000"/>
                </a:solidFill>
                <a:latin typeface="Carlito"/>
                <a:cs typeface="Carlito"/>
              </a:rPr>
              <a:t>and amino </a:t>
            </a:r>
            <a:r>
              <a:rPr sz="2800" b="1" spc="5" dirty="0">
                <a:solidFill>
                  <a:srgbClr val="FF0000"/>
                </a:solidFill>
                <a:latin typeface="Carlito"/>
                <a:cs typeface="Carlito"/>
              </a:rPr>
              <a:t>acids </a:t>
            </a:r>
            <a:r>
              <a:rPr sz="2800" b="1" spc="-10" dirty="0">
                <a:solidFill>
                  <a:srgbClr val="FF0000"/>
                </a:solidFill>
                <a:latin typeface="Carlito"/>
                <a:cs typeface="Carlito"/>
              </a:rPr>
              <a:t>during  </a:t>
            </a:r>
            <a:r>
              <a:rPr sz="2800" b="1" dirty="0">
                <a:solidFill>
                  <a:srgbClr val="FF0000"/>
                </a:solidFill>
                <a:latin typeface="Carlito"/>
                <a:cs typeface="Carlito"/>
              </a:rPr>
              <a:t>earlier </a:t>
            </a:r>
            <a:r>
              <a:rPr sz="2800" b="1" spc="5" dirty="0">
                <a:solidFill>
                  <a:srgbClr val="FF0000"/>
                </a:solidFill>
                <a:latin typeface="Carlito"/>
                <a:cs typeface="Carlito"/>
              </a:rPr>
              <a:t>part </a:t>
            </a:r>
            <a:r>
              <a:rPr sz="2800" b="1" dirty="0">
                <a:solidFill>
                  <a:srgbClr val="FF0000"/>
                </a:solidFill>
                <a:latin typeface="Carlito"/>
                <a:cs typeface="Carlito"/>
              </a:rPr>
              <a:t>of </a:t>
            </a:r>
            <a:r>
              <a:rPr sz="2800" b="1" spc="-10" dirty="0">
                <a:solidFill>
                  <a:srgbClr val="FF0000"/>
                </a:solidFill>
                <a:latin typeface="Carlito"/>
                <a:cs typeface="Carlito"/>
              </a:rPr>
              <a:t>life </a:t>
            </a:r>
            <a:r>
              <a:rPr sz="2800" b="1" spc="-15" dirty="0">
                <a:solidFill>
                  <a:srgbClr val="FF0000"/>
                </a:solidFill>
                <a:latin typeface="Carlito"/>
                <a:cs typeface="Carlito"/>
              </a:rPr>
              <a:t>(NRC,</a:t>
            </a:r>
            <a:r>
              <a:rPr sz="2800" b="1" spc="-55" dirty="0">
                <a:solidFill>
                  <a:srgbClr val="FF0000"/>
                </a:solidFill>
                <a:latin typeface="Carlito"/>
                <a:cs typeface="Carlito"/>
              </a:rPr>
              <a:t> </a:t>
            </a:r>
            <a:r>
              <a:rPr sz="2800" b="1" spc="10" dirty="0">
                <a:solidFill>
                  <a:srgbClr val="FF0000"/>
                </a:solidFill>
                <a:latin typeface="Carlito"/>
                <a:cs typeface="Carlito"/>
              </a:rPr>
              <a:t>1994).</a:t>
            </a:r>
            <a:endParaRPr sz="2800">
              <a:latin typeface="Carlito"/>
              <a:cs typeface="Carlito"/>
            </a:endParaRPr>
          </a:p>
          <a:p>
            <a:pPr marL="12700" marR="6985" algn="just">
              <a:lnSpc>
                <a:spcPts val="3350"/>
              </a:lnSpc>
              <a:spcBef>
                <a:spcPts val="35"/>
              </a:spcBef>
              <a:buFont typeface="Wingdings"/>
              <a:buChar char=""/>
              <a:tabLst>
                <a:tab pos="379095" algn="l"/>
              </a:tabLst>
            </a:pPr>
            <a:r>
              <a:rPr sz="2800" b="1" spc="-5" dirty="0">
                <a:latin typeface="Carlito"/>
                <a:cs typeface="Carlito"/>
              </a:rPr>
              <a:t>They </a:t>
            </a:r>
            <a:r>
              <a:rPr sz="2800" b="1" spc="-20" dirty="0">
                <a:latin typeface="Carlito"/>
                <a:cs typeface="Carlito"/>
              </a:rPr>
              <a:t>have </a:t>
            </a:r>
            <a:r>
              <a:rPr sz="2800" b="1" spc="-5" dirty="0">
                <a:latin typeface="Carlito"/>
                <a:cs typeface="Carlito"/>
              </a:rPr>
              <a:t>special </a:t>
            </a:r>
            <a:r>
              <a:rPr sz="2800" b="1" spc="-15" dirty="0">
                <a:latin typeface="Carlito"/>
                <a:cs typeface="Carlito"/>
              </a:rPr>
              <a:t>requirements </a:t>
            </a:r>
            <a:r>
              <a:rPr sz="2800" b="1" spc="-10" dirty="0">
                <a:latin typeface="Carlito"/>
                <a:cs typeface="Carlito"/>
              </a:rPr>
              <a:t>for lysine </a:t>
            </a:r>
            <a:r>
              <a:rPr sz="2800" b="1" spc="-5" dirty="0">
                <a:latin typeface="Carlito"/>
                <a:cs typeface="Carlito"/>
              </a:rPr>
              <a:t>and  methionine.</a:t>
            </a:r>
            <a:endParaRPr sz="2800">
              <a:latin typeface="Carlito"/>
              <a:cs typeface="Carlito"/>
            </a:endParaRPr>
          </a:p>
          <a:p>
            <a:pPr marL="378460" indent="-366395" algn="just">
              <a:lnSpc>
                <a:spcPts val="3240"/>
              </a:lnSpc>
              <a:buFont typeface="Wingdings"/>
              <a:buChar char=""/>
              <a:tabLst>
                <a:tab pos="379095" algn="l"/>
              </a:tabLst>
            </a:pPr>
            <a:r>
              <a:rPr sz="2800" b="1" spc="-20" dirty="0">
                <a:solidFill>
                  <a:srgbClr val="C00000"/>
                </a:solidFill>
                <a:latin typeface="Carlito"/>
                <a:cs typeface="Carlito"/>
              </a:rPr>
              <a:t>Lysine </a:t>
            </a:r>
            <a:r>
              <a:rPr sz="2800" b="1" spc="-5" dirty="0">
                <a:solidFill>
                  <a:srgbClr val="C00000"/>
                </a:solidFill>
                <a:latin typeface="Carlito"/>
                <a:cs typeface="Carlito"/>
              </a:rPr>
              <a:t>has </a:t>
            </a:r>
            <a:r>
              <a:rPr sz="2800" b="1" dirty="0">
                <a:solidFill>
                  <a:srgbClr val="C00000"/>
                </a:solidFill>
                <a:latin typeface="Carlito"/>
                <a:cs typeface="Carlito"/>
              </a:rPr>
              <a:t>special </a:t>
            </a:r>
            <a:r>
              <a:rPr sz="2800" b="1" spc="-15" dirty="0">
                <a:solidFill>
                  <a:srgbClr val="C00000"/>
                </a:solidFill>
                <a:latin typeface="Carlito"/>
                <a:cs typeface="Carlito"/>
              </a:rPr>
              <a:t>role </a:t>
            </a:r>
            <a:r>
              <a:rPr sz="2800" b="1" spc="-5" dirty="0">
                <a:solidFill>
                  <a:srgbClr val="C00000"/>
                </a:solidFill>
                <a:latin typeface="Carlito"/>
                <a:cs typeface="Carlito"/>
              </a:rPr>
              <a:t>in </a:t>
            </a:r>
            <a:r>
              <a:rPr sz="2800" b="1" dirty="0">
                <a:solidFill>
                  <a:srgbClr val="C00000"/>
                </a:solidFill>
                <a:latin typeface="Carlito"/>
                <a:cs typeface="Carlito"/>
              </a:rPr>
              <a:t>feathering, </a:t>
            </a:r>
            <a:r>
              <a:rPr sz="2800" b="1" spc="10" dirty="0">
                <a:solidFill>
                  <a:srgbClr val="C00000"/>
                </a:solidFill>
                <a:latin typeface="Carlito"/>
                <a:cs typeface="Carlito"/>
              </a:rPr>
              <a:t>as</a:t>
            </a:r>
            <a:r>
              <a:rPr sz="2800" b="1" spc="80" dirty="0">
                <a:solidFill>
                  <a:srgbClr val="C00000"/>
                </a:solidFill>
                <a:latin typeface="Carlito"/>
                <a:cs typeface="Carlito"/>
              </a:rPr>
              <a:t> </a:t>
            </a:r>
            <a:r>
              <a:rPr sz="2800" b="1" spc="-10" dirty="0">
                <a:solidFill>
                  <a:srgbClr val="C00000"/>
                </a:solidFill>
                <a:latin typeface="Carlito"/>
                <a:cs typeface="Carlito"/>
              </a:rPr>
              <a:t>lysine-deficient</a:t>
            </a:r>
            <a:endParaRPr sz="2800">
              <a:latin typeface="Carlito"/>
              <a:cs typeface="Carlito"/>
            </a:endParaRPr>
          </a:p>
          <a:p>
            <a:pPr marL="12700" marR="5080" algn="just">
              <a:lnSpc>
                <a:spcPct val="100000"/>
              </a:lnSpc>
              <a:spcBef>
                <a:spcPts val="30"/>
              </a:spcBef>
            </a:pPr>
            <a:r>
              <a:rPr sz="2800" b="1" spc="-15" dirty="0">
                <a:solidFill>
                  <a:srgbClr val="C00000"/>
                </a:solidFill>
                <a:latin typeface="Carlito"/>
                <a:cs typeface="Carlito"/>
              </a:rPr>
              <a:t>Bronze </a:t>
            </a:r>
            <a:r>
              <a:rPr sz="2800" b="1" spc="-5" dirty="0">
                <a:solidFill>
                  <a:srgbClr val="C00000"/>
                </a:solidFill>
                <a:latin typeface="Carlito"/>
                <a:cs typeface="Carlito"/>
              </a:rPr>
              <a:t>poults </a:t>
            </a:r>
            <a:r>
              <a:rPr sz="2800" b="1" spc="-10" dirty="0">
                <a:solidFill>
                  <a:srgbClr val="C00000"/>
                </a:solidFill>
                <a:latin typeface="Carlito"/>
                <a:cs typeface="Carlito"/>
              </a:rPr>
              <a:t>show </a:t>
            </a:r>
            <a:r>
              <a:rPr sz="2800" b="1" spc="5" dirty="0">
                <a:solidFill>
                  <a:srgbClr val="C00000"/>
                </a:solidFill>
                <a:latin typeface="Carlito"/>
                <a:cs typeface="Carlito"/>
              </a:rPr>
              <a:t>a </a:t>
            </a:r>
            <a:r>
              <a:rPr sz="2800" b="1" spc="-10" dirty="0">
                <a:solidFill>
                  <a:srgbClr val="C00000"/>
                </a:solidFill>
                <a:latin typeface="Carlito"/>
                <a:cs typeface="Carlito"/>
              </a:rPr>
              <a:t>characteristic white </a:t>
            </a:r>
            <a:r>
              <a:rPr sz="2800" b="1" spc="-5" dirty="0">
                <a:solidFill>
                  <a:srgbClr val="C00000"/>
                </a:solidFill>
                <a:latin typeface="Carlito"/>
                <a:cs typeface="Carlito"/>
              </a:rPr>
              <a:t>barring </a:t>
            </a:r>
            <a:r>
              <a:rPr sz="2800" b="1" spc="-15" dirty="0">
                <a:solidFill>
                  <a:srgbClr val="C00000"/>
                </a:solidFill>
                <a:latin typeface="Carlito"/>
                <a:cs typeface="Carlito"/>
              </a:rPr>
              <a:t>of </a:t>
            </a:r>
            <a:r>
              <a:rPr sz="2800" b="1" spc="-10" dirty="0">
                <a:solidFill>
                  <a:srgbClr val="C00000"/>
                </a:solidFill>
                <a:latin typeface="Carlito"/>
                <a:cs typeface="Carlito"/>
              </a:rPr>
              <a:t>the  </a:t>
            </a:r>
            <a:r>
              <a:rPr sz="2800" b="1" spc="5" dirty="0">
                <a:solidFill>
                  <a:srgbClr val="C00000"/>
                </a:solidFill>
                <a:latin typeface="Carlito"/>
                <a:cs typeface="Carlito"/>
              </a:rPr>
              <a:t>primary </a:t>
            </a:r>
            <a:r>
              <a:rPr sz="2800" b="1" spc="10" dirty="0">
                <a:solidFill>
                  <a:srgbClr val="C00000"/>
                </a:solidFill>
                <a:latin typeface="Carlito"/>
                <a:cs typeface="Carlito"/>
              </a:rPr>
              <a:t>and </a:t>
            </a:r>
            <a:r>
              <a:rPr sz="2800" b="1" spc="5" dirty="0">
                <a:solidFill>
                  <a:srgbClr val="C00000"/>
                </a:solidFill>
                <a:latin typeface="Carlito"/>
                <a:cs typeface="Carlito"/>
              </a:rPr>
              <a:t>secondary </a:t>
            </a:r>
            <a:r>
              <a:rPr sz="2800" b="1" spc="-10" dirty="0">
                <a:solidFill>
                  <a:srgbClr val="C00000"/>
                </a:solidFill>
                <a:latin typeface="Carlito"/>
                <a:cs typeface="Carlito"/>
              </a:rPr>
              <a:t>feathers </a:t>
            </a:r>
            <a:r>
              <a:rPr sz="2800" b="1" dirty="0">
                <a:solidFill>
                  <a:srgbClr val="C00000"/>
                </a:solidFill>
                <a:latin typeface="Carlito"/>
                <a:cs typeface="Carlito"/>
              </a:rPr>
              <a:t>of the</a:t>
            </a:r>
            <a:r>
              <a:rPr sz="2800" b="1" spc="-204" dirty="0">
                <a:solidFill>
                  <a:srgbClr val="C00000"/>
                </a:solidFill>
                <a:latin typeface="Carlito"/>
                <a:cs typeface="Carlito"/>
              </a:rPr>
              <a:t> </a:t>
            </a:r>
            <a:r>
              <a:rPr sz="2800" b="1" dirty="0">
                <a:solidFill>
                  <a:srgbClr val="C00000"/>
                </a:solidFill>
                <a:latin typeface="Carlito"/>
                <a:cs typeface="Carlito"/>
              </a:rPr>
              <a:t>wings.</a:t>
            </a:r>
            <a:endParaRPr sz="2800">
              <a:latin typeface="Carlito"/>
              <a:cs typeface="Carlito"/>
            </a:endParaRP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41076" y="573433"/>
            <a:ext cx="8680846" cy="5446366"/>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05276" y="524402"/>
            <a:ext cx="8813131" cy="5753008"/>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143999" cy="6629400"/>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353723" y="232116"/>
            <a:ext cx="8480136" cy="6383215"/>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a:extLst>
              <a:ext uri="{FF2B5EF4-FFF2-40B4-BE49-F238E27FC236}">
                <a16:creationId xmlns:a16="http://schemas.microsoft.com/office/drawing/2014/main" id="{490BC537-54CD-A42C-F4F5-C9E3681A2568}"/>
              </a:ext>
            </a:extLst>
          </p:cNvPr>
          <p:cNvSpPr>
            <a:spLocks noGrp="1" noChangeArrowheads="1"/>
          </p:cNvSpPr>
          <p:nvPr>
            <p:ph type="title"/>
          </p:nvPr>
        </p:nvSpPr>
        <p:spPr>
          <a:xfrm>
            <a:off x="822325" y="762000"/>
            <a:ext cx="7543800" cy="779463"/>
          </a:xfrm>
        </p:spPr>
        <p:txBody>
          <a:bodyPr/>
          <a:lstStyle/>
          <a:p>
            <a:pPr algn="ctr" fontAlgn="auto">
              <a:spcAft>
                <a:spcPts val="0"/>
              </a:spcAft>
              <a:defRPr/>
            </a:pPr>
            <a:r>
              <a:rPr lang="en-US" altLang="en-US" b="1" dirty="0">
                <a:solidFill>
                  <a:srgbClr val="FF0000"/>
                </a:solidFill>
              </a:rPr>
              <a:t>FEEDING OF TURKEYS</a:t>
            </a:r>
          </a:p>
        </p:txBody>
      </p:sp>
      <p:sp>
        <p:nvSpPr>
          <p:cNvPr id="10243" name="Rectangle 3">
            <a:extLst>
              <a:ext uri="{FF2B5EF4-FFF2-40B4-BE49-F238E27FC236}">
                <a16:creationId xmlns:a16="http://schemas.microsoft.com/office/drawing/2014/main" id="{316165ED-C241-224B-E1FF-5148C7F9581C}"/>
              </a:ext>
            </a:extLst>
          </p:cNvPr>
          <p:cNvSpPr>
            <a:spLocks noGrp="1" noChangeArrowheads="1"/>
          </p:cNvSpPr>
          <p:nvPr>
            <p:ph idx="1"/>
          </p:nvPr>
        </p:nvSpPr>
        <p:spPr>
          <a:xfrm>
            <a:off x="304800" y="1828800"/>
            <a:ext cx="8709025" cy="5486400"/>
          </a:xfrm>
        </p:spPr>
        <p:txBody>
          <a:bodyPr/>
          <a:lstStyle/>
          <a:p>
            <a:pPr>
              <a:buFont typeface="Symbol" panose="05050102010706020507" pitchFamily="18" charset="2"/>
              <a:buChar char="·"/>
            </a:pPr>
            <a:r>
              <a:rPr lang="en-US" altLang="en-US" sz="2400" b="1"/>
              <a:t>The general principles of feeding turkeys are similar to those for feeding broilers. </a:t>
            </a:r>
          </a:p>
          <a:p>
            <a:pPr>
              <a:buFont typeface="Symbol" panose="05050102010706020507" pitchFamily="18" charset="2"/>
              <a:buChar char="·"/>
            </a:pPr>
            <a:r>
              <a:rPr lang="en-US" altLang="en-US" sz="2400" b="1"/>
              <a:t>Major differences are in the protein levels required and the importance of the</a:t>
            </a:r>
            <a:r>
              <a:rPr lang="en-US" altLang="en-US" sz="2400"/>
              <a:t> </a:t>
            </a:r>
            <a:r>
              <a:rPr lang="en-US" altLang="en-US" sz="2400" b="1"/>
              <a:t>vitamins biotin &amp; pyridoxine in turkey diets</a:t>
            </a:r>
          </a:p>
          <a:p>
            <a:pPr>
              <a:buFontTx/>
              <a:buNone/>
            </a:pPr>
            <a:r>
              <a:rPr lang="en-US" altLang="en-US" sz="2400" b="1">
                <a:sym typeface="Symbol" panose="05050102010706020507" pitchFamily="18" charset="2"/>
              </a:rPr>
              <a:t></a:t>
            </a:r>
            <a:r>
              <a:rPr lang="en-US" altLang="en-US" sz="2400" b="1"/>
              <a:t> Poults must be fed &amp; watered as soon as possible after hatching &amp; if feeding delayed beyond 36h after hatching </a:t>
            </a:r>
            <a:r>
              <a:rPr lang="en-US" altLang="en-US" sz="2400" b="1">
                <a:sym typeface="Symbol" panose="05050102010706020507" pitchFamily="18" charset="2"/>
              </a:rPr>
              <a:t>difficulty learning to eat &amp; drink.</a:t>
            </a:r>
          </a:p>
          <a:p>
            <a:pPr>
              <a:buFontTx/>
              <a:buNone/>
            </a:pPr>
            <a:r>
              <a:rPr lang="en-US" altLang="en-US" sz="2400" b="1">
                <a:sym typeface="Symbol" panose="05050102010706020507" pitchFamily="18" charset="2"/>
              </a:rPr>
              <a:t> Vits. &amp; minerals suppl. of the diet essential for good hatchability of turkey eggs.</a:t>
            </a:r>
          </a:p>
          <a:p>
            <a:pPr>
              <a:buFontTx/>
              <a:buNone/>
            </a:pPr>
            <a:r>
              <a:rPr lang="en-US" altLang="en-US" sz="2400" b="1">
                <a:sym typeface="Symbol" panose="05050102010706020507" pitchFamily="18" charset="2"/>
              </a:rPr>
              <a:t> At 10-12W of age separate hens from toms</a:t>
            </a: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a:extLst>
              <a:ext uri="{FF2B5EF4-FFF2-40B4-BE49-F238E27FC236}">
                <a16:creationId xmlns:a16="http://schemas.microsoft.com/office/drawing/2014/main" id="{CB216F91-08C5-FB13-3992-63B9FDF851F1}"/>
              </a:ext>
            </a:extLst>
          </p:cNvPr>
          <p:cNvSpPr>
            <a:spLocks noGrp="1" noChangeArrowheads="1"/>
          </p:cNvSpPr>
          <p:nvPr>
            <p:ph type="title"/>
          </p:nvPr>
        </p:nvSpPr>
        <p:spPr>
          <a:xfrm>
            <a:off x="457200" y="609600"/>
            <a:ext cx="7908925" cy="990600"/>
          </a:xfrm>
        </p:spPr>
        <p:txBody>
          <a:bodyPr/>
          <a:lstStyle/>
          <a:p>
            <a:pPr algn="ctr" fontAlgn="auto">
              <a:spcAft>
                <a:spcPts val="0"/>
              </a:spcAft>
              <a:defRPr/>
            </a:pPr>
            <a:r>
              <a:rPr lang="en-US" altLang="en-US" sz="3600" b="1" dirty="0">
                <a:solidFill>
                  <a:srgbClr val="FF0000"/>
                </a:solidFill>
              </a:rPr>
              <a:t>FEEDING OF TURKEYS (NRC 1994) </a:t>
            </a:r>
          </a:p>
        </p:txBody>
      </p:sp>
      <p:graphicFrame>
        <p:nvGraphicFramePr>
          <p:cNvPr id="112681" name="Group 41">
            <a:extLst>
              <a:ext uri="{FF2B5EF4-FFF2-40B4-BE49-F238E27FC236}">
                <a16:creationId xmlns:a16="http://schemas.microsoft.com/office/drawing/2014/main" id="{824814B7-5DF6-5BE9-5591-FC7FA106DCB3}"/>
              </a:ext>
            </a:extLst>
          </p:cNvPr>
          <p:cNvGraphicFramePr>
            <a:graphicFrameLocks noGrp="1"/>
          </p:cNvGraphicFramePr>
          <p:nvPr/>
        </p:nvGraphicFramePr>
        <p:xfrm>
          <a:off x="746125" y="2286000"/>
          <a:ext cx="7620000" cy="3641725"/>
        </p:xfrm>
        <a:graphic>
          <a:graphicData uri="http://schemas.openxmlformats.org/drawingml/2006/table">
            <a:tbl>
              <a:tblPr rtl="1"/>
              <a:tblGrid>
                <a:gridCol w="2540000">
                  <a:extLst>
                    <a:ext uri="{9D8B030D-6E8A-4147-A177-3AD203B41FA5}">
                      <a16:colId xmlns:a16="http://schemas.microsoft.com/office/drawing/2014/main" val="20000"/>
                    </a:ext>
                  </a:extLst>
                </a:gridCol>
                <a:gridCol w="2540000">
                  <a:extLst>
                    <a:ext uri="{9D8B030D-6E8A-4147-A177-3AD203B41FA5}">
                      <a16:colId xmlns:a16="http://schemas.microsoft.com/office/drawing/2014/main" val="20001"/>
                    </a:ext>
                  </a:extLst>
                </a:gridCol>
                <a:gridCol w="2540000">
                  <a:extLst>
                    <a:ext uri="{9D8B030D-6E8A-4147-A177-3AD203B41FA5}">
                      <a16:colId xmlns:a16="http://schemas.microsoft.com/office/drawing/2014/main" val="20002"/>
                    </a:ext>
                  </a:extLst>
                </a:gridCol>
              </a:tblGrid>
              <a:tr h="1066800">
                <a:tc>
                  <a:txBody>
                    <a:bodyPr/>
                    <a:lstStyle>
                      <a:lvl1pPr>
                        <a:spcBef>
                          <a:spcPct val="20000"/>
                        </a:spcBef>
                        <a:defRPr sz="2800">
                          <a:solidFill>
                            <a:schemeClr val="tx1"/>
                          </a:solidFill>
                          <a:latin typeface="Arial Narrow" panose="020B0606020202030204" pitchFamily="34" charset="0"/>
                          <a:cs typeface="Times New Roman (Arabic)" charset="0"/>
                        </a:defRPr>
                      </a:lvl1pPr>
                      <a:lvl2pPr>
                        <a:spcBef>
                          <a:spcPct val="20000"/>
                        </a:spcBef>
                        <a:defRPr sz="2400">
                          <a:solidFill>
                            <a:schemeClr val="tx1"/>
                          </a:solidFill>
                          <a:latin typeface="Arial Narrow" panose="020B0606020202030204" pitchFamily="34" charset="0"/>
                          <a:cs typeface="Times New Roman (Arabic)" charset="0"/>
                        </a:defRPr>
                      </a:lvl2pPr>
                      <a:lvl3pPr>
                        <a:spcBef>
                          <a:spcPct val="20000"/>
                        </a:spcBef>
                        <a:defRPr sz="2000">
                          <a:solidFill>
                            <a:schemeClr val="tx1"/>
                          </a:solidFill>
                          <a:latin typeface="Arial Narrow" panose="020B0606020202030204" pitchFamily="34" charset="0"/>
                          <a:cs typeface="Times New Roman (Arabic)" charset="0"/>
                        </a:defRPr>
                      </a:lvl3pPr>
                      <a:lvl4pPr>
                        <a:spcBef>
                          <a:spcPct val="20000"/>
                        </a:spcBef>
                        <a:defRPr>
                          <a:solidFill>
                            <a:schemeClr val="tx1"/>
                          </a:solidFill>
                          <a:latin typeface="Arial Narrow" panose="020B0606020202030204" pitchFamily="34" charset="0"/>
                          <a:cs typeface="Times New Roman (Arabic)" charset="0"/>
                        </a:defRPr>
                      </a:lvl4pPr>
                      <a:lvl5pPr>
                        <a:spcBef>
                          <a:spcPct val="20000"/>
                        </a:spcBef>
                        <a:defRPr>
                          <a:solidFill>
                            <a:schemeClr val="tx1"/>
                          </a:solidFill>
                          <a:latin typeface="Arial Narrow" panose="020B0606020202030204" pitchFamily="34" charset="0"/>
                          <a:cs typeface="Times New Roman (Arabic)" charset="0"/>
                        </a:defRPr>
                      </a:lvl5pPr>
                      <a:lvl6pPr algn="r" rtl="1" fontAlgn="base">
                        <a:spcBef>
                          <a:spcPct val="20000"/>
                        </a:spcBef>
                        <a:spcAft>
                          <a:spcPct val="0"/>
                        </a:spcAft>
                        <a:defRPr>
                          <a:solidFill>
                            <a:schemeClr val="tx1"/>
                          </a:solidFill>
                          <a:latin typeface="Arial Narrow" panose="020B0606020202030204" pitchFamily="34" charset="0"/>
                          <a:cs typeface="Times New Roman (Arabic)" charset="0"/>
                        </a:defRPr>
                      </a:lvl6pPr>
                      <a:lvl7pPr algn="r" rtl="1" fontAlgn="base">
                        <a:spcBef>
                          <a:spcPct val="20000"/>
                        </a:spcBef>
                        <a:spcAft>
                          <a:spcPct val="0"/>
                        </a:spcAft>
                        <a:defRPr>
                          <a:solidFill>
                            <a:schemeClr val="tx1"/>
                          </a:solidFill>
                          <a:latin typeface="Arial Narrow" panose="020B0606020202030204" pitchFamily="34" charset="0"/>
                          <a:cs typeface="Times New Roman (Arabic)" charset="0"/>
                        </a:defRPr>
                      </a:lvl7pPr>
                      <a:lvl8pPr algn="r" rtl="1" fontAlgn="base">
                        <a:spcBef>
                          <a:spcPct val="20000"/>
                        </a:spcBef>
                        <a:spcAft>
                          <a:spcPct val="0"/>
                        </a:spcAft>
                        <a:defRPr>
                          <a:solidFill>
                            <a:schemeClr val="tx1"/>
                          </a:solidFill>
                          <a:latin typeface="Arial Narrow" panose="020B0606020202030204" pitchFamily="34" charset="0"/>
                          <a:cs typeface="Times New Roman (Arabic)" charset="0"/>
                        </a:defRPr>
                      </a:lvl8pPr>
                      <a:lvl9pPr algn="r" rtl="1" fontAlgn="base">
                        <a:spcBef>
                          <a:spcPct val="20000"/>
                        </a:spcBef>
                        <a:spcAft>
                          <a:spcPct val="0"/>
                        </a:spcAft>
                        <a:defRPr>
                          <a:solidFill>
                            <a:schemeClr val="tx1"/>
                          </a:solidFill>
                          <a:latin typeface="Arial Narrow" panose="020B0606020202030204" pitchFamily="34" charset="0"/>
                          <a:cs typeface="Times New Roman (Arabic)"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3200" b="1" i="0" u="none" strike="noStrike" cap="none" normalizeH="0" baseline="0">
                          <a:ln>
                            <a:noFill/>
                          </a:ln>
                          <a:solidFill>
                            <a:srgbClr val="990099"/>
                          </a:solidFill>
                          <a:effectLst/>
                          <a:latin typeface="Arial Narrow" panose="020B0606020202030204" pitchFamily="34" charset="0"/>
                          <a:cs typeface="Times New Roman (Arabic)" charset="0"/>
                        </a:rPr>
                        <a:t>ME (Kcal/Kg diet)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Narrow" panose="020B0606020202030204" pitchFamily="34" charset="0"/>
                          <a:cs typeface="Times New Roman (Arabic)" charset="0"/>
                        </a:defRPr>
                      </a:lvl1pPr>
                      <a:lvl2pPr>
                        <a:spcBef>
                          <a:spcPct val="20000"/>
                        </a:spcBef>
                        <a:defRPr sz="2400">
                          <a:solidFill>
                            <a:schemeClr val="tx1"/>
                          </a:solidFill>
                          <a:latin typeface="Arial Narrow" panose="020B0606020202030204" pitchFamily="34" charset="0"/>
                          <a:cs typeface="Times New Roman (Arabic)" charset="0"/>
                        </a:defRPr>
                      </a:lvl2pPr>
                      <a:lvl3pPr>
                        <a:spcBef>
                          <a:spcPct val="20000"/>
                        </a:spcBef>
                        <a:defRPr sz="2000">
                          <a:solidFill>
                            <a:schemeClr val="tx1"/>
                          </a:solidFill>
                          <a:latin typeface="Arial Narrow" panose="020B0606020202030204" pitchFamily="34" charset="0"/>
                          <a:cs typeface="Times New Roman (Arabic)" charset="0"/>
                        </a:defRPr>
                      </a:lvl3pPr>
                      <a:lvl4pPr>
                        <a:spcBef>
                          <a:spcPct val="20000"/>
                        </a:spcBef>
                        <a:defRPr>
                          <a:solidFill>
                            <a:schemeClr val="tx1"/>
                          </a:solidFill>
                          <a:latin typeface="Arial Narrow" panose="020B0606020202030204" pitchFamily="34" charset="0"/>
                          <a:cs typeface="Times New Roman (Arabic)" charset="0"/>
                        </a:defRPr>
                      </a:lvl4pPr>
                      <a:lvl5pPr>
                        <a:spcBef>
                          <a:spcPct val="20000"/>
                        </a:spcBef>
                        <a:defRPr>
                          <a:solidFill>
                            <a:schemeClr val="tx1"/>
                          </a:solidFill>
                          <a:latin typeface="Arial Narrow" panose="020B0606020202030204" pitchFamily="34" charset="0"/>
                          <a:cs typeface="Times New Roman (Arabic)" charset="0"/>
                        </a:defRPr>
                      </a:lvl5pPr>
                      <a:lvl6pPr algn="r" rtl="1" fontAlgn="base">
                        <a:spcBef>
                          <a:spcPct val="20000"/>
                        </a:spcBef>
                        <a:spcAft>
                          <a:spcPct val="0"/>
                        </a:spcAft>
                        <a:defRPr>
                          <a:solidFill>
                            <a:schemeClr val="tx1"/>
                          </a:solidFill>
                          <a:latin typeface="Arial Narrow" panose="020B0606020202030204" pitchFamily="34" charset="0"/>
                          <a:cs typeface="Times New Roman (Arabic)" charset="0"/>
                        </a:defRPr>
                      </a:lvl6pPr>
                      <a:lvl7pPr algn="r" rtl="1" fontAlgn="base">
                        <a:spcBef>
                          <a:spcPct val="20000"/>
                        </a:spcBef>
                        <a:spcAft>
                          <a:spcPct val="0"/>
                        </a:spcAft>
                        <a:defRPr>
                          <a:solidFill>
                            <a:schemeClr val="tx1"/>
                          </a:solidFill>
                          <a:latin typeface="Arial Narrow" panose="020B0606020202030204" pitchFamily="34" charset="0"/>
                          <a:cs typeface="Times New Roman (Arabic)" charset="0"/>
                        </a:defRPr>
                      </a:lvl7pPr>
                      <a:lvl8pPr algn="r" rtl="1" fontAlgn="base">
                        <a:spcBef>
                          <a:spcPct val="20000"/>
                        </a:spcBef>
                        <a:spcAft>
                          <a:spcPct val="0"/>
                        </a:spcAft>
                        <a:defRPr>
                          <a:solidFill>
                            <a:schemeClr val="tx1"/>
                          </a:solidFill>
                          <a:latin typeface="Arial Narrow" panose="020B0606020202030204" pitchFamily="34" charset="0"/>
                          <a:cs typeface="Times New Roman (Arabic)" charset="0"/>
                        </a:defRPr>
                      </a:lvl8pPr>
                      <a:lvl9pPr algn="r" rtl="1" fontAlgn="base">
                        <a:spcBef>
                          <a:spcPct val="20000"/>
                        </a:spcBef>
                        <a:spcAft>
                          <a:spcPct val="0"/>
                        </a:spcAft>
                        <a:defRPr>
                          <a:solidFill>
                            <a:schemeClr val="tx1"/>
                          </a:solidFill>
                          <a:latin typeface="Arial Narrow" panose="020B0606020202030204" pitchFamily="34" charset="0"/>
                          <a:cs typeface="Times New Roman (Arabic)"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3200" b="1" i="0" u="none" strike="noStrike" cap="none" normalizeH="0" baseline="0">
                          <a:ln>
                            <a:noFill/>
                          </a:ln>
                          <a:solidFill>
                            <a:srgbClr val="CC3300"/>
                          </a:solidFill>
                          <a:effectLst/>
                          <a:latin typeface="Arial Narrow" panose="020B0606020202030204" pitchFamily="34" charset="0"/>
                          <a:cs typeface="Times New Roman (Arabic)" charset="0"/>
                        </a:rPr>
                        <a:t>Protein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Narrow" panose="020B0606020202030204" pitchFamily="34" charset="0"/>
                          <a:cs typeface="Times New Roman (Arabic)" charset="0"/>
                        </a:defRPr>
                      </a:lvl1pPr>
                      <a:lvl2pPr>
                        <a:spcBef>
                          <a:spcPct val="20000"/>
                        </a:spcBef>
                        <a:defRPr sz="2400">
                          <a:solidFill>
                            <a:schemeClr val="tx1"/>
                          </a:solidFill>
                          <a:latin typeface="Arial Narrow" panose="020B0606020202030204" pitchFamily="34" charset="0"/>
                          <a:cs typeface="Times New Roman (Arabic)" charset="0"/>
                        </a:defRPr>
                      </a:lvl2pPr>
                      <a:lvl3pPr>
                        <a:spcBef>
                          <a:spcPct val="20000"/>
                        </a:spcBef>
                        <a:defRPr sz="2000">
                          <a:solidFill>
                            <a:schemeClr val="tx1"/>
                          </a:solidFill>
                          <a:latin typeface="Arial Narrow" panose="020B0606020202030204" pitchFamily="34" charset="0"/>
                          <a:cs typeface="Times New Roman (Arabic)" charset="0"/>
                        </a:defRPr>
                      </a:lvl3pPr>
                      <a:lvl4pPr>
                        <a:spcBef>
                          <a:spcPct val="20000"/>
                        </a:spcBef>
                        <a:defRPr>
                          <a:solidFill>
                            <a:schemeClr val="tx1"/>
                          </a:solidFill>
                          <a:latin typeface="Arial Narrow" panose="020B0606020202030204" pitchFamily="34" charset="0"/>
                          <a:cs typeface="Times New Roman (Arabic)" charset="0"/>
                        </a:defRPr>
                      </a:lvl4pPr>
                      <a:lvl5pPr>
                        <a:spcBef>
                          <a:spcPct val="20000"/>
                        </a:spcBef>
                        <a:defRPr>
                          <a:solidFill>
                            <a:schemeClr val="tx1"/>
                          </a:solidFill>
                          <a:latin typeface="Arial Narrow" panose="020B0606020202030204" pitchFamily="34" charset="0"/>
                          <a:cs typeface="Times New Roman (Arabic)" charset="0"/>
                        </a:defRPr>
                      </a:lvl5pPr>
                      <a:lvl6pPr algn="r" rtl="1" fontAlgn="base">
                        <a:spcBef>
                          <a:spcPct val="20000"/>
                        </a:spcBef>
                        <a:spcAft>
                          <a:spcPct val="0"/>
                        </a:spcAft>
                        <a:defRPr>
                          <a:solidFill>
                            <a:schemeClr val="tx1"/>
                          </a:solidFill>
                          <a:latin typeface="Arial Narrow" panose="020B0606020202030204" pitchFamily="34" charset="0"/>
                          <a:cs typeface="Times New Roman (Arabic)" charset="0"/>
                        </a:defRPr>
                      </a:lvl6pPr>
                      <a:lvl7pPr algn="r" rtl="1" fontAlgn="base">
                        <a:spcBef>
                          <a:spcPct val="20000"/>
                        </a:spcBef>
                        <a:spcAft>
                          <a:spcPct val="0"/>
                        </a:spcAft>
                        <a:defRPr>
                          <a:solidFill>
                            <a:schemeClr val="tx1"/>
                          </a:solidFill>
                          <a:latin typeface="Arial Narrow" panose="020B0606020202030204" pitchFamily="34" charset="0"/>
                          <a:cs typeface="Times New Roman (Arabic)" charset="0"/>
                        </a:defRPr>
                      </a:lvl7pPr>
                      <a:lvl8pPr algn="r" rtl="1" fontAlgn="base">
                        <a:spcBef>
                          <a:spcPct val="20000"/>
                        </a:spcBef>
                        <a:spcAft>
                          <a:spcPct val="0"/>
                        </a:spcAft>
                        <a:defRPr>
                          <a:solidFill>
                            <a:schemeClr val="tx1"/>
                          </a:solidFill>
                          <a:latin typeface="Arial Narrow" panose="020B0606020202030204" pitchFamily="34" charset="0"/>
                          <a:cs typeface="Times New Roman (Arabic)" charset="0"/>
                        </a:defRPr>
                      </a:lvl8pPr>
                      <a:lvl9pPr algn="r" rtl="1" fontAlgn="base">
                        <a:spcBef>
                          <a:spcPct val="20000"/>
                        </a:spcBef>
                        <a:spcAft>
                          <a:spcPct val="0"/>
                        </a:spcAft>
                        <a:defRPr>
                          <a:solidFill>
                            <a:schemeClr val="tx1"/>
                          </a:solidFill>
                          <a:latin typeface="Arial Narrow" panose="020B0606020202030204" pitchFamily="34" charset="0"/>
                          <a:cs typeface="Times New Roman (Arabic)"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3200" b="1" i="0" u="none" strike="noStrike" cap="none" normalizeH="0" baseline="0">
                          <a:ln>
                            <a:noFill/>
                          </a:ln>
                          <a:solidFill>
                            <a:srgbClr val="FF0000"/>
                          </a:solidFill>
                          <a:effectLst/>
                          <a:latin typeface="Arial Narrow" panose="020B0606020202030204" pitchFamily="34" charset="0"/>
                          <a:cs typeface="Times New Roman (Arabic)" charset="0"/>
                        </a:rPr>
                        <a:t>Period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754063">
                <a:tc>
                  <a:txBody>
                    <a:bodyPr/>
                    <a:lstStyle>
                      <a:lvl1pPr>
                        <a:spcBef>
                          <a:spcPct val="20000"/>
                        </a:spcBef>
                        <a:defRPr sz="2800">
                          <a:solidFill>
                            <a:schemeClr val="tx1"/>
                          </a:solidFill>
                          <a:latin typeface="Arial Narrow" panose="020B0606020202030204" pitchFamily="34" charset="0"/>
                          <a:cs typeface="Times New Roman (Arabic)" charset="0"/>
                        </a:defRPr>
                      </a:lvl1pPr>
                      <a:lvl2pPr>
                        <a:spcBef>
                          <a:spcPct val="20000"/>
                        </a:spcBef>
                        <a:defRPr sz="2400">
                          <a:solidFill>
                            <a:schemeClr val="tx1"/>
                          </a:solidFill>
                          <a:latin typeface="Arial Narrow" panose="020B0606020202030204" pitchFamily="34" charset="0"/>
                          <a:cs typeface="Times New Roman (Arabic)" charset="0"/>
                        </a:defRPr>
                      </a:lvl2pPr>
                      <a:lvl3pPr>
                        <a:spcBef>
                          <a:spcPct val="20000"/>
                        </a:spcBef>
                        <a:defRPr sz="2000">
                          <a:solidFill>
                            <a:schemeClr val="tx1"/>
                          </a:solidFill>
                          <a:latin typeface="Arial Narrow" panose="020B0606020202030204" pitchFamily="34" charset="0"/>
                          <a:cs typeface="Times New Roman (Arabic)" charset="0"/>
                        </a:defRPr>
                      </a:lvl3pPr>
                      <a:lvl4pPr>
                        <a:spcBef>
                          <a:spcPct val="20000"/>
                        </a:spcBef>
                        <a:defRPr>
                          <a:solidFill>
                            <a:schemeClr val="tx1"/>
                          </a:solidFill>
                          <a:latin typeface="Arial Narrow" panose="020B0606020202030204" pitchFamily="34" charset="0"/>
                          <a:cs typeface="Times New Roman (Arabic)" charset="0"/>
                        </a:defRPr>
                      </a:lvl4pPr>
                      <a:lvl5pPr>
                        <a:spcBef>
                          <a:spcPct val="20000"/>
                        </a:spcBef>
                        <a:defRPr>
                          <a:solidFill>
                            <a:schemeClr val="tx1"/>
                          </a:solidFill>
                          <a:latin typeface="Arial Narrow" panose="020B0606020202030204" pitchFamily="34" charset="0"/>
                          <a:cs typeface="Times New Roman (Arabic)" charset="0"/>
                        </a:defRPr>
                      </a:lvl5pPr>
                      <a:lvl6pPr algn="r" rtl="1" fontAlgn="base">
                        <a:spcBef>
                          <a:spcPct val="20000"/>
                        </a:spcBef>
                        <a:spcAft>
                          <a:spcPct val="0"/>
                        </a:spcAft>
                        <a:defRPr>
                          <a:solidFill>
                            <a:schemeClr val="tx1"/>
                          </a:solidFill>
                          <a:latin typeface="Arial Narrow" panose="020B0606020202030204" pitchFamily="34" charset="0"/>
                          <a:cs typeface="Times New Roman (Arabic)" charset="0"/>
                        </a:defRPr>
                      </a:lvl6pPr>
                      <a:lvl7pPr algn="r" rtl="1" fontAlgn="base">
                        <a:spcBef>
                          <a:spcPct val="20000"/>
                        </a:spcBef>
                        <a:spcAft>
                          <a:spcPct val="0"/>
                        </a:spcAft>
                        <a:defRPr>
                          <a:solidFill>
                            <a:schemeClr val="tx1"/>
                          </a:solidFill>
                          <a:latin typeface="Arial Narrow" panose="020B0606020202030204" pitchFamily="34" charset="0"/>
                          <a:cs typeface="Times New Roman (Arabic)" charset="0"/>
                        </a:defRPr>
                      </a:lvl7pPr>
                      <a:lvl8pPr algn="r" rtl="1" fontAlgn="base">
                        <a:spcBef>
                          <a:spcPct val="20000"/>
                        </a:spcBef>
                        <a:spcAft>
                          <a:spcPct val="0"/>
                        </a:spcAft>
                        <a:defRPr>
                          <a:solidFill>
                            <a:schemeClr val="tx1"/>
                          </a:solidFill>
                          <a:latin typeface="Arial Narrow" panose="020B0606020202030204" pitchFamily="34" charset="0"/>
                          <a:cs typeface="Times New Roman (Arabic)" charset="0"/>
                        </a:defRPr>
                      </a:lvl8pPr>
                      <a:lvl9pPr algn="r" rtl="1" fontAlgn="base">
                        <a:spcBef>
                          <a:spcPct val="20000"/>
                        </a:spcBef>
                        <a:spcAft>
                          <a:spcPct val="0"/>
                        </a:spcAft>
                        <a:defRPr>
                          <a:solidFill>
                            <a:schemeClr val="tx1"/>
                          </a:solidFill>
                          <a:latin typeface="Arial Narrow" panose="020B0606020202030204" pitchFamily="34" charset="0"/>
                          <a:cs typeface="Times New Roman (Arabic)"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3200" b="1" i="0" u="none" strike="noStrike" cap="none" normalizeH="0" baseline="0">
                          <a:ln>
                            <a:noFill/>
                          </a:ln>
                          <a:solidFill>
                            <a:schemeClr val="tx1"/>
                          </a:solidFill>
                          <a:effectLst/>
                          <a:latin typeface="Arial Narrow" panose="020B0606020202030204" pitchFamily="34" charset="0"/>
                          <a:cs typeface="Times New Roman (Arabic)" charset="0"/>
                        </a:rPr>
                        <a:t>2900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Narrow" panose="020B0606020202030204" pitchFamily="34" charset="0"/>
                          <a:cs typeface="Times New Roman (Arabic)" charset="0"/>
                        </a:defRPr>
                      </a:lvl1pPr>
                      <a:lvl2pPr>
                        <a:spcBef>
                          <a:spcPct val="20000"/>
                        </a:spcBef>
                        <a:defRPr sz="2400">
                          <a:solidFill>
                            <a:schemeClr val="tx1"/>
                          </a:solidFill>
                          <a:latin typeface="Arial Narrow" panose="020B0606020202030204" pitchFamily="34" charset="0"/>
                          <a:cs typeface="Times New Roman (Arabic)" charset="0"/>
                        </a:defRPr>
                      </a:lvl2pPr>
                      <a:lvl3pPr>
                        <a:spcBef>
                          <a:spcPct val="20000"/>
                        </a:spcBef>
                        <a:defRPr sz="2000">
                          <a:solidFill>
                            <a:schemeClr val="tx1"/>
                          </a:solidFill>
                          <a:latin typeface="Arial Narrow" panose="020B0606020202030204" pitchFamily="34" charset="0"/>
                          <a:cs typeface="Times New Roman (Arabic)" charset="0"/>
                        </a:defRPr>
                      </a:lvl3pPr>
                      <a:lvl4pPr>
                        <a:spcBef>
                          <a:spcPct val="20000"/>
                        </a:spcBef>
                        <a:defRPr>
                          <a:solidFill>
                            <a:schemeClr val="tx1"/>
                          </a:solidFill>
                          <a:latin typeface="Arial Narrow" panose="020B0606020202030204" pitchFamily="34" charset="0"/>
                          <a:cs typeface="Times New Roman (Arabic)" charset="0"/>
                        </a:defRPr>
                      </a:lvl4pPr>
                      <a:lvl5pPr>
                        <a:spcBef>
                          <a:spcPct val="20000"/>
                        </a:spcBef>
                        <a:defRPr>
                          <a:solidFill>
                            <a:schemeClr val="tx1"/>
                          </a:solidFill>
                          <a:latin typeface="Arial Narrow" panose="020B0606020202030204" pitchFamily="34" charset="0"/>
                          <a:cs typeface="Times New Roman (Arabic)" charset="0"/>
                        </a:defRPr>
                      </a:lvl5pPr>
                      <a:lvl6pPr algn="r" rtl="1" fontAlgn="base">
                        <a:spcBef>
                          <a:spcPct val="20000"/>
                        </a:spcBef>
                        <a:spcAft>
                          <a:spcPct val="0"/>
                        </a:spcAft>
                        <a:defRPr>
                          <a:solidFill>
                            <a:schemeClr val="tx1"/>
                          </a:solidFill>
                          <a:latin typeface="Arial Narrow" panose="020B0606020202030204" pitchFamily="34" charset="0"/>
                          <a:cs typeface="Times New Roman (Arabic)" charset="0"/>
                        </a:defRPr>
                      </a:lvl6pPr>
                      <a:lvl7pPr algn="r" rtl="1" fontAlgn="base">
                        <a:spcBef>
                          <a:spcPct val="20000"/>
                        </a:spcBef>
                        <a:spcAft>
                          <a:spcPct val="0"/>
                        </a:spcAft>
                        <a:defRPr>
                          <a:solidFill>
                            <a:schemeClr val="tx1"/>
                          </a:solidFill>
                          <a:latin typeface="Arial Narrow" panose="020B0606020202030204" pitchFamily="34" charset="0"/>
                          <a:cs typeface="Times New Roman (Arabic)" charset="0"/>
                        </a:defRPr>
                      </a:lvl7pPr>
                      <a:lvl8pPr algn="r" rtl="1" fontAlgn="base">
                        <a:spcBef>
                          <a:spcPct val="20000"/>
                        </a:spcBef>
                        <a:spcAft>
                          <a:spcPct val="0"/>
                        </a:spcAft>
                        <a:defRPr>
                          <a:solidFill>
                            <a:schemeClr val="tx1"/>
                          </a:solidFill>
                          <a:latin typeface="Arial Narrow" panose="020B0606020202030204" pitchFamily="34" charset="0"/>
                          <a:cs typeface="Times New Roman (Arabic)" charset="0"/>
                        </a:defRPr>
                      </a:lvl8pPr>
                      <a:lvl9pPr algn="r" rtl="1" fontAlgn="base">
                        <a:spcBef>
                          <a:spcPct val="20000"/>
                        </a:spcBef>
                        <a:spcAft>
                          <a:spcPct val="0"/>
                        </a:spcAft>
                        <a:defRPr>
                          <a:solidFill>
                            <a:schemeClr val="tx1"/>
                          </a:solidFill>
                          <a:latin typeface="Arial Narrow" panose="020B0606020202030204" pitchFamily="34" charset="0"/>
                          <a:cs typeface="Times New Roman (Arabic)"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3200" b="1" i="0" u="none" strike="noStrike" cap="none" normalizeH="0" baseline="0" dirty="0">
                          <a:ln>
                            <a:noFill/>
                          </a:ln>
                          <a:solidFill>
                            <a:schemeClr val="tx1"/>
                          </a:solidFill>
                          <a:effectLst/>
                          <a:latin typeface="Arial Narrow" panose="020B0606020202030204" pitchFamily="34" charset="0"/>
                          <a:cs typeface="Times New Roman (Arabic)" charset="0"/>
                        </a:rPr>
                        <a:t>28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Narrow" panose="020B0606020202030204" pitchFamily="34" charset="0"/>
                          <a:cs typeface="Times New Roman (Arabic)" charset="0"/>
                        </a:defRPr>
                      </a:lvl1pPr>
                      <a:lvl2pPr>
                        <a:spcBef>
                          <a:spcPct val="20000"/>
                        </a:spcBef>
                        <a:defRPr sz="2400">
                          <a:solidFill>
                            <a:schemeClr val="tx1"/>
                          </a:solidFill>
                          <a:latin typeface="Arial Narrow" panose="020B0606020202030204" pitchFamily="34" charset="0"/>
                          <a:cs typeface="Times New Roman (Arabic)" charset="0"/>
                        </a:defRPr>
                      </a:lvl2pPr>
                      <a:lvl3pPr>
                        <a:spcBef>
                          <a:spcPct val="20000"/>
                        </a:spcBef>
                        <a:defRPr sz="2000">
                          <a:solidFill>
                            <a:schemeClr val="tx1"/>
                          </a:solidFill>
                          <a:latin typeface="Arial Narrow" panose="020B0606020202030204" pitchFamily="34" charset="0"/>
                          <a:cs typeface="Times New Roman (Arabic)" charset="0"/>
                        </a:defRPr>
                      </a:lvl3pPr>
                      <a:lvl4pPr>
                        <a:spcBef>
                          <a:spcPct val="20000"/>
                        </a:spcBef>
                        <a:defRPr>
                          <a:solidFill>
                            <a:schemeClr val="tx1"/>
                          </a:solidFill>
                          <a:latin typeface="Arial Narrow" panose="020B0606020202030204" pitchFamily="34" charset="0"/>
                          <a:cs typeface="Times New Roman (Arabic)" charset="0"/>
                        </a:defRPr>
                      </a:lvl4pPr>
                      <a:lvl5pPr>
                        <a:spcBef>
                          <a:spcPct val="20000"/>
                        </a:spcBef>
                        <a:defRPr>
                          <a:solidFill>
                            <a:schemeClr val="tx1"/>
                          </a:solidFill>
                          <a:latin typeface="Arial Narrow" panose="020B0606020202030204" pitchFamily="34" charset="0"/>
                          <a:cs typeface="Times New Roman (Arabic)" charset="0"/>
                        </a:defRPr>
                      </a:lvl5pPr>
                      <a:lvl6pPr algn="r" rtl="1" fontAlgn="base">
                        <a:spcBef>
                          <a:spcPct val="20000"/>
                        </a:spcBef>
                        <a:spcAft>
                          <a:spcPct val="0"/>
                        </a:spcAft>
                        <a:defRPr>
                          <a:solidFill>
                            <a:schemeClr val="tx1"/>
                          </a:solidFill>
                          <a:latin typeface="Arial Narrow" panose="020B0606020202030204" pitchFamily="34" charset="0"/>
                          <a:cs typeface="Times New Roman (Arabic)" charset="0"/>
                        </a:defRPr>
                      </a:lvl6pPr>
                      <a:lvl7pPr algn="r" rtl="1" fontAlgn="base">
                        <a:spcBef>
                          <a:spcPct val="20000"/>
                        </a:spcBef>
                        <a:spcAft>
                          <a:spcPct val="0"/>
                        </a:spcAft>
                        <a:defRPr>
                          <a:solidFill>
                            <a:schemeClr val="tx1"/>
                          </a:solidFill>
                          <a:latin typeface="Arial Narrow" panose="020B0606020202030204" pitchFamily="34" charset="0"/>
                          <a:cs typeface="Times New Roman (Arabic)" charset="0"/>
                        </a:defRPr>
                      </a:lvl7pPr>
                      <a:lvl8pPr algn="r" rtl="1" fontAlgn="base">
                        <a:spcBef>
                          <a:spcPct val="20000"/>
                        </a:spcBef>
                        <a:spcAft>
                          <a:spcPct val="0"/>
                        </a:spcAft>
                        <a:defRPr>
                          <a:solidFill>
                            <a:schemeClr val="tx1"/>
                          </a:solidFill>
                          <a:latin typeface="Arial Narrow" panose="020B0606020202030204" pitchFamily="34" charset="0"/>
                          <a:cs typeface="Times New Roman (Arabic)" charset="0"/>
                        </a:defRPr>
                      </a:lvl8pPr>
                      <a:lvl9pPr algn="r" rtl="1" fontAlgn="base">
                        <a:spcBef>
                          <a:spcPct val="20000"/>
                        </a:spcBef>
                        <a:spcAft>
                          <a:spcPct val="0"/>
                        </a:spcAft>
                        <a:defRPr>
                          <a:solidFill>
                            <a:schemeClr val="tx1"/>
                          </a:solidFill>
                          <a:latin typeface="Arial Narrow" panose="020B0606020202030204" pitchFamily="34" charset="0"/>
                          <a:cs typeface="Times New Roman (Arabic)"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3200" b="1" i="0" u="none" strike="noStrike" cap="none" normalizeH="0" baseline="0" dirty="0">
                          <a:ln>
                            <a:noFill/>
                          </a:ln>
                          <a:solidFill>
                            <a:schemeClr val="tx1"/>
                          </a:solidFill>
                          <a:effectLst/>
                          <a:latin typeface="Arial Narrow" panose="020B0606020202030204" pitchFamily="34" charset="0"/>
                          <a:cs typeface="Times New Roman (Arabic)" charset="0"/>
                        </a:rPr>
                        <a:t>0-3 W (starter)</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066800">
                <a:tc>
                  <a:txBody>
                    <a:bodyPr/>
                    <a:lstStyle>
                      <a:lvl1pPr>
                        <a:spcBef>
                          <a:spcPct val="20000"/>
                        </a:spcBef>
                        <a:defRPr sz="2800">
                          <a:solidFill>
                            <a:schemeClr val="tx1"/>
                          </a:solidFill>
                          <a:latin typeface="Arial Narrow" panose="020B0606020202030204" pitchFamily="34" charset="0"/>
                          <a:cs typeface="Times New Roman (Arabic)" charset="0"/>
                        </a:defRPr>
                      </a:lvl1pPr>
                      <a:lvl2pPr>
                        <a:spcBef>
                          <a:spcPct val="20000"/>
                        </a:spcBef>
                        <a:defRPr sz="2400">
                          <a:solidFill>
                            <a:schemeClr val="tx1"/>
                          </a:solidFill>
                          <a:latin typeface="Arial Narrow" panose="020B0606020202030204" pitchFamily="34" charset="0"/>
                          <a:cs typeface="Times New Roman (Arabic)" charset="0"/>
                        </a:defRPr>
                      </a:lvl2pPr>
                      <a:lvl3pPr>
                        <a:spcBef>
                          <a:spcPct val="20000"/>
                        </a:spcBef>
                        <a:defRPr sz="2000">
                          <a:solidFill>
                            <a:schemeClr val="tx1"/>
                          </a:solidFill>
                          <a:latin typeface="Arial Narrow" panose="020B0606020202030204" pitchFamily="34" charset="0"/>
                          <a:cs typeface="Times New Roman (Arabic)" charset="0"/>
                        </a:defRPr>
                      </a:lvl3pPr>
                      <a:lvl4pPr>
                        <a:spcBef>
                          <a:spcPct val="20000"/>
                        </a:spcBef>
                        <a:defRPr>
                          <a:solidFill>
                            <a:schemeClr val="tx1"/>
                          </a:solidFill>
                          <a:latin typeface="Arial Narrow" panose="020B0606020202030204" pitchFamily="34" charset="0"/>
                          <a:cs typeface="Times New Roman (Arabic)" charset="0"/>
                        </a:defRPr>
                      </a:lvl4pPr>
                      <a:lvl5pPr>
                        <a:spcBef>
                          <a:spcPct val="20000"/>
                        </a:spcBef>
                        <a:defRPr>
                          <a:solidFill>
                            <a:schemeClr val="tx1"/>
                          </a:solidFill>
                          <a:latin typeface="Arial Narrow" panose="020B0606020202030204" pitchFamily="34" charset="0"/>
                          <a:cs typeface="Times New Roman (Arabic)" charset="0"/>
                        </a:defRPr>
                      </a:lvl5pPr>
                      <a:lvl6pPr algn="r" rtl="1" fontAlgn="base">
                        <a:spcBef>
                          <a:spcPct val="20000"/>
                        </a:spcBef>
                        <a:spcAft>
                          <a:spcPct val="0"/>
                        </a:spcAft>
                        <a:defRPr>
                          <a:solidFill>
                            <a:schemeClr val="tx1"/>
                          </a:solidFill>
                          <a:latin typeface="Arial Narrow" panose="020B0606020202030204" pitchFamily="34" charset="0"/>
                          <a:cs typeface="Times New Roman (Arabic)" charset="0"/>
                        </a:defRPr>
                      </a:lvl6pPr>
                      <a:lvl7pPr algn="r" rtl="1" fontAlgn="base">
                        <a:spcBef>
                          <a:spcPct val="20000"/>
                        </a:spcBef>
                        <a:spcAft>
                          <a:spcPct val="0"/>
                        </a:spcAft>
                        <a:defRPr>
                          <a:solidFill>
                            <a:schemeClr val="tx1"/>
                          </a:solidFill>
                          <a:latin typeface="Arial Narrow" panose="020B0606020202030204" pitchFamily="34" charset="0"/>
                          <a:cs typeface="Times New Roman (Arabic)" charset="0"/>
                        </a:defRPr>
                      </a:lvl7pPr>
                      <a:lvl8pPr algn="r" rtl="1" fontAlgn="base">
                        <a:spcBef>
                          <a:spcPct val="20000"/>
                        </a:spcBef>
                        <a:spcAft>
                          <a:spcPct val="0"/>
                        </a:spcAft>
                        <a:defRPr>
                          <a:solidFill>
                            <a:schemeClr val="tx1"/>
                          </a:solidFill>
                          <a:latin typeface="Arial Narrow" panose="020B0606020202030204" pitchFamily="34" charset="0"/>
                          <a:cs typeface="Times New Roman (Arabic)" charset="0"/>
                        </a:defRPr>
                      </a:lvl8pPr>
                      <a:lvl9pPr algn="r" rtl="1" fontAlgn="base">
                        <a:spcBef>
                          <a:spcPct val="20000"/>
                        </a:spcBef>
                        <a:spcAft>
                          <a:spcPct val="0"/>
                        </a:spcAft>
                        <a:defRPr>
                          <a:solidFill>
                            <a:schemeClr val="tx1"/>
                          </a:solidFill>
                          <a:latin typeface="Arial Narrow" panose="020B0606020202030204" pitchFamily="34" charset="0"/>
                          <a:cs typeface="Times New Roman (Arabic)"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3200" b="1" i="0" u="none" strike="noStrike" cap="none" normalizeH="0" baseline="0" dirty="0">
                          <a:ln>
                            <a:noFill/>
                          </a:ln>
                          <a:solidFill>
                            <a:schemeClr val="tx1"/>
                          </a:solidFill>
                          <a:effectLst/>
                          <a:latin typeface="Arial Narrow" panose="020B0606020202030204" pitchFamily="34" charset="0"/>
                          <a:cs typeface="Times New Roman (Arabic)" charset="0"/>
                        </a:rPr>
                        <a:t>3300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Narrow" panose="020B0606020202030204" pitchFamily="34" charset="0"/>
                          <a:cs typeface="Times New Roman (Arabic)" charset="0"/>
                        </a:defRPr>
                      </a:lvl1pPr>
                      <a:lvl2pPr>
                        <a:spcBef>
                          <a:spcPct val="20000"/>
                        </a:spcBef>
                        <a:defRPr sz="2400">
                          <a:solidFill>
                            <a:schemeClr val="tx1"/>
                          </a:solidFill>
                          <a:latin typeface="Arial Narrow" panose="020B0606020202030204" pitchFamily="34" charset="0"/>
                          <a:cs typeface="Times New Roman (Arabic)" charset="0"/>
                        </a:defRPr>
                      </a:lvl2pPr>
                      <a:lvl3pPr>
                        <a:spcBef>
                          <a:spcPct val="20000"/>
                        </a:spcBef>
                        <a:defRPr sz="2000">
                          <a:solidFill>
                            <a:schemeClr val="tx1"/>
                          </a:solidFill>
                          <a:latin typeface="Arial Narrow" panose="020B0606020202030204" pitchFamily="34" charset="0"/>
                          <a:cs typeface="Times New Roman (Arabic)" charset="0"/>
                        </a:defRPr>
                      </a:lvl3pPr>
                      <a:lvl4pPr>
                        <a:spcBef>
                          <a:spcPct val="20000"/>
                        </a:spcBef>
                        <a:defRPr>
                          <a:solidFill>
                            <a:schemeClr val="tx1"/>
                          </a:solidFill>
                          <a:latin typeface="Arial Narrow" panose="020B0606020202030204" pitchFamily="34" charset="0"/>
                          <a:cs typeface="Times New Roman (Arabic)" charset="0"/>
                        </a:defRPr>
                      </a:lvl4pPr>
                      <a:lvl5pPr>
                        <a:spcBef>
                          <a:spcPct val="20000"/>
                        </a:spcBef>
                        <a:defRPr>
                          <a:solidFill>
                            <a:schemeClr val="tx1"/>
                          </a:solidFill>
                          <a:latin typeface="Arial Narrow" panose="020B0606020202030204" pitchFamily="34" charset="0"/>
                          <a:cs typeface="Times New Roman (Arabic)" charset="0"/>
                        </a:defRPr>
                      </a:lvl5pPr>
                      <a:lvl6pPr algn="r" rtl="1" fontAlgn="base">
                        <a:spcBef>
                          <a:spcPct val="20000"/>
                        </a:spcBef>
                        <a:spcAft>
                          <a:spcPct val="0"/>
                        </a:spcAft>
                        <a:defRPr>
                          <a:solidFill>
                            <a:schemeClr val="tx1"/>
                          </a:solidFill>
                          <a:latin typeface="Arial Narrow" panose="020B0606020202030204" pitchFamily="34" charset="0"/>
                          <a:cs typeface="Times New Roman (Arabic)" charset="0"/>
                        </a:defRPr>
                      </a:lvl6pPr>
                      <a:lvl7pPr algn="r" rtl="1" fontAlgn="base">
                        <a:spcBef>
                          <a:spcPct val="20000"/>
                        </a:spcBef>
                        <a:spcAft>
                          <a:spcPct val="0"/>
                        </a:spcAft>
                        <a:defRPr>
                          <a:solidFill>
                            <a:schemeClr val="tx1"/>
                          </a:solidFill>
                          <a:latin typeface="Arial Narrow" panose="020B0606020202030204" pitchFamily="34" charset="0"/>
                          <a:cs typeface="Times New Roman (Arabic)" charset="0"/>
                        </a:defRPr>
                      </a:lvl7pPr>
                      <a:lvl8pPr algn="r" rtl="1" fontAlgn="base">
                        <a:spcBef>
                          <a:spcPct val="20000"/>
                        </a:spcBef>
                        <a:spcAft>
                          <a:spcPct val="0"/>
                        </a:spcAft>
                        <a:defRPr>
                          <a:solidFill>
                            <a:schemeClr val="tx1"/>
                          </a:solidFill>
                          <a:latin typeface="Arial Narrow" panose="020B0606020202030204" pitchFamily="34" charset="0"/>
                          <a:cs typeface="Times New Roman (Arabic)" charset="0"/>
                        </a:defRPr>
                      </a:lvl8pPr>
                      <a:lvl9pPr algn="r" rtl="1" fontAlgn="base">
                        <a:spcBef>
                          <a:spcPct val="20000"/>
                        </a:spcBef>
                        <a:spcAft>
                          <a:spcPct val="0"/>
                        </a:spcAft>
                        <a:defRPr>
                          <a:solidFill>
                            <a:schemeClr val="tx1"/>
                          </a:solidFill>
                          <a:latin typeface="Arial Narrow" panose="020B0606020202030204" pitchFamily="34" charset="0"/>
                          <a:cs typeface="Times New Roman (Arabic)"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3200" b="1" i="0" u="none" strike="noStrike" cap="none" normalizeH="0" baseline="0" dirty="0">
                          <a:ln>
                            <a:noFill/>
                          </a:ln>
                          <a:solidFill>
                            <a:schemeClr val="tx1"/>
                          </a:solidFill>
                          <a:effectLst/>
                          <a:latin typeface="Arial Narrow" panose="020B0606020202030204" pitchFamily="34" charset="0"/>
                          <a:cs typeface="Times New Roman (Arabic)" charset="0"/>
                        </a:rPr>
                        <a:t>14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Narrow" panose="020B0606020202030204" pitchFamily="34" charset="0"/>
                          <a:cs typeface="Times New Roman (Arabic)" charset="0"/>
                        </a:defRPr>
                      </a:lvl1pPr>
                      <a:lvl2pPr>
                        <a:spcBef>
                          <a:spcPct val="20000"/>
                        </a:spcBef>
                        <a:defRPr sz="2400">
                          <a:solidFill>
                            <a:schemeClr val="tx1"/>
                          </a:solidFill>
                          <a:latin typeface="Arial Narrow" panose="020B0606020202030204" pitchFamily="34" charset="0"/>
                          <a:cs typeface="Times New Roman (Arabic)" charset="0"/>
                        </a:defRPr>
                      </a:lvl2pPr>
                      <a:lvl3pPr>
                        <a:spcBef>
                          <a:spcPct val="20000"/>
                        </a:spcBef>
                        <a:defRPr sz="2000">
                          <a:solidFill>
                            <a:schemeClr val="tx1"/>
                          </a:solidFill>
                          <a:latin typeface="Arial Narrow" panose="020B0606020202030204" pitchFamily="34" charset="0"/>
                          <a:cs typeface="Times New Roman (Arabic)" charset="0"/>
                        </a:defRPr>
                      </a:lvl3pPr>
                      <a:lvl4pPr>
                        <a:spcBef>
                          <a:spcPct val="20000"/>
                        </a:spcBef>
                        <a:defRPr>
                          <a:solidFill>
                            <a:schemeClr val="tx1"/>
                          </a:solidFill>
                          <a:latin typeface="Arial Narrow" panose="020B0606020202030204" pitchFamily="34" charset="0"/>
                          <a:cs typeface="Times New Roman (Arabic)" charset="0"/>
                        </a:defRPr>
                      </a:lvl4pPr>
                      <a:lvl5pPr>
                        <a:spcBef>
                          <a:spcPct val="20000"/>
                        </a:spcBef>
                        <a:defRPr>
                          <a:solidFill>
                            <a:schemeClr val="tx1"/>
                          </a:solidFill>
                          <a:latin typeface="Arial Narrow" panose="020B0606020202030204" pitchFamily="34" charset="0"/>
                          <a:cs typeface="Times New Roman (Arabic)" charset="0"/>
                        </a:defRPr>
                      </a:lvl5pPr>
                      <a:lvl6pPr algn="r" rtl="1" fontAlgn="base">
                        <a:spcBef>
                          <a:spcPct val="20000"/>
                        </a:spcBef>
                        <a:spcAft>
                          <a:spcPct val="0"/>
                        </a:spcAft>
                        <a:defRPr>
                          <a:solidFill>
                            <a:schemeClr val="tx1"/>
                          </a:solidFill>
                          <a:latin typeface="Arial Narrow" panose="020B0606020202030204" pitchFamily="34" charset="0"/>
                          <a:cs typeface="Times New Roman (Arabic)" charset="0"/>
                        </a:defRPr>
                      </a:lvl6pPr>
                      <a:lvl7pPr algn="r" rtl="1" fontAlgn="base">
                        <a:spcBef>
                          <a:spcPct val="20000"/>
                        </a:spcBef>
                        <a:spcAft>
                          <a:spcPct val="0"/>
                        </a:spcAft>
                        <a:defRPr>
                          <a:solidFill>
                            <a:schemeClr val="tx1"/>
                          </a:solidFill>
                          <a:latin typeface="Arial Narrow" panose="020B0606020202030204" pitchFamily="34" charset="0"/>
                          <a:cs typeface="Times New Roman (Arabic)" charset="0"/>
                        </a:defRPr>
                      </a:lvl7pPr>
                      <a:lvl8pPr algn="r" rtl="1" fontAlgn="base">
                        <a:spcBef>
                          <a:spcPct val="20000"/>
                        </a:spcBef>
                        <a:spcAft>
                          <a:spcPct val="0"/>
                        </a:spcAft>
                        <a:defRPr>
                          <a:solidFill>
                            <a:schemeClr val="tx1"/>
                          </a:solidFill>
                          <a:latin typeface="Arial Narrow" panose="020B0606020202030204" pitchFamily="34" charset="0"/>
                          <a:cs typeface="Times New Roman (Arabic)" charset="0"/>
                        </a:defRPr>
                      </a:lvl8pPr>
                      <a:lvl9pPr algn="r" rtl="1" fontAlgn="base">
                        <a:spcBef>
                          <a:spcPct val="20000"/>
                        </a:spcBef>
                        <a:spcAft>
                          <a:spcPct val="0"/>
                        </a:spcAft>
                        <a:defRPr>
                          <a:solidFill>
                            <a:schemeClr val="tx1"/>
                          </a:solidFill>
                          <a:latin typeface="Arial Narrow" panose="020B0606020202030204" pitchFamily="34" charset="0"/>
                          <a:cs typeface="Times New Roman (Arabic)"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3200" b="1" i="0" u="none" strike="noStrike" cap="none" normalizeH="0" baseline="0" dirty="0">
                          <a:ln>
                            <a:noFill/>
                          </a:ln>
                          <a:solidFill>
                            <a:schemeClr val="tx1"/>
                          </a:solidFill>
                          <a:effectLst/>
                          <a:latin typeface="Arial Narrow" panose="020B0606020202030204" pitchFamily="34" charset="0"/>
                          <a:cs typeface="Times New Roman (Arabic)" charset="0"/>
                        </a:rPr>
                        <a:t>After 17-20 W (grower)</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754063">
                <a:tc>
                  <a:txBody>
                    <a:bodyPr/>
                    <a:lstStyle>
                      <a:lvl1pPr>
                        <a:spcBef>
                          <a:spcPct val="20000"/>
                        </a:spcBef>
                        <a:defRPr sz="2800">
                          <a:solidFill>
                            <a:schemeClr val="tx1"/>
                          </a:solidFill>
                          <a:latin typeface="Arial Narrow" panose="020B0606020202030204" pitchFamily="34" charset="0"/>
                          <a:cs typeface="Times New Roman (Arabic)" charset="0"/>
                        </a:defRPr>
                      </a:lvl1pPr>
                      <a:lvl2pPr>
                        <a:spcBef>
                          <a:spcPct val="20000"/>
                        </a:spcBef>
                        <a:defRPr sz="2400">
                          <a:solidFill>
                            <a:schemeClr val="tx1"/>
                          </a:solidFill>
                          <a:latin typeface="Arial Narrow" panose="020B0606020202030204" pitchFamily="34" charset="0"/>
                          <a:cs typeface="Times New Roman (Arabic)" charset="0"/>
                        </a:defRPr>
                      </a:lvl2pPr>
                      <a:lvl3pPr>
                        <a:spcBef>
                          <a:spcPct val="20000"/>
                        </a:spcBef>
                        <a:defRPr sz="2000">
                          <a:solidFill>
                            <a:schemeClr val="tx1"/>
                          </a:solidFill>
                          <a:latin typeface="Arial Narrow" panose="020B0606020202030204" pitchFamily="34" charset="0"/>
                          <a:cs typeface="Times New Roman (Arabic)" charset="0"/>
                        </a:defRPr>
                      </a:lvl3pPr>
                      <a:lvl4pPr>
                        <a:spcBef>
                          <a:spcPct val="20000"/>
                        </a:spcBef>
                        <a:defRPr>
                          <a:solidFill>
                            <a:schemeClr val="tx1"/>
                          </a:solidFill>
                          <a:latin typeface="Arial Narrow" panose="020B0606020202030204" pitchFamily="34" charset="0"/>
                          <a:cs typeface="Times New Roman (Arabic)" charset="0"/>
                        </a:defRPr>
                      </a:lvl4pPr>
                      <a:lvl5pPr>
                        <a:spcBef>
                          <a:spcPct val="20000"/>
                        </a:spcBef>
                        <a:defRPr>
                          <a:solidFill>
                            <a:schemeClr val="tx1"/>
                          </a:solidFill>
                          <a:latin typeface="Arial Narrow" panose="020B0606020202030204" pitchFamily="34" charset="0"/>
                          <a:cs typeface="Times New Roman (Arabic)" charset="0"/>
                        </a:defRPr>
                      </a:lvl5pPr>
                      <a:lvl6pPr algn="r" rtl="1" fontAlgn="base">
                        <a:spcBef>
                          <a:spcPct val="20000"/>
                        </a:spcBef>
                        <a:spcAft>
                          <a:spcPct val="0"/>
                        </a:spcAft>
                        <a:defRPr>
                          <a:solidFill>
                            <a:schemeClr val="tx1"/>
                          </a:solidFill>
                          <a:latin typeface="Arial Narrow" panose="020B0606020202030204" pitchFamily="34" charset="0"/>
                          <a:cs typeface="Times New Roman (Arabic)" charset="0"/>
                        </a:defRPr>
                      </a:lvl6pPr>
                      <a:lvl7pPr algn="r" rtl="1" fontAlgn="base">
                        <a:spcBef>
                          <a:spcPct val="20000"/>
                        </a:spcBef>
                        <a:spcAft>
                          <a:spcPct val="0"/>
                        </a:spcAft>
                        <a:defRPr>
                          <a:solidFill>
                            <a:schemeClr val="tx1"/>
                          </a:solidFill>
                          <a:latin typeface="Arial Narrow" panose="020B0606020202030204" pitchFamily="34" charset="0"/>
                          <a:cs typeface="Times New Roman (Arabic)" charset="0"/>
                        </a:defRPr>
                      </a:lvl7pPr>
                      <a:lvl8pPr algn="r" rtl="1" fontAlgn="base">
                        <a:spcBef>
                          <a:spcPct val="20000"/>
                        </a:spcBef>
                        <a:spcAft>
                          <a:spcPct val="0"/>
                        </a:spcAft>
                        <a:defRPr>
                          <a:solidFill>
                            <a:schemeClr val="tx1"/>
                          </a:solidFill>
                          <a:latin typeface="Arial Narrow" panose="020B0606020202030204" pitchFamily="34" charset="0"/>
                          <a:cs typeface="Times New Roman (Arabic)" charset="0"/>
                        </a:defRPr>
                      </a:lvl8pPr>
                      <a:lvl9pPr algn="r" rtl="1" fontAlgn="base">
                        <a:spcBef>
                          <a:spcPct val="20000"/>
                        </a:spcBef>
                        <a:spcAft>
                          <a:spcPct val="0"/>
                        </a:spcAft>
                        <a:defRPr>
                          <a:solidFill>
                            <a:schemeClr val="tx1"/>
                          </a:solidFill>
                          <a:latin typeface="Arial Narrow" panose="020B0606020202030204" pitchFamily="34" charset="0"/>
                          <a:cs typeface="Times New Roman (Arabic)"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3200" b="1" i="0" u="none" strike="noStrike" cap="none" normalizeH="0" baseline="0">
                          <a:ln>
                            <a:noFill/>
                          </a:ln>
                          <a:solidFill>
                            <a:schemeClr val="tx1"/>
                          </a:solidFill>
                          <a:effectLst/>
                          <a:latin typeface="Arial Narrow" panose="020B0606020202030204" pitchFamily="34" charset="0"/>
                          <a:cs typeface="Times New Roman (Arabic)" charset="0"/>
                        </a:rPr>
                        <a:t>2900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Narrow" panose="020B0606020202030204" pitchFamily="34" charset="0"/>
                          <a:cs typeface="Times New Roman (Arabic)" charset="0"/>
                        </a:defRPr>
                      </a:lvl1pPr>
                      <a:lvl2pPr>
                        <a:spcBef>
                          <a:spcPct val="20000"/>
                        </a:spcBef>
                        <a:defRPr sz="2400">
                          <a:solidFill>
                            <a:schemeClr val="tx1"/>
                          </a:solidFill>
                          <a:latin typeface="Arial Narrow" panose="020B0606020202030204" pitchFamily="34" charset="0"/>
                          <a:cs typeface="Times New Roman (Arabic)" charset="0"/>
                        </a:defRPr>
                      </a:lvl2pPr>
                      <a:lvl3pPr>
                        <a:spcBef>
                          <a:spcPct val="20000"/>
                        </a:spcBef>
                        <a:defRPr sz="2000">
                          <a:solidFill>
                            <a:schemeClr val="tx1"/>
                          </a:solidFill>
                          <a:latin typeface="Arial Narrow" panose="020B0606020202030204" pitchFamily="34" charset="0"/>
                          <a:cs typeface="Times New Roman (Arabic)" charset="0"/>
                        </a:defRPr>
                      </a:lvl3pPr>
                      <a:lvl4pPr>
                        <a:spcBef>
                          <a:spcPct val="20000"/>
                        </a:spcBef>
                        <a:defRPr>
                          <a:solidFill>
                            <a:schemeClr val="tx1"/>
                          </a:solidFill>
                          <a:latin typeface="Arial Narrow" panose="020B0606020202030204" pitchFamily="34" charset="0"/>
                          <a:cs typeface="Times New Roman (Arabic)" charset="0"/>
                        </a:defRPr>
                      </a:lvl4pPr>
                      <a:lvl5pPr>
                        <a:spcBef>
                          <a:spcPct val="20000"/>
                        </a:spcBef>
                        <a:defRPr>
                          <a:solidFill>
                            <a:schemeClr val="tx1"/>
                          </a:solidFill>
                          <a:latin typeface="Arial Narrow" panose="020B0606020202030204" pitchFamily="34" charset="0"/>
                          <a:cs typeface="Times New Roman (Arabic)" charset="0"/>
                        </a:defRPr>
                      </a:lvl5pPr>
                      <a:lvl6pPr algn="r" rtl="1" fontAlgn="base">
                        <a:spcBef>
                          <a:spcPct val="20000"/>
                        </a:spcBef>
                        <a:spcAft>
                          <a:spcPct val="0"/>
                        </a:spcAft>
                        <a:defRPr>
                          <a:solidFill>
                            <a:schemeClr val="tx1"/>
                          </a:solidFill>
                          <a:latin typeface="Arial Narrow" panose="020B0606020202030204" pitchFamily="34" charset="0"/>
                          <a:cs typeface="Times New Roman (Arabic)" charset="0"/>
                        </a:defRPr>
                      </a:lvl6pPr>
                      <a:lvl7pPr algn="r" rtl="1" fontAlgn="base">
                        <a:spcBef>
                          <a:spcPct val="20000"/>
                        </a:spcBef>
                        <a:spcAft>
                          <a:spcPct val="0"/>
                        </a:spcAft>
                        <a:defRPr>
                          <a:solidFill>
                            <a:schemeClr val="tx1"/>
                          </a:solidFill>
                          <a:latin typeface="Arial Narrow" panose="020B0606020202030204" pitchFamily="34" charset="0"/>
                          <a:cs typeface="Times New Roman (Arabic)" charset="0"/>
                        </a:defRPr>
                      </a:lvl7pPr>
                      <a:lvl8pPr algn="r" rtl="1" fontAlgn="base">
                        <a:spcBef>
                          <a:spcPct val="20000"/>
                        </a:spcBef>
                        <a:spcAft>
                          <a:spcPct val="0"/>
                        </a:spcAft>
                        <a:defRPr>
                          <a:solidFill>
                            <a:schemeClr val="tx1"/>
                          </a:solidFill>
                          <a:latin typeface="Arial Narrow" panose="020B0606020202030204" pitchFamily="34" charset="0"/>
                          <a:cs typeface="Times New Roman (Arabic)" charset="0"/>
                        </a:defRPr>
                      </a:lvl8pPr>
                      <a:lvl9pPr algn="r" rtl="1" fontAlgn="base">
                        <a:spcBef>
                          <a:spcPct val="20000"/>
                        </a:spcBef>
                        <a:spcAft>
                          <a:spcPct val="0"/>
                        </a:spcAft>
                        <a:defRPr>
                          <a:solidFill>
                            <a:schemeClr val="tx1"/>
                          </a:solidFill>
                          <a:latin typeface="Arial Narrow" panose="020B0606020202030204" pitchFamily="34" charset="0"/>
                          <a:cs typeface="Times New Roman (Arabic)"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3200" b="1" i="0" u="none" strike="noStrike" cap="none" normalizeH="0" baseline="0" dirty="0">
                          <a:ln>
                            <a:noFill/>
                          </a:ln>
                          <a:solidFill>
                            <a:schemeClr val="tx1"/>
                          </a:solidFill>
                          <a:effectLst/>
                          <a:latin typeface="Arial Narrow" panose="020B0606020202030204" pitchFamily="34" charset="0"/>
                          <a:cs typeface="Times New Roman (Arabic)" charset="0"/>
                        </a:rPr>
                        <a:t>15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Narrow" panose="020B0606020202030204" pitchFamily="34" charset="0"/>
                          <a:cs typeface="Times New Roman (Arabic)" charset="0"/>
                        </a:defRPr>
                      </a:lvl1pPr>
                      <a:lvl2pPr>
                        <a:spcBef>
                          <a:spcPct val="20000"/>
                        </a:spcBef>
                        <a:defRPr sz="2400">
                          <a:solidFill>
                            <a:schemeClr val="tx1"/>
                          </a:solidFill>
                          <a:latin typeface="Arial Narrow" panose="020B0606020202030204" pitchFamily="34" charset="0"/>
                          <a:cs typeface="Times New Roman (Arabic)" charset="0"/>
                        </a:defRPr>
                      </a:lvl2pPr>
                      <a:lvl3pPr>
                        <a:spcBef>
                          <a:spcPct val="20000"/>
                        </a:spcBef>
                        <a:defRPr sz="2000">
                          <a:solidFill>
                            <a:schemeClr val="tx1"/>
                          </a:solidFill>
                          <a:latin typeface="Arial Narrow" panose="020B0606020202030204" pitchFamily="34" charset="0"/>
                          <a:cs typeface="Times New Roman (Arabic)" charset="0"/>
                        </a:defRPr>
                      </a:lvl3pPr>
                      <a:lvl4pPr>
                        <a:spcBef>
                          <a:spcPct val="20000"/>
                        </a:spcBef>
                        <a:defRPr>
                          <a:solidFill>
                            <a:schemeClr val="tx1"/>
                          </a:solidFill>
                          <a:latin typeface="Arial Narrow" panose="020B0606020202030204" pitchFamily="34" charset="0"/>
                          <a:cs typeface="Times New Roman (Arabic)" charset="0"/>
                        </a:defRPr>
                      </a:lvl4pPr>
                      <a:lvl5pPr>
                        <a:spcBef>
                          <a:spcPct val="20000"/>
                        </a:spcBef>
                        <a:defRPr>
                          <a:solidFill>
                            <a:schemeClr val="tx1"/>
                          </a:solidFill>
                          <a:latin typeface="Arial Narrow" panose="020B0606020202030204" pitchFamily="34" charset="0"/>
                          <a:cs typeface="Times New Roman (Arabic)" charset="0"/>
                        </a:defRPr>
                      </a:lvl5pPr>
                      <a:lvl6pPr algn="r" rtl="1" fontAlgn="base">
                        <a:spcBef>
                          <a:spcPct val="20000"/>
                        </a:spcBef>
                        <a:spcAft>
                          <a:spcPct val="0"/>
                        </a:spcAft>
                        <a:defRPr>
                          <a:solidFill>
                            <a:schemeClr val="tx1"/>
                          </a:solidFill>
                          <a:latin typeface="Arial Narrow" panose="020B0606020202030204" pitchFamily="34" charset="0"/>
                          <a:cs typeface="Times New Roman (Arabic)" charset="0"/>
                        </a:defRPr>
                      </a:lvl6pPr>
                      <a:lvl7pPr algn="r" rtl="1" fontAlgn="base">
                        <a:spcBef>
                          <a:spcPct val="20000"/>
                        </a:spcBef>
                        <a:spcAft>
                          <a:spcPct val="0"/>
                        </a:spcAft>
                        <a:defRPr>
                          <a:solidFill>
                            <a:schemeClr val="tx1"/>
                          </a:solidFill>
                          <a:latin typeface="Arial Narrow" panose="020B0606020202030204" pitchFamily="34" charset="0"/>
                          <a:cs typeface="Times New Roman (Arabic)" charset="0"/>
                        </a:defRPr>
                      </a:lvl7pPr>
                      <a:lvl8pPr algn="r" rtl="1" fontAlgn="base">
                        <a:spcBef>
                          <a:spcPct val="20000"/>
                        </a:spcBef>
                        <a:spcAft>
                          <a:spcPct val="0"/>
                        </a:spcAft>
                        <a:defRPr>
                          <a:solidFill>
                            <a:schemeClr val="tx1"/>
                          </a:solidFill>
                          <a:latin typeface="Arial Narrow" panose="020B0606020202030204" pitchFamily="34" charset="0"/>
                          <a:cs typeface="Times New Roman (Arabic)" charset="0"/>
                        </a:defRPr>
                      </a:lvl8pPr>
                      <a:lvl9pPr algn="r" rtl="1" fontAlgn="base">
                        <a:spcBef>
                          <a:spcPct val="20000"/>
                        </a:spcBef>
                        <a:spcAft>
                          <a:spcPct val="0"/>
                        </a:spcAft>
                        <a:defRPr>
                          <a:solidFill>
                            <a:schemeClr val="tx1"/>
                          </a:solidFill>
                          <a:latin typeface="Arial Narrow" panose="020B0606020202030204" pitchFamily="34" charset="0"/>
                          <a:cs typeface="Times New Roman (Arabic)"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3200" b="1" i="0" u="none" strike="noStrike" cap="none" normalizeH="0" baseline="0" dirty="0">
                          <a:ln>
                            <a:noFill/>
                          </a:ln>
                          <a:solidFill>
                            <a:schemeClr val="tx1"/>
                          </a:solidFill>
                          <a:effectLst/>
                          <a:latin typeface="Arial Narrow" panose="020B0606020202030204" pitchFamily="34" charset="0"/>
                          <a:cs typeface="Times New Roman (Arabic)" charset="0"/>
                        </a:rPr>
                        <a:t>Breeding</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7706" name="Group 186">
            <a:extLst>
              <a:ext uri="{FF2B5EF4-FFF2-40B4-BE49-F238E27FC236}">
                <a16:creationId xmlns:a16="http://schemas.microsoft.com/office/drawing/2014/main" id="{EB7A40DB-C93D-9D1E-33D7-BFDAF35C2BC1}"/>
              </a:ext>
            </a:extLst>
          </p:cNvPr>
          <p:cNvGraphicFramePr>
            <a:graphicFrameLocks noGrp="1"/>
          </p:cNvGraphicFramePr>
          <p:nvPr/>
        </p:nvGraphicFramePr>
        <p:xfrm>
          <a:off x="381000" y="428625"/>
          <a:ext cx="8382000" cy="5819775"/>
        </p:xfrm>
        <a:graphic>
          <a:graphicData uri="http://schemas.openxmlformats.org/drawingml/2006/table">
            <a:tbl>
              <a:tblPr rtl="1"/>
              <a:tblGrid>
                <a:gridCol w="2794000">
                  <a:extLst>
                    <a:ext uri="{9D8B030D-6E8A-4147-A177-3AD203B41FA5}">
                      <a16:colId xmlns:a16="http://schemas.microsoft.com/office/drawing/2014/main" val="20000"/>
                    </a:ext>
                  </a:extLst>
                </a:gridCol>
                <a:gridCol w="2794000">
                  <a:extLst>
                    <a:ext uri="{9D8B030D-6E8A-4147-A177-3AD203B41FA5}">
                      <a16:colId xmlns:a16="http://schemas.microsoft.com/office/drawing/2014/main" val="20001"/>
                    </a:ext>
                  </a:extLst>
                </a:gridCol>
                <a:gridCol w="2794000">
                  <a:extLst>
                    <a:ext uri="{9D8B030D-6E8A-4147-A177-3AD203B41FA5}">
                      <a16:colId xmlns:a16="http://schemas.microsoft.com/office/drawing/2014/main" val="20002"/>
                    </a:ext>
                  </a:extLst>
                </a:gridCol>
              </a:tblGrid>
              <a:tr h="570839">
                <a:tc>
                  <a:txBody>
                    <a:bodyPr/>
                    <a:lstStyle>
                      <a:lvl1pPr>
                        <a:spcBef>
                          <a:spcPct val="20000"/>
                        </a:spcBef>
                        <a:defRPr sz="2800">
                          <a:solidFill>
                            <a:schemeClr val="tx1"/>
                          </a:solidFill>
                          <a:latin typeface="Arial Narrow" panose="020B0606020202030204" pitchFamily="34" charset="0"/>
                          <a:cs typeface="Times New Roman (Arabic)" charset="0"/>
                        </a:defRPr>
                      </a:lvl1pPr>
                      <a:lvl2pPr>
                        <a:spcBef>
                          <a:spcPct val="20000"/>
                        </a:spcBef>
                        <a:defRPr sz="2400">
                          <a:solidFill>
                            <a:schemeClr val="tx1"/>
                          </a:solidFill>
                          <a:latin typeface="Arial Narrow" panose="020B0606020202030204" pitchFamily="34" charset="0"/>
                          <a:cs typeface="Times New Roman (Arabic)" charset="0"/>
                        </a:defRPr>
                      </a:lvl2pPr>
                      <a:lvl3pPr>
                        <a:spcBef>
                          <a:spcPct val="20000"/>
                        </a:spcBef>
                        <a:defRPr sz="2000">
                          <a:solidFill>
                            <a:schemeClr val="tx1"/>
                          </a:solidFill>
                          <a:latin typeface="Arial Narrow" panose="020B0606020202030204" pitchFamily="34" charset="0"/>
                          <a:cs typeface="Times New Roman (Arabic)" charset="0"/>
                        </a:defRPr>
                      </a:lvl3pPr>
                      <a:lvl4pPr>
                        <a:spcBef>
                          <a:spcPct val="20000"/>
                        </a:spcBef>
                        <a:defRPr>
                          <a:solidFill>
                            <a:schemeClr val="tx1"/>
                          </a:solidFill>
                          <a:latin typeface="Arial Narrow" panose="020B0606020202030204" pitchFamily="34" charset="0"/>
                          <a:cs typeface="Times New Roman (Arabic)" charset="0"/>
                        </a:defRPr>
                      </a:lvl4pPr>
                      <a:lvl5pPr>
                        <a:spcBef>
                          <a:spcPct val="20000"/>
                        </a:spcBef>
                        <a:defRPr>
                          <a:solidFill>
                            <a:schemeClr val="tx1"/>
                          </a:solidFill>
                          <a:latin typeface="Arial Narrow" panose="020B0606020202030204" pitchFamily="34" charset="0"/>
                          <a:cs typeface="Times New Roman (Arabic)" charset="0"/>
                        </a:defRPr>
                      </a:lvl5pPr>
                      <a:lvl6pPr algn="r" rtl="1" fontAlgn="base">
                        <a:spcBef>
                          <a:spcPct val="20000"/>
                        </a:spcBef>
                        <a:spcAft>
                          <a:spcPct val="0"/>
                        </a:spcAft>
                        <a:defRPr>
                          <a:solidFill>
                            <a:schemeClr val="tx1"/>
                          </a:solidFill>
                          <a:latin typeface="Arial Narrow" panose="020B0606020202030204" pitchFamily="34" charset="0"/>
                          <a:cs typeface="Times New Roman (Arabic)" charset="0"/>
                        </a:defRPr>
                      </a:lvl6pPr>
                      <a:lvl7pPr algn="r" rtl="1" fontAlgn="base">
                        <a:spcBef>
                          <a:spcPct val="20000"/>
                        </a:spcBef>
                        <a:spcAft>
                          <a:spcPct val="0"/>
                        </a:spcAft>
                        <a:defRPr>
                          <a:solidFill>
                            <a:schemeClr val="tx1"/>
                          </a:solidFill>
                          <a:latin typeface="Arial Narrow" panose="020B0606020202030204" pitchFamily="34" charset="0"/>
                          <a:cs typeface="Times New Roman (Arabic)" charset="0"/>
                        </a:defRPr>
                      </a:lvl7pPr>
                      <a:lvl8pPr algn="r" rtl="1" fontAlgn="base">
                        <a:spcBef>
                          <a:spcPct val="20000"/>
                        </a:spcBef>
                        <a:spcAft>
                          <a:spcPct val="0"/>
                        </a:spcAft>
                        <a:defRPr>
                          <a:solidFill>
                            <a:schemeClr val="tx1"/>
                          </a:solidFill>
                          <a:latin typeface="Arial Narrow" panose="020B0606020202030204" pitchFamily="34" charset="0"/>
                          <a:cs typeface="Times New Roman (Arabic)" charset="0"/>
                        </a:defRPr>
                      </a:lvl8pPr>
                      <a:lvl9pPr algn="r" rtl="1" fontAlgn="base">
                        <a:spcBef>
                          <a:spcPct val="20000"/>
                        </a:spcBef>
                        <a:spcAft>
                          <a:spcPct val="0"/>
                        </a:spcAft>
                        <a:defRPr>
                          <a:solidFill>
                            <a:schemeClr val="tx1"/>
                          </a:solidFill>
                          <a:latin typeface="Arial Narrow" panose="020B0606020202030204" pitchFamily="34" charset="0"/>
                          <a:cs typeface="Times New Roman (Arabic)"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1" i="0" u="none" strike="noStrike" cap="none" normalizeH="0" baseline="0">
                          <a:ln>
                            <a:noFill/>
                          </a:ln>
                          <a:solidFill>
                            <a:srgbClr val="990099"/>
                          </a:solidFill>
                          <a:effectLst/>
                          <a:latin typeface="Arial Narrow" panose="020B0606020202030204" pitchFamily="34" charset="0"/>
                          <a:cs typeface="Times New Roman (Arabic)" charset="0"/>
                        </a:rPr>
                        <a:t>ME (Kcal/kg)</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Narrow" panose="020B0606020202030204" pitchFamily="34" charset="0"/>
                          <a:cs typeface="Times New Roman (Arabic)" charset="0"/>
                        </a:defRPr>
                      </a:lvl1pPr>
                      <a:lvl2pPr>
                        <a:spcBef>
                          <a:spcPct val="20000"/>
                        </a:spcBef>
                        <a:defRPr sz="2400">
                          <a:solidFill>
                            <a:schemeClr val="tx1"/>
                          </a:solidFill>
                          <a:latin typeface="Arial Narrow" panose="020B0606020202030204" pitchFamily="34" charset="0"/>
                          <a:cs typeface="Times New Roman (Arabic)" charset="0"/>
                        </a:defRPr>
                      </a:lvl2pPr>
                      <a:lvl3pPr>
                        <a:spcBef>
                          <a:spcPct val="20000"/>
                        </a:spcBef>
                        <a:defRPr sz="2000">
                          <a:solidFill>
                            <a:schemeClr val="tx1"/>
                          </a:solidFill>
                          <a:latin typeface="Arial Narrow" panose="020B0606020202030204" pitchFamily="34" charset="0"/>
                          <a:cs typeface="Times New Roman (Arabic)" charset="0"/>
                        </a:defRPr>
                      </a:lvl3pPr>
                      <a:lvl4pPr>
                        <a:spcBef>
                          <a:spcPct val="20000"/>
                        </a:spcBef>
                        <a:defRPr>
                          <a:solidFill>
                            <a:schemeClr val="tx1"/>
                          </a:solidFill>
                          <a:latin typeface="Arial Narrow" panose="020B0606020202030204" pitchFamily="34" charset="0"/>
                          <a:cs typeface="Times New Roman (Arabic)" charset="0"/>
                        </a:defRPr>
                      </a:lvl4pPr>
                      <a:lvl5pPr>
                        <a:spcBef>
                          <a:spcPct val="20000"/>
                        </a:spcBef>
                        <a:defRPr>
                          <a:solidFill>
                            <a:schemeClr val="tx1"/>
                          </a:solidFill>
                          <a:latin typeface="Arial Narrow" panose="020B0606020202030204" pitchFamily="34" charset="0"/>
                          <a:cs typeface="Times New Roman (Arabic)" charset="0"/>
                        </a:defRPr>
                      </a:lvl5pPr>
                      <a:lvl6pPr algn="r" rtl="1" fontAlgn="base">
                        <a:spcBef>
                          <a:spcPct val="20000"/>
                        </a:spcBef>
                        <a:spcAft>
                          <a:spcPct val="0"/>
                        </a:spcAft>
                        <a:defRPr>
                          <a:solidFill>
                            <a:schemeClr val="tx1"/>
                          </a:solidFill>
                          <a:latin typeface="Arial Narrow" panose="020B0606020202030204" pitchFamily="34" charset="0"/>
                          <a:cs typeface="Times New Roman (Arabic)" charset="0"/>
                        </a:defRPr>
                      </a:lvl6pPr>
                      <a:lvl7pPr algn="r" rtl="1" fontAlgn="base">
                        <a:spcBef>
                          <a:spcPct val="20000"/>
                        </a:spcBef>
                        <a:spcAft>
                          <a:spcPct val="0"/>
                        </a:spcAft>
                        <a:defRPr>
                          <a:solidFill>
                            <a:schemeClr val="tx1"/>
                          </a:solidFill>
                          <a:latin typeface="Arial Narrow" panose="020B0606020202030204" pitchFamily="34" charset="0"/>
                          <a:cs typeface="Times New Roman (Arabic)" charset="0"/>
                        </a:defRPr>
                      </a:lvl7pPr>
                      <a:lvl8pPr algn="r" rtl="1" fontAlgn="base">
                        <a:spcBef>
                          <a:spcPct val="20000"/>
                        </a:spcBef>
                        <a:spcAft>
                          <a:spcPct val="0"/>
                        </a:spcAft>
                        <a:defRPr>
                          <a:solidFill>
                            <a:schemeClr val="tx1"/>
                          </a:solidFill>
                          <a:latin typeface="Arial Narrow" panose="020B0606020202030204" pitchFamily="34" charset="0"/>
                          <a:cs typeface="Times New Roman (Arabic)" charset="0"/>
                        </a:defRPr>
                      </a:lvl8pPr>
                      <a:lvl9pPr algn="r" rtl="1" fontAlgn="base">
                        <a:spcBef>
                          <a:spcPct val="20000"/>
                        </a:spcBef>
                        <a:spcAft>
                          <a:spcPct val="0"/>
                        </a:spcAft>
                        <a:defRPr>
                          <a:solidFill>
                            <a:schemeClr val="tx1"/>
                          </a:solidFill>
                          <a:latin typeface="Arial Narrow" panose="020B0606020202030204" pitchFamily="34" charset="0"/>
                          <a:cs typeface="Times New Roman (Arabic)"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1" i="0" u="none" strike="noStrike" cap="none" normalizeH="0" baseline="0">
                          <a:ln>
                            <a:noFill/>
                          </a:ln>
                          <a:solidFill>
                            <a:srgbClr val="FF00FF"/>
                          </a:solidFill>
                          <a:effectLst/>
                          <a:latin typeface="Arial Narrow" panose="020B0606020202030204" pitchFamily="34" charset="0"/>
                          <a:cs typeface="Times New Roman (Arabic)" charset="0"/>
                        </a:rPr>
                        <a:t>Protein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Narrow" panose="020B0606020202030204" pitchFamily="34" charset="0"/>
                          <a:cs typeface="Times New Roman (Arabic)" charset="0"/>
                        </a:defRPr>
                      </a:lvl1pPr>
                      <a:lvl2pPr>
                        <a:spcBef>
                          <a:spcPct val="20000"/>
                        </a:spcBef>
                        <a:defRPr sz="2400">
                          <a:solidFill>
                            <a:schemeClr val="tx1"/>
                          </a:solidFill>
                          <a:latin typeface="Arial Narrow" panose="020B0606020202030204" pitchFamily="34" charset="0"/>
                          <a:cs typeface="Times New Roman (Arabic)" charset="0"/>
                        </a:defRPr>
                      </a:lvl2pPr>
                      <a:lvl3pPr>
                        <a:spcBef>
                          <a:spcPct val="20000"/>
                        </a:spcBef>
                        <a:defRPr sz="2000">
                          <a:solidFill>
                            <a:schemeClr val="tx1"/>
                          </a:solidFill>
                          <a:latin typeface="Arial Narrow" panose="020B0606020202030204" pitchFamily="34" charset="0"/>
                          <a:cs typeface="Times New Roman (Arabic)" charset="0"/>
                        </a:defRPr>
                      </a:lvl3pPr>
                      <a:lvl4pPr>
                        <a:spcBef>
                          <a:spcPct val="20000"/>
                        </a:spcBef>
                        <a:defRPr>
                          <a:solidFill>
                            <a:schemeClr val="tx1"/>
                          </a:solidFill>
                          <a:latin typeface="Arial Narrow" panose="020B0606020202030204" pitchFamily="34" charset="0"/>
                          <a:cs typeface="Times New Roman (Arabic)" charset="0"/>
                        </a:defRPr>
                      </a:lvl4pPr>
                      <a:lvl5pPr>
                        <a:spcBef>
                          <a:spcPct val="20000"/>
                        </a:spcBef>
                        <a:defRPr>
                          <a:solidFill>
                            <a:schemeClr val="tx1"/>
                          </a:solidFill>
                          <a:latin typeface="Arial Narrow" panose="020B0606020202030204" pitchFamily="34" charset="0"/>
                          <a:cs typeface="Times New Roman (Arabic)" charset="0"/>
                        </a:defRPr>
                      </a:lvl5pPr>
                      <a:lvl6pPr algn="r" rtl="1" fontAlgn="base">
                        <a:spcBef>
                          <a:spcPct val="20000"/>
                        </a:spcBef>
                        <a:spcAft>
                          <a:spcPct val="0"/>
                        </a:spcAft>
                        <a:defRPr>
                          <a:solidFill>
                            <a:schemeClr val="tx1"/>
                          </a:solidFill>
                          <a:latin typeface="Arial Narrow" panose="020B0606020202030204" pitchFamily="34" charset="0"/>
                          <a:cs typeface="Times New Roman (Arabic)" charset="0"/>
                        </a:defRPr>
                      </a:lvl6pPr>
                      <a:lvl7pPr algn="r" rtl="1" fontAlgn="base">
                        <a:spcBef>
                          <a:spcPct val="20000"/>
                        </a:spcBef>
                        <a:spcAft>
                          <a:spcPct val="0"/>
                        </a:spcAft>
                        <a:defRPr>
                          <a:solidFill>
                            <a:schemeClr val="tx1"/>
                          </a:solidFill>
                          <a:latin typeface="Arial Narrow" panose="020B0606020202030204" pitchFamily="34" charset="0"/>
                          <a:cs typeface="Times New Roman (Arabic)" charset="0"/>
                        </a:defRPr>
                      </a:lvl7pPr>
                      <a:lvl8pPr algn="r" rtl="1" fontAlgn="base">
                        <a:spcBef>
                          <a:spcPct val="20000"/>
                        </a:spcBef>
                        <a:spcAft>
                          <a:spcPct val="0"/>
                        </a:spcAft>
                        <a:defRPr>
                          <a:solidFill>
                            <a:schemeClr val="tx1"/>
                          </a:solidFill>
                          <a:latin typeface="Arial Narrow" panose="020B0606020202030204" pitchFamily="34" charset="0"/>
                          <a:cs typeface="Times New Roman (Arabic)" charset="0"/>
                        </a:defRPr>
                      </a:lvl8pPr>
                      <a:lvl9pPr algn="r" rtl="1" fontAlgn="base">
                        <a:spcBef>
                          <a:spcPct val="20000"/>
                        </a:spcBef>
                        <a:spcAft>
                          <a:spcPct val="0"/>
                        </a:spcAft>
                        <a:defRPr>
                          <a:solidFill>
                            <a:schemeClr val="tx1"/>
                          </a:solidFill>
                          <a:latin typeface="Arial Narrow" panose="020B0606020202030204" pitchFamily="34" charset="0"/>
                          <a:cs typeface="Times New Roman (Arabic)"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1" i="0" u="none" strike="noStrike" cap="none" normalizeH="0" baseline="0">
                          <a:ln>
                            <a:noFill/>
                          </a:ln>
                          <a:solidFill>
                            <a:srgbClr val="FF0000"/>
                          </a:solidFill>
                          <a:effectLst/>
                          <a:latin typeface="Arial Narrow" panose="020B0606020202030204" pitchFamily="34" charset="0"/>
                          <a:cs typeface="Times New Roman (Arabic)" charset="0"/>
                        </a:rPr>
                        <a:t>Period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70839">
                <a:tc>
                  <a:txBody>
                    <a:bodyPr/>
                    <a:lstStyle>
                      <a:lvl1pPr>
                        <a:spcBef>
                          <a:spcPct val="20000"/>
                        </a:spcBef>
                        <a:defRPr sz="2800">
                          <a:solidFill>
                            <a:schemeClr val="tx1"/>
                          </a:solidFill>
                          <a:latin typeface="Arial Narrow" panose="020B0606020202030204" pitchFamily="34" charset="0"/>
                          <a:cs typeface="Times New Roman (Arabic)" charset="0"/>
                        </a:defRPr>
                      </a:lvl1pPr>
                      <a:lvl2pPr>
                        <a:spcBef>
                          <a:spcPct val="20000"/>
                        </a:spcBef>
                        <a:defRPr sz="2400">
                          <a:solidFill>
                            <a:schemeClr val="tx1"/>
                          </a:solidFill>
                          <a:latin typeface="Arial Narrow" panose="020B0606020202030204" pitchFamily="34" charset="0"/>
                          <a:cs typeface="Times New Roman (Arabic)" charset="0"/>
                        </a:defRPr>
                      </a:lvl2pPr>
                      <a:lvl3pPr>
                        <a:spcBef>
                          <a:spcPct val="20000"/>
                        </a:spcBef>
                        <a:defRPr sz="2000">
                          <a:solidFill>
                            <a:schemeClr val="tx1"/>
                          </a:solidFill>
                          <a:latin typeface="Arial Narrow" panose="020B0606020202030204" pitchFamily="34" charset="0"/>
                          <a:cs typeface="Times New Roman (Arabic)" charset="0"/>
                        </a:defRPr>
                      </a:lvl3pPr>
                      <a:lvl4pPr>
                        <a:spcBef>
                          <a:spcPct val="20000"/>
                        </a:spcBef>
                        <a:defRPr>
                          <a:solidFill>
                            <a:schemeClr val="tx1"/>
                          </a:solidFill>
                          <a:latin typeface="Arial Narrow" panose="020B0606020202030204" pitchFamily="34" charset="0"/>
                          <a:cs typeface="Times New Roman (Arabic)" charset="0"/>
                        </a:defRPr>
                      </a:lvl4pPr>
                      <a:lvl5pPr>
                        <a:spcBef>
                          <a:spcPct val="20000"/>
                        </a:spcBef>
                        <a:defRPr>
                          <a:solidFill>
                            <a:schemeClr val="tx1"/>
                          </a:solidFill>
                          <a:latin typeface="Arial Narrow" panose="020B0606020202030204" pitchFamily="34" charset="0"/>
                          <a:cs typeface="Times New Roman (Arabic)" charset="0"/>
                        </a:defRPr>
                      </a:lvl5pPr>
                      <a:lvl6pPr algn="r" rtl="1" fontAlgn="base">
                        <a:spcBef>
                          <a:spcPct val="20000"/>
                        </a:spcBef>
                        <a:spcAft>
                          <a:spcPct val="0"/>
                        </a:spcAft>
                        <a:defRPr>
                          <a:solidFill>
                            <a:schemeClr val="tx1"/>
                          </a:solidFill>
                          <a:latin typeface="Arial Narrow" panose="020B0606020202030204" pitchFamily="34" charset="0"/>
                          <a:cs typeface="Times New Roman (Arabic)" charset="0"/>
                        </a:defRPr>
                      </a:lvl6pPr>
                      <a:lvl7pPr algn="r" rtl="1" fontAlgn="base">
                        <a:spcBef>
                          <a:spcPct val="20000"/>
                        </a:spcBef>
                        <a:spcAft>
                          <a:spcPct val="0"/>
                        </a:spcAft>
                        <a:defRPr>
                          <a:solidFill>
                            <a:schemeClr val="tx1"/>
                          </a:solidFill>
                          <a:latin typeface="Arial Narrow" panose="020B0606020202030204" pitchFamily="34" charset="0"/>
                          <a:cs typeface="Times New Roman (Arabic)" charset="0"/>
                        </a:defRPr>
                      </a:lvl7pPr>
                      <a:lvl8pPr algn="r" rtl="1" fontAlgn="base">
                        <a:spcBef>
                          <a:spcPct val="20000"/>
                        </a:spcBef>
                        <a:spcAft>
                          <a:spcPct val="0"/>
                        </a:spcAft>
                        <a:defRPr>
                          <a:solidFill>
                            <a:schemeClr val="tx1"/>
                          </a:solidFill>
                          <a:latin typeface="Arial Narrow" panose="020B0606020202030204" pitchFamily="34" charset="0"/>
                          <a:cs typeface="Times New Roman (Arabic)" charset="0"/>
                        </a:defRPr>
                      </a:lvl8pPr>
                      <a:lvl9pPr algn="r" rtl="1" fontAlgn="base">
                        <a:spcBef>
                          <a:spcPct val="20000"/>
                        </a:spcBef>
                        <a:spcAft>
                          <a:spcPct val="0"/>
                        </a:spcAft>
                        <a:defRPr>
                          <a:solidFill>
                            <a:schemeClr val="tx1"/>
                          </a:solidFill>
                          <a:latin typeface="Arial Narrow" panose="020B0606020202030204" pitchFamily="34" charset="0"/>
                          <a:cs typeface="Times New Roman (Arabic)"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1" i="0" u="none" strike="noStrike" cap="none" normalizeH="0" baseline="0">
                          <a:ln>
                            <a:noFill/>
                          </a:ln>
                          <a:solidFill>
                            <a:schemeClr val="tx1"/>
                          </a:solidFill>
                          <a:effectLst/>
                          <a:latin typeface="Arial Narrow" panose="020B0606020202030204" pitchFamily="34" charset="0"/>
                          <a:cs typeface="Times New Roman (Arabic)" charset="0"/>
                        </a:rPr>
                        <a:t>2930-3000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Narrow" panose="020B0606020202030204" pitchFamily="34" charset="0"/>
                          <a:cs typeface="Times New Roman (Arabic)" charset="0"/>
                        </a:defRPr>
                      </a:lvl1pPr>
                      <a:lvl2pPr>
                        <a:spcBef>
                          <a:spcPct val="20000"/>
                        </a:spcBef>
                        <a:defRPr sz="2400">
                          <a:solidFill>
                            <a:schemeClr val="tx1"/>
                          </a:solidFill>
                          <a:latin typeface="Arial Narrow" panose="020B0606020202030204" pitchFamily="34" charset="0"/>
                          <a:cs typeface="Times New Roman (Arabic)" charset="0"/>
                        </a:defRPr>
                      </a:lvl2pPr>
                      <a:lvl3pPr>
                        <a:spcBef>
                          <a:spcPct val="20000"/>
                        </a:spcBef>
                        <a:defRPr sz="2000">
                          <a:solidFill>
                            <a:schemeClr val="tx1"/>
                          </a:solidFill>
                          <a:latin typeface="Arial Narrow" panose="020B0606020202030204" pitchFamily="34" charset="0"/>
                          <a:cs typeface="Times New Roman (Arabic)" charset="0"/>
                        </a:defRPr>
                      </a:lvl3pPr>
                      <a:lvl4pPr>
                        <a:spcBef>
                          <a:spcPct val="20000"/>
                        </a:spcBef>
                        <a:defRPr>
                          <a:solidFill>
                            <a:schemeClr val="tx1"/>
                          </a:solidFill>
                          <a:latin typeface="Arial Narrow" panose="020B0606020202030204" pitchFamily="34" charset="0"/>
                          <a:cs typeface="Times New Roman (Arabic)" charset="0"/>
                        </a:defRPr>
                      </a:lvl4pPr>
                      <a:lvl5pPr>
                        <a:spcBef>
                          <a:spcPct val="20000"/>
                        </a:spcBef>
                        <a:defRPr>
                          <a:solidFill>
                            <a:schemeClr val="tx1"/>
                          </a:solidFill>
                          <a:latin typeface="Arial Narrow" panose="020B0606020202030204" pitchFamily="34" charset="0"/>
                          <a:cs typeface="Times New Roman (Arabic)" charset="0"/>
                        </a:defRPr>
                      </a:lvl5pPr>
                      <a:lvl6pPr algn="r" rtl="1" fontAlgn="base">
                        <a:spcBef>
                          <a:spcPct val="20000"/>
                        </a:spcBef>
                        <a:spcAft>
                          <a:spcPct val="0"/>
                        </a:spcAft>
                        <a:defRPr>
                          <a:solidFill>
                            <a:schemeClr val="tx1"/>
                          </a:solidFill>
                          <a:latin typeface="Arial Narrow" panose="020B0606020202030204" pitchFamily="34" charset="0"/>
                          <a:cs typeface="Times New Roman (Arabic)" charset="0"/>
                        </a:defRPr>
                      </a:lvl6pPr>
                      <a:lvl7pPr algn="r" rtl="1" fontAlgn="base">
                        <a:spcBef>
                          <a:spcPct val="20000"/>
                        </a:spcBef>
                        <a:spcAft>
                          <a:spcPct val="0"/>
                        </a:spcAft>
                        <a:defRPr>
                          <a:solidFill>
                            <a:schemeClr val="tx1"/>
                          </a:solidFill>
                          <a:latin typeface="Arial Narrow" panose="020B0606020202030204" pitchFamily="34" charset="0"/>
                          <a:cs typeface="Times New Roman (Arabic)" charset="0"/>
                        </a:defRPr>
                      </a:lvl7pPr>
                      <a:lvl8pPr algn="r" rtl="1" fontAlgn="base">
                        <a:spcBef>
                          <a:spcPct val="20000"/>
                        </a:spcBef>
                        <a:spcAft>
                          <a:spcPct val="0"/>
                        </a:spcAft>
                        <a:defRPr>
                          <a:solidFill>
                            <a:schemeClr val="tx1"/>
                          </a:solidFill>
                          <a:latin typeface="Arial Narrow" panose="020B0606020202030204" pitchFamily="34" charset="0"/>
                          <a:cs typeface="Times New Roman (Arabic)" charset="0"/>
                        </a:defRPr>
                      </a:lvl8pPr>
                      <a:lvl9pPr algn="r" rtl="1" fontAlgn="base">
                        <a:spcBef>
                          <a:spcPct val="20000"/>
                        </a:spcBef>
                        <a:spcAft>
                          <a:spcPct val="0"/>
                        </a:spcAft>
                        <a:defRPr>
                          <a:solidFill>
                            <a:schemeClr val="tx1"/>
                          </a:solidFill>
                          <a:latin typeface="Arial Narrow" panose="020B0606020202030204" pitchFamily="34" charset="0"/>
                          <a:cs typeface="Times New Roman (Arabic)"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1" i="0" u="none" strike="noStrike" cap="none" normalizeH="0" baseline="0">
                          <a:ln>
                            <a:noFill/>
                          </a:ln>
                          <a:solidFill>
                            <a:schemeClr val="tx1"/>
                          </a:solidFill>
                          <a:effectLst/>
                          <a:latin typeface="Arial Narrow" panose="020B0606020202030204" pitchFamily="34" charset="0"/>
                          <a:cs typeface="Times New Roman (Arabic)" charset="0"/>
                        </a:rPr>
                        <a:t>30-33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Narrow" panose="020B0606020202030204" pitchFamily="34" charset="0"/>
                          <a:cs typeface="Times New Roman (Arabic)" charset="0"/>
                        </a:defRPr>
                      </a:lvl1pPr>
                      <a:lvl2pPr>
                        <a:spcBef>
                          <a:spcPct val="20000"/>
                        </a:spcBef>
                        <a:defRPr sz="2400">
                          <a:solidFill>
                            <a:schemeClr val="tx1"/>
                          </a:solidFill>
                          <a:latin typeface="Arial Narrow" panose="020B0606020202030204" pitchFamily="34" charset="0"/>
                          <a:cs typeface="Times New Roman (Arabic)" charset="0"/>
                        </a:defRPr>
                      </a:lvl2pPr>
                      <a:lvl3pPr>
                        <a:spcBef>
                          <a:spcPct val="20000"/>
                        </a:spcBef>
                        <a:defRPr sz="2000">
                          <a:solidFill>
                            <a:schemeClr val="tx1"/>
                          </a:solidFill>
                          <a:latin typeface="Arial Narrow" panose="020B0606020202030204" pitchFamily="34" charset="0"/>
                          <a:cs typeface="Times New Roman (Arabic)" charset="0"/>
                        </a:defRPr>
                      </a:lvl3pPr>
                      <a:lvl4pPr>
                        <a:spcBef>
                          <a:spcPct val="20000"/>
                        </a:spcBef>
                        <a:defRPr>
                          <a:solidFill>
                            <a:schemeClr val="tx1"/>
                          </a:solidFill>
                          <a:latin typeface="Arial Narrow" panose="020B0606020202030204" pitchFamily="34" charset="0"/>
                          <a:cs typeface="Times New Roman (Arabic)" charset="0"/>
                        </a:defRPr>
                      </a:lvl4pPr>
                      <a:lvl5pPr>
                        <a:spcBef>
                          <a:spcPct val="20000"/>
                        </a:spcBef>
                        <a:defRPr>
                          <a:solidFill>
                            <a:schemeClr val="tx1"/>
                          </a:solidFill>
                          <a:latin typeface="Arial Narrow" panose="020B0606020202030204" pitchFamily="34" charset="0"/>
                          <a:cs typeface="Times New Roman (Arabic)" charset="0"/>
                        </a:defRPr>
                      </a:lvl5pPr>
                      <a:lvl6pPr algn="r" rtl="1" fontAlgn="base">
                        <a:spcBef>
                          <a:spcPct val="20000"/>
                        </a:spcBef>
                        <a:spcAft>
                          <a:spcPct val="0"/>
                        </a:spcAft>
                        <a:defRPr>
                          <a:solidFill>
                            <a:schemeClr val="tx1"/>
                          </a:solidFill>
                          <a:latin typeface="Arial Narrow" panose="020B0606020202030204" pitchFamily="34" charset="0"/>
                          <a:cs typeface="Times New Roman (Arabic)" charset="0"/>
                        </a:defRPr>
                      </a:lvl6pPr>
                      <a:lvl7pPr algn="r" rtl="1" fontAlgn="base">
                        <a:spcBef>
                          <a:spcPct val="20000"/>
                        </a:spcBef>
                        <a:spcAft>
                          <a:spcPct val="0"/>
                        </a:spcAft>
                        <a:defRPr>
                          <a:solidFill>
                            <a:schemeClr val="tx1"/>
                          </a:solidFill>
                          <a:latin typeface="Arial Narrow" panose="020B0606020202030204" pitchFamily="34" charset="0"/>
                          <a:cs typeface="Times New Roman (Arabic)" charset="0"/>
                        </a:defRPr>
                      </a:lvl7pPr>
                      <a:lvl8pPr algn="r" rtl="1" fontAlgn="base">
                        <a:spcBef>
                          <a:spcPct val="20000"/>
                        </a:spcBef>
                        <a:spcAft>
                          <a:spcPct val="0"/>
                        </a:spcAft>
                        <a:defRPr>
                          <a:solidFill>
                            <a:schemeClr val="tx1"/>
                          </a:solidFill>
                          <a:latin typeface="Arial Narrow" panose="020B0606020202030204" pitchFamily="34" charset="0"/>
                          <a:cs typeface="Times New Roman (Arabic)" charset="0"/>
                        </a:defRPr>
                      </a:lvl8pPr>
                      <a:lvl9pPr algn="r" rtl="1" fontAlgn="base">
                        <a:spcBef>
                          <a:spcPct val="20000"/>
                        </a:spcBef>
                        <a:spcAft>
                          <a:spcPct val="0"/>
                        </a:spcAft>
                        <a:defRPr>
                          <a:solidFill>
                            <a:schemeClr val="tx1"/>
                          </a:solidFill>
                          <a:latin typeface="Arial Narrow" panose="020B0606020202030204" pitchFamily="34" charset="0"/>
                          <a:cs typeface="Times New Roman (Arabic)"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1" i="0" u="none" strike="noStrike" cap="none" normalizeH="0" baseline="0">
                          <a:ln>
                            <a:noFill/>
                          </a:ln>
                          <a:solidFill>
                            <a:srgbClr val="CC3300"/>
                          </a:solidFill>
                          <a:effectLst/>
                          <a:latin typeface="Arial Narrow" panose="020B0606020202030204" pitchFamily="34" charset="0"/>
                          <a:cs typeface="Times New Roman (Arabic)" charset="0"/>
                        </a:rPr>
                        <a:t>First 3 weeks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72386">
                <a:tc>
                  <a:txBody>
                    <a:bodyPr/>
                    <a:lstStyle>
                      <a:lvl1pPr>
                        <a:spcBef>
                          <a:spcPct val="20000"/>
                        </a:spcBef>
                        <a:defRPr sz="2800">
                          <a:solidFill>
                            <a:schemeClr val="tx1"/>
                          </a:solidFill>
                          <a:latin typeface="Arial Narrow" panose="020B0606020202030204" pitchFamily="34" charset="0"/>
                          <a:cs typeface="Times New Roman (Arabic)" charset="0"/>
                        </a:defRPr>
                      </a:lvl1pPr>
                      <a:lvl2pPr>
                        <a:spcBef>
                          <a:spcPct val="20000"/>
                        </a:spcBef>
                        <a:defRPr sz="2400">
                          <a:solidFill>
                            <a:schemeClr val="tx1"/>
                          </a:solidFill>
                          <a:latin typeface="Arial Narrow" panose="020B0606020202030204" pitchFamily="34" charset="0"/>
                          <a:cs typeface="Times New Roman (Arabic)" charset="0"/>
                        </a:defRPr>
                      </a:lvl2pPr>
                      <a:lvl3pPr>
                        <a:spcBef>
                          <a:spcPct val="20000"/>
                        </a:spcBef>
                        <a:defRPr sz="2000">
                          <a:solidFill>
                            <a:schemeClr val="tx1"/>
                          </a:solidFill>
                          <a:latin typeface="Arial Narrow" panose="020B0606020202030204" pitchFamily="34" charset="0"/>
                          <a:cs typeface="Times New Roman (Arabic)" charset="0"/>
                        </a:defRPr>
                      </a:lvl3pPr>
                      <a:lvl4pPr>
                        <a:spcBef>
                          <a:spcPct val="20000"/>
                        </a:spcBef>
                        <a:defRPr>
                          <a:solidFill>
                            <a:schemeClr val="tx1"/>
                          </a:solidFill>
                          <a:latin typeface="Arial Narrow" panose="020B0606020202030204" pitchFamily="34" charset="0"/>
                          <a:cs typeface="Times New Roman (Arabic)" charset="0"/>
                        </a:defRPr>
                      </a:lvl4pPr>
                      <a:lvl5pPr>
                        <a:spcBef>
                          <a:spcPct val="20000"/>
                        </a:spcBef>
                        <a:defRPr>
                          <a:solidFill>
                            <a:schemeClr val="tx1"/>
                          </a:solidFill>
                          <a:latin typeface="Arial Narrow" panose="020B0606020202030204" pitchFamily="34" charset="0"/>
                          <a:cs typeface="Times New Roman (Arabic)" charset="0"/>
                        </a:defRPr>
                      </a:lvl5pPr>
                      <a:lvl6pPr algn="r" rtl="1" fontAlgn="base">
                        <a:spcBef>
                          <a:spcPct val="20000"/>
                        </a:spcBef>
                        <a:spcAft>
                          <a:spcPct val="0"/>
                        </a:spcAft>
                        <a:defRPr>
                          <a:solidFill>
                            <a:schemeClr val="tx1"/>
                          </a:solidFill>
                          <a:latin typeface="Arial Narrow" panose="020B0606020202030204" pitchFamily="34" charset="0"/>
                          <a:cs typeface="Times New Roman (Arabic)" charset="0"/>
                        </a:defRPr>
                      </a:lvl6pPr>
                      <a:lvl7pPr algn="r" rtl="1" fontAlgn="base">
                        <a:spcBef>
                          <a:spcPct val="20000"/>
                        </a:spcBef>
                        <a:spcAft>
                          <a:spcPct val="0"/>
                        </a:spcAft>
                        <a:defRPr>
                          <a:solidFill>
                            <a:schemeClr val="tx1"/>
                          </a:solidFill>
                          <a:latin typeface="Arial Narrow" panose="020B0606020202030204" pitchFamily="34" charset="0"/>
                          <a:cs typeface="Times New Roman (Arabic)" charset="0"/>
                        </a:defRPr>
                      </a:lvl7pPr>
                      <a:lvl8pPr algn="r" rtl="1" fontAlgn="base">
                        <a:spcBef>
                          <a:spcPct val="20000"/>
                        </a:spcBef>
                        <a:spcAft>
                          <a:spcPct val="0"/>
                        </a:spcAft>
                        <a:defRPr>
                          <a:solidFill>
                            <a:schemeClr val="tx1"/>
                          </a:solidFill>
                          <a:latin typeface="Arial Narrow" panose="020B0606020202030204" pitchFamily="34" charset="0"/>
                          <a:cs typeface="Times New Roman (Arabic)" charset="0"/>
                        </a:defRPr>
                      </a:lvl8pPr>
                      <a:lvl9pPr algn="r" rtl="1" fontAlgn="base">
                        <a:spcBef>
                          <a:spcPct val="20000"/>
                        </a:spcBef>
                        <a:spcAft>
                          <a:spcPct val="0"/>
                        </a:spcAft>
                        <a:defRPr>
                          <a:solidFill>
                            <a:schemeClr val="tx1"/>
                          </a:solidFill>
                          <a:latin typeface="Arial Narrow" panose="020B0606020202030204" pitchFamily="34" charset="0"/>
                          <a:cs typeface="Times New Roman (Arabic)"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1" i="0" u="none" strike="noStrike" cap="none" normalizeH="0" baseline="0">
                          <a:ln>
                            <a:noFill/>
                          </a:ln>
                          <a:solidFill>
                            <a:schemeClr val="tx1"/>
                          </a:solidFill>
                          <a:effectLst/>
                          <a:latin typeface="Arial Narrow" panose="020B0606020202030204" pitchFamily="34" charset="0"/>
                          <a:cs typeface="Times New Roman (Arabic)" charset="0"/>
                        </a:rPr>
                        <a:t>2930-3000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Narrow" panose="020B0606020202030204" pitchFamily="34" charset="0"/>
                          <a:cs typeface="Times New Roman (Arabic)" charset="0"/>
                        </a:defRPr>
                      </a:lvl1pPr>
                      <a:lvl2pPr>
                        <a:spcBef>
                          <a:spcPct val="20000"/>
                        </a:spcBef>
                        <a:defRPr sz="2400">
                          <a:solidFill>
                            <a:schemeClr val="tx1"/>
                          </a:solidFill>
                          <a:latin typeface="Arial Narrow" panose="020B0606020202030204" pitchFamily="34" charset="0"/>
                          <a:cs typeface="Times New Roman (Arabic)" charset="0"/>
                        </a:defRPr>
                      </a:lvl2pPr>
                      <a:lvl3pPr>
                        <a:spcBef>
                          <a:spcPct val="20000"/>
                        </a:spcBef>
                        <a:defRPr sz="2000">
                          <a:solidFill>
                            <a:schemeClr val="tx1"/>
                          </a:solidFill>
                          <a:latin typeface="Arial Narrow" panose="020B0606020202030204" pitchFamily="34" charset="0"/>
                          <a:cs typeface="Times New Roman (Arabic)" charset="0"/>
                        </a:defRPr>
                      </a:lvl3pPr>
                      <a:lvl4pPr>
                        <a:spcBef>
                          <a:spcPct val="20000"/>
                        </a:spcBef>
                        <a:defRPr>
                          <a:solidFill>
                            <a:schemeClr val="tx1"/>
                          </a:solidFill>
                          <a:latin typeface="Arial Narrow" panose="020B0606020202030204" pitchFamily="34" charset="0"/>
                          <a:cs typeface="Times New Roman (Arabic)" charset="0"/>
                        </a:defRPr>
                      </a:lvl4pPr>
                      <a:lvl5pPr>
                        <a:spcBef>
                          <a:spcPct val="20000"/>
                        </a:spcBef>
                        <a:defRPr>
                          <a:solidFill>
                            <a:schemeClr val="tx1"/>
                          </a:solidFill>
                          <a:latin typeface="Arial Narrow" panose="020B0606020202030204" pitchFamily="34" charset="0"/>
                          <a:cs typeface="Times New Roman (Arabic)" charset="0"/>
                        </a:defRPr>
                      </a:lvl5pPr>
                      <a:lvl6pPr algn="r" rtl="1" fontAlgn="base">
                        <a:spcBef>
                          <a:spcPct val="20000"/>
                        </a:spcBef>
                        <a:spcAft>
                          <a:spcPct val="0"/>
                        </a:spcAft>
                        <a:defRPr>
                          <a:solidFill>
                            <a:schemeClr val="tx1"/>
                          </a:solidFill>
                          <a:latin typeface="Arial Narrow" panose="020B0606020202030204" pitchFamily="34" charset="0"/>
                          <a:cs typeface="Times New Roman (Arabic)" charset="0"/>
                        </a:defRPr>
                      </a:lvl6pPr>
                      <a:lvl7pPr algn="r" rtl="1" fontAlgn="base">
                        <a:spcBef>
                          <a:spcPct val="20000"/>
                        </a:spcBef>
                        <a:spcAft>
                          <a:spcPct val="0"/>
                        </a:spcAft>
                        <a:defRPr>
                          <a:solidFill>
                            <a:schemeClr val="tx1"/>
                          </a:solidFill>
                          <a:latin typeface="Arial Narrow" panose="020B0606020202030204" pitchFamily="34" charset="0"/>
                          <a:cs typeface="Times New Roman (Arabic)" charset="0"/>
                        </a:defRPr>
                      </a:lvl7pPr>
                      <a:lvl8pPr algn="r" rtl="1" fontAlgn="base">
                        <a:spcBef>
                          <a:spcPct val="20000"/>
                        </a:spcBef>
                        <a:spcAft>
                          <a:spcPct val="0"/>
                        </a:spcAft>
                        <a:defRPr>
                          <a:solidFill>
                            <a:schemeClr val="tx1"/>
                          </a:solidFill>
                          <a:latin typeface="Arial Narrow" panose="020B0606020202030204" pitchFamily="34" charset="0"/>
                          <a:cs typeface="Times New Roman (Arabic)" charset="0"/>
                        </a:defRPr>
                      </a:lvl8pPr>
                      <a:lvl9pPr algn="r" rtl="1" fontAlgn="base">
                        <a:spcBef>
                          <a:spcPct val="20000"/>
                        </a:spcBef>
                        <a:spcAft>
                          <a:spcPct val="0"/>
                        </a:spcAft>
                        <a:defRPr>
                          <a:solidFill>
                            <a:schemeClr val="tx1"/>
                          </a:solidFill>
                          <a:latin typeface="Arial Narrow" panose="020B0606020202030204" pitchFamily="34" charset="0"/>
                          <a:cs typeface="Times New Roman (Arabic)"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1" i="0" u="none" strike="noStrike" cap="none" normalizeH="0" baseline="0">
                          <a:ln>
                            <a:noFill/>
                          </a:ln>
                          <a:solidFill>
                            <a:schemeClr val="tx1"/>
                          </a:solidFill>
                          <a:effectLst/>
                          <a:latin typeface="Arial Narrow" panose="020B0606020202030204" pitchFamily="34" charset="0"/>
                          <a:cs typeface="Times New Roman (Arabic)" charset="0"/>
                        </a:rPr>
                        <a:t>28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Narrow" panose="020B0606020202030204" pitchFamily="34" charset="0"/>
                          <a:cs typeface="Times New Roman (Arabic)" charset="0"/>
                        </a:defRPr>
                      </a:lvl1pPr>
                      <a:lvl2pPr>
                        <a:spcBef>
                          <a:spcPct val="20000"/>
                        </a:spcBef>
                        <a:defRPr sz="2400">
                          <a:solidFill>
                            <a:schemeClr val="tx1"/>
                          </a:solidFill>
                          <a:latin typeface="Arial Narrow" panose="020B0606020202030204" pitchFamily="34" charset="0"/>
                          <a:cs typeface="Times New Roman (Arabic)" charset="0"/>
                        </a:defRPr>
                      </a:lvl2pPr>
                      <a:lvl3pPr>
                        <a:spcBef>
                          <a:spcPct val="20000"/>
                        </a:spcBef>
                        <a:defRPr sz="2000">
                          <a:solidFill>
                            <a:schemeClr val="tx1"/>
                          </a:solidFill>
                          <a:latin typeface="Arial Narrow" panose="020B0606020202030204" pitchFamily="34" charset="0"/>
                          <a:cs typeface="Times New Roman (Arabic)" charset="0"/>
                        </a:defRPr>
                      </a:lvl3pPr>
                      <a:lvl4pPr>
                        <a:spcBef>
                          <a:spcPct val="20000"/>
                        </a:spcBef>
                        <a:defRPr>
                          <a:solidFill>
                            <a:schemeClr val="tx1"/>
                          </a:solidFill>
                          <a:latin typeface="Arial Narrow" panose="020B0606020202030204" pitchFamily="34" charset="0"/>
                          <a:cs typeface="Times New Roman (Arabic)" charset="0"/>
                        </a:defRPr>
                      </a:lvl4pPr>
                      <a:lvl5pPr>
                        <a:spcBef>
                          <a:spcPct val="20000"/>
                        </a:spcBef>
                        <a:defRPr>
                          <a:solidFill>
                            <a:schemeClr val="tx1"/>
                          </a:solidFill>
                          <a:latin typeface="Arial Narrow" panose="020B0606020202030204" pitchFamily="34" charset="0"/>
                          <a:cs typeface="Times New Roman (Arabic)" charset="0"/>
                        </a:defRPr>
                      </a:lvl5pPr>
                      <a:lvl6pPr algn="r" rtl="1" fontAlgn="base">
                        <a:spcBef>
                          <a:spcPct val="20000"/>
                        </a:spcBef>
                        <a:spcAft>
                          <a:spcPct val="0"/>
                        </a:spcAft>
                        <a:defRPr>
                          <a:solidFill>
                            <a:schemeClr val="tx1"/>
                          </a:solidFill>
                          <a:latin typeface="Arial Narrow" panose="020B0606020202030204" pitchFamily="34" charset="0"/>
                          <a:cs typeface="Times New Roman (Arabic)" charset="0"/>
                        </a:defRPr>
                      </a:lvl6pPr>
                      <a:lvl7pPr algn="r" rtl="1" fontAlgn="base">
                        <a:spcBef>
                          <a:spcPct val="20000"/>
                        </a:spcBef>
                        <a:spcAft>
                          <a:spcPct val="0"/>
                        </a:spcAft>
                        <a:defRPr>
                          <a:solidFill>
                            <a:schemeClr val="tx1"/>
                          </a:solidFill>
                          <a:latin typeface="Arial Narrow" panose="020B0606020202030204" pitchFamily="34" charset="0"/>
                          <a:cs typeface="Times New Roman (Arabic)" charset="0"/>
                        </a:defRPr>
                      </a:lvl7pPr>
                      <a:lvl8pPr algn="r" rtl="1" fontAlgn="base">
                        <a:spcBef>
                          <a:spcPct val="20000"/>
                        </a:spcBef>
                        <a:spcAft>
                          <a:spcPct val="0"/>
                        </a:spcAft>
                        <a:defRPr>
                          <a:solidFill>
                            <a:schemeClr val="tx1"/>
                          </a:solidFill>
                          <a:latin typeface="Arial Narrow" panose="020B0606020202030204" pitchFamily="34" charset="0"/>
                          <a:cs typeface="Times New Roman (Arabic)" charset="0"/>
                        </a:defRPr>
                      </a:lvl8pPr>
                      <a:lvl9pPr algn="r" rtl="1" fontAlgn="base">
                        <a:spcBef>
                          <a:spcPct val="20000"/>
                        </a:spcBef>
                        <a:spcAft>
                          <a:spcPct val="0"/>
                        </a:spcAft>
                        <a:defRPr>
                          <a:solidFill>
                            <a:schemeClr val="tx1"/>
                          </a:solidFill>
                          <a:latin typeface="Arial Narrow" panose="020B0606020202030204" pitchFamily="34" charset="0"/>
                          <a:cs typeface="Times New Roman (Arabic)"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1" i="0" u="none" strike="noStrike" cap="none" normalizeH="0" baseline="0">
                          <a:ln>
                            <a:noFill/>
                          </a:ln>
                          <a:solidFill>
                            <a:schemeClr val="tx1"/>
                          </a:solidFill>
                          <a:effectLst/>
                          <a:latin typeface="Arial Narrow" panose="020B0606020202030204" pitchFamily="34" charset="0"/>
                          <a:cs typeface="Times New Roman (Arabic)" charset="0"/>
                        </a:rPr>
                        <a:t>0-4 W</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70839">
                <a:tc>
                  <a:txBody>
                    <a:bodyPr/>
                    <a:lstStyle>
                      <a:lvl1pPr>
                        <a:spcBef>
                          <a:spcPct val="20000"/>
                        </a:spcBef>
                        <a:defRPr sz="2800">
                          <a:solidFill>
                            <a:schemeClr val="tx1"/>
                          </a:solidFill>
                          <a:latin typeface="Arial Narrow" panose="020B0606020202030204" pitchFamily="34" charset="0"/>
                          <a:cs typeface="Times New Roman (Arabic)" charset="0"/>
                        </a:defRPr>
                      </a:lvl1pPr>
                      <a:lvl2pPr>
                        <a:spcBef>
                          <a:spcPct val="20000"/>
                        </a:spcBef>
                        <a:defRPr sz="2400">
                          <a:solidFill>
                            <a:schemeClr val="tx1"/>
                          </a:solidFill>
                          <a:latin typeface="Arial Narrow" panose="020B0606020202030204" pitchFamily="34" charset="0"/>
                          <a:cs typeface="Times New Roman (Arabic)" charset="0"/>
                        </a:defRPr>
                      </a:lvl2pPr>
                      <a:lvl3pPr>
                        <a:spcBef>
                          <a:spcPct val="20000"/>
                        </a:spcBef>
                        <a:defRPr sz="2000">
                          <a:solidFill>
                            <a:schemeClr val="tx1"/>
                          </a:solidFill>
                          <a:latin typeface="Arial Narrow" panose="020B0606020202030204" pitchFamily="34" charset="0"/>
                          <a:cs typeface="Times New Roman (Arabic)" charset="0"/>
                        </a:defRPr>
                      </a:lvl3pPr>
                      <a:lvl4pPr>
                        <a:spcBef>
                          <a:spcPct val="20000"/>
                        </a:spcBef>
                        <a:defRPr>
                          <a:solidFill>
                            <a:schemeClr val="tx1"/>
                          </a:solidFill>
                          <a:latin typeface="Arial Narrow" panose="020B0606020202030204" pitchFamily="34" charset="0"/>
                          <a:cs typeface="Times New Roman (Arabic)" charset="0"/>
                        </a:defRPr>
                      </a:lvl4pPr>
                      <a:lvl5pPr>
                        <a:spcBef>
                          <a:spcPct val="20000"/>
                        </a:spcBef>
                        <a:defRPr>
                          <a:solidFill>
                            <a:schemeClr val="tx1"/>
                          </a:solidFill>
                          <a:latin typeface="Arial Narrow" panose="020B0606020202030204" pitchFamily="34" charset="0"/>
                          <a:cs typeface="Times New Roman (Arabic)" charset="0"/>
                        </a:defRPr>
                      </a:lvl5pPr>
                      <a:lvl6pPr algn="r" rtl="1" fontAlgn="base">
                        <a:spcBef>
                          <a:spcPct val="20000"/>
                        </a:spcBef>
                        <a:spcAft>
                          <a:spcPct val="0"/>
                        </a:spcAft>
                        <a:defRPr>
                          <a:solidFill>
                            <a:schemeClr val="tx1"/>
                          </a:solidFill>
                          <a:latin typeface="Arial Narrow" panose="020B0606020202030204" pitchFamily="34" charset="0"/>
                          <a:cs typeface="Times New Roman (Arabic)" charset="0"/>
                        </a:defRPr>
                      </a:lvl6pPr>
                      <a:lvl7pPr algn="r" rtl="1" fontAlgn="base">
                        <a:spcBef>
                          <a:spcPct val="20000"/>
                        </a:spcBef>
                        <a:spcAft>
                          <a:spcPct val="0"/>
                        </a:spcAft>
                        <a:defRPr>
                          <a:solidFill>
                            <a:schemeClr val="tx1"/>
                          </a:solidFill>
                          <a:latin typeface="Arial Narrow" panose="020B0606020202030204" pitchFamily="34" charset="0"/>
                          <a:cs typeface="Times New Roman (Arabic)" charset="0"/>
                        </a:defRPr>
                      </a:lvl7pPr>
                      <a:lvl8pPr algn="r" rtl="1" fontAlgn="base">
                        <a:spcBef>
                          <a:spcPct val="20000"/>
                        </a:spcBef>
                        <a:spcAft>
                          <a:spcPct val="0"/>
                        </a:spcAft>
                        <a:defRPr>
                          <a:solidFill>
                            <a:schemeClr val="tx1"/>
                          </a:solidFill>
                          <a:latin typeface="Arial Narrow" panose="020B0606020202030204" pitchFamily="34" charset="0"/>
                          <a:cs typeface="Times New Roman (Arabic)" charset="0"/>
                        </a:defRPr>
                      </a:lvl8pPr>
                      <a:lvl9pPr algn="r" rtl="1" fontAlgn="base">
                        <a:spcBef>
                          <a:spcPct val="20000"/>
                        </a:spcBef>
                        <a:spcAft>
                          <a:spcPct val="0"/>
                        </a:spcAft>
                        <a:defRPr>
                          <a:solidFill>
                            <a:schemeClr val="tx1"/>
                          </a:solidFill>
                          <a:latin typeface="Arial Narrow" panose="020B0606020202030204" pitchFamily="34" charset="0"/>
                          <a:cs typeface="Times New Roman (Arabic)"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1" i="0" u="none" strike="noStrike" cap="none" normalizeH="0" baseline="0">
                          <a:ln>
                            <a:noFill/>
                          </a:ln>
                          <a:solidFill>
                            <a:schemeClr val="tx1"/>
                          </a:solidFill>
                          <a:effectLst/>
                          <a:latin typeface="Arial Narrow" panose="020B0606020202030204" pitchFamily="34" charset="0"/>
                          <a:cs typeface="Times New Roman (Arabic)" charset="0"/>
                        </a:rPr>
                        <a:t>2900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Narrow" panose="020B0606020202030204" pitchFamily="34" charset="0"/>
                          <a:cs typeface="Times New Roman (Arabic)" charset="0"/>
                        </a:defRPr>
                      </a:lvl1pPr>
                      <a:lvl2pPr>
                        <a:spcBef>
                          <a:spcPct val="20000"/>
                        </a:spcBef>
                        <a:defRPr sz="2400">
                          <a:solidFill>
                            <a:schemeClr val="tx1"/>
                          </a:solidFill>
                          <a:latin typeface="Arial Narrow" panose="020B0606020202030204" pitchFamily="34" charset="0"/>
                          <a:cs typeface="Times New Roman (Arabic)" charset="0"/>
                        </a:defRPr>
                      </a:lvl2pPr>
                      <a:lvl3pPr>
                        <a:spcBef>
                          <a:spcPct val="20000"/>
                        </a:spcBef>
                        <a:defRPr sz="2000">
                          <a:solidFill>
                            <a:schemeClr val="tx1"/>
                          </a:solidFill>
                          <a:latin typeface="Arial Narrow" panose="020B0606020202030204" pitchFamily="34" charset="0"/>
                          <a:cs typeface="Times New Roman (Arabic)" charset="0"/>
                        </a:defRPr>
                      </a:lvl3pPr>
                      <a:lvl4pPr>
                        <a:spcBef>
                          <a:spcPct val="20000"/>
                        </a:spcBef>
                        <a:defRPr>
                          <a:solidFill>
                            <a:schemeClr val="tx1"/>
                          </a:solidFill>
                          <a:latin typeface="Arial Narrow" panose="020B0606020202030204" pitchFamily="34" charset="0"/>
                          <a:cs typeface="Times New Roman (Arabic)" charset="0"/>
                        </a:defRPr>
                      </a:lvl4pPr>
                      <a:lvl5pPr>
                        <a:spcBef>
                          <a:spcPct val="20000"/>
                        </a:spcBef>
                        <a:defRPr>
                          <a:solidFill>
                            <a:schemeClr val="tx1"/>
                          </a:solidFill>
                          <a:latin typeface="Arial Narrow" panose="020B0606020202030204" pitchFamily="34" charset="0"/>
                          <a:cs typeface="Times New Roman (Arabic)" charset="0"/>
                        </a:defRPr>
                      </a:lvl5pPr>
                      <a:lvl6pPr algn="r" rtl="1" fontAlgn="base">
                        <a:spcBef>
                          <a:spcPct val="20000"/>
                        </a:spcBef>
                        <a:spcAft>
                          <a:spcPct val="0"/>
                        </a:spcAft>
                        <a:defRPr>
                          <a:solidFill>
                            <a:schemeClr val="tx1"/>
                          </a:solidFill>
                          <a:latin typeface="Arial Narrow" panose="020B0606020202030204" pitchFamily="34" charset="0"/>
                          <a:cs typeface="Times New Roman (Arabic)" charset="0"/>
                        </a:defRPr>
                      </a:lvl6pPr>
                      <a:lvl7pPr algn="r" rtl="1" fontAlgn="base">
                        <a:spcBef>
                          <a:spcPct val="20000"/>
                        </a:spcBef>
                        <a:spcAft>
                          <a:spcPct val="0"/>
                        </a:spcAft>
                        <a:defRPr>
                          <a:solidFill>
                            <a:schemeClr val="tx1"/>
                          </a:solidFill>
                          <a:latin typeface="Arial Narrow" panose="020B0606020202030204" pitchFamily="34" charset="0"/>
                          <a:cs typeface="Times New Roman (Arabic)" charset="0"/>
                        </a:defRPr>
                      </a:lvl7pPr>
                      <a:lvl8pPr algn="r" rtl="1" fontAlgn="base">
                        <a:spcBef>
                          <a:spcPct val="20000"/>
                        </a:spcBef>
                        <a:spcAft>
                          <a:spcPct val="0"/>
                        </a:spcAft>
                        <a:defRPr>
                          <a:solidFill>
                            <a:schemeClr val="tx1"/>
                          </a:solidFill>
                          <a:latin typeface="Arial Narrow" panose="020B0606020202030204" pitchFamily="34" charset="0"/>
                          <a:cs typeface="Times New Roman (Arabic)" charset="0"/>
                        </a:defRPr>
                      </a:lvl8pPr>
                      <a:lvl9pPr algn="r" rtl="1" fontAlgn="base">
                        <a:spcBef>
                          <a:spcPct val="20000"/>
                        </a:spcBef>
                        <a:spcAft>
                          <a:spcPct val="0"/>
                        </a:spcAft>
                        <a:defRPr>
                          <a:solidFill>
                            <a:schemeClr val="tx1"/>
                          </a:solidFill>
                          <a:latin typeface="Arial Narrow" panose="020B0606020202030204" pitchFamily="34" charset="0"/>
                          <a:cs typeface="Times New Roman (Arabic)"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1" i="0" u="none" strike="noStrike" cap="none" normalizeH="0" baseline="0">
                          <a:ln>
                            <a:noFill/>
                          </a:ln>
                          <a:solidFill>
                            <a:schemeClr val="tx1"/>
                          </a:solidFill>
                          <a:effectLst/>
                          <a:latin typeface="Arial Narrow" panose="020B0606020202030204" pitchFamily="34" charset="0"/>
                          <a:cs typeface="Times New Roman (Arabic)" charset="0"/>
                        </a:rPr>
                        <a:t>26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Narrow" panose="020B0606020202030204" pitchFamily="34" charset="0"/>
                          <a:cs typeface="Times New Roman (Arabic)" charset="0"/>
                        </a:defRPr>
                      </a:lvl1pPr>
                      <a:lvl2pPr>
                        <a:spcBef>
                          <a:spcPct val="20000"/>
                        </a:spcBef>
                        <a:defRPr sz="2400">
                          <a:solidFill>
                            <a:schemeClr val="tx1"/>
                          </a:solidFill>
                          <a:latin typeface="Arial Narrow" panose="020B0606020202030204" pitchFamily="34" charset="0"/>
                          <a:cs typeface="Times New Roman (Arabic)" charset="0"/>
                        </a:defRPr>
                      </a:lvl2pPr>
                      <a:lvl3pPr>
                        <a:spcBef>
                          <a:spcPct val="20000"/>
                        </a:spcBef>
                        <a:defRPr sz="2000">
                          <a:solidFill>
                            <a:schemeClr val="tx1"/>
                          </a:solidFill>
                          <a:latin typeface="Arial Narrow" panose="020B0606020202030204" pitchFamily="34" charset="0"/>
                          <a:cs typeface="Times New Roman (Arabic)" charset="0"/>
                        </a:defRPr>
                      </a:lvl3pPr>
                      <a:lvl4pPr>
                        <a:spcBef>
                          <a:spcPct val="20000"/>
                        </a:spcBef>
                        <a:defRPr>
                          <a:solidFill>
                            <a:schemeClr val="tx1"/>
                          </a:solidFill>
                          <a:latin typeface="Arial Narrow" panose="020B0606020202030204" pitchFamily="34" charset="0"/>
                          <a:cs typeface="Times New Roman (Arabic)" charset="0"/>
                        </a:defRPr>
                      </a:lvl4pPr>
                      <a:lvl5pPr>
                        <a:spcBef>
                          <a:spcPct val="20000"/>
                        </a:spcBef>
                        <a:defRPr>
                          <a:solidFill>
                            <a:schemeClr val="tx1"/>
                          </a:solidFill>
                          <a:latin typeface="Arial Narrow" panose="020B0606020202030204" pitchFamily="34" charset="0"/>
                          <a:cs typeface="Times New Roman (Arabic)" charset="0"/>
                        </a:defRPr>
                      </a:lvl5pPr>
                      <a:lvl6pPr algn="r" rtl="1" fontAlgn="base">
                        <a:spcBef>
                          <a:spcPct val="20000"/>
                        </a:spcBef>
                        <a:spcAft>
                          <a:spcPct val="0"/>
                        </a:spcAft>
                        <a:defRPr>
                          <a:solidFill>
                            <a:schemeClr val="tx1"/>
                          </a:solidFill>
                          <a:latin typeface="Arial Narrow" panose="020B0606020202030204" pitchFamily="34" charset="0"/>
                          <a:cs typeface="Times New Roman (Arabic)" charset="0"/>
                        </a:defRPr>
                      </a:lvl6pPr>
                      <a:lvl7pPr algn="r" rtl="1" fontAlgn="base">
                        <a:spcBef>
                          <a:spcPct val="20000"/>
                        </a:spcBef>
                        <a:spcAft>
                          <a:spcPct val="0"/>
                        </a:spcAft>
                        <a:defRPr>
                          <a:solidFill>
                            <a:schemeClr val="tx1"/>
                          </a:solidFill>
                          <a:latin typeface="Arial Narrow" panose="020B0606020202030204" pitchFamily="34" charset="0"/>
                          <a:cs typeface="Times New Roman (Arabic)" charset="0"/>
                        </a:defRPr>
                      </a:lvl7pPr>
                      <a:lvl8pPr algn="r" rtl="1" fontAlgn="base">
                        <a:spcBef>
                          <a:spcPct val="20000"/>
                        </a:spcBef>
                        <a:spcAft>
                          <a:spcPct val="0"/>
                        </a:spcAft>
                        <a:defRPr>
                          <a:solidFill>
                            <a:schemeClr val="tx1"/>
                          </a:solidFill>
                          <a:latin typeface="Arial Narrow" panose="020B0606020202030204" pitchFamily="34" charset="0"/>
                          <a:cs typeface="Times New Roman (Arabic)" charset="0"/>
                        </a:defRPr>
                      </a:lvl8pPr>
                      <a:lvl9pPr algn="r" rtl="1" fontAlgn="base">
                        <a:spcBef>
                          <a:spcPct val="20000"/>
                        </a:spcBef>
                        <a:spcAft>
                          <a:spcPct val="0"/>
                        </a:spcAft>
                        <a:defRPr>
                          <a:solidFill>
                            <a:schemeClr val="tx1"/>
                          </a:solidFill>
                          <a:latin typeface="Arial Narrow" panose="020B0606020202030204" pitchFamily="34" charset="0"/>
                          <a:cs typeface="Times New Roman (Arabic)"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1" i="0" u="none" strike="noStrike" cap="none" normalizeH="0" baseline="0">
                          <a:ln>
                            <a:noFill/>
                          </a:ln>
                          <a:solidFill>
                            <a:schemeClr val="tx1"/>
                          </a:solidFill>
                          <a:effectLst/>
                          <a:latin typeface="Arial Narrow" panose="020B0606020202030204" pitchFamily="34" charset="0"/>
                          <a:cs typeface="Times New Roman (Arabic)" charset="0"/>
                        </a:rPr>
                        <a:t>4-8W</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69291">
                <a:tc>
                  <a:txBody>
                    <a:bodyPr/>
                    <a:lstStyle>
                      <a:lvl1pPr>
                        <a:spcBef>
                          <a:spcPct val="20000"/>
                        </a:spcBef>
                        <a:defRPr sz="2800">
                          <a:solidFill>
                            <a:schemeClr val="tx1"/>
                          </a:solidFill>
                          <a:latin typeface="Arial Narrow" panose="020B0606020202030204" pitchFamily="34" charset="0"/>
                          <a:cs typeface="Times New Roman (Arabic)" charset="0"/>
                        </a:defRPr>
                      </a:lvl1pPr>
                      <a:lvl2pPr>
                        <a:spcBef>
                          <a:spcPct val="20000"/>
                        </a:spcBef>
                        <a:defRPr sz="2400">
                          <a:solidFill>
                            <a:schemeClr val="tx1"/>
                          </a:solidFill>
                          <a:latin typeface="Arial Narrow" panose="020B0606020202030204" pitchFamily="34" charset="0"/>
                          <a:cs typeface="Times New Roman (Arabic)" charset="0"/>
                        </a:defRPr>
                      </a:lvl2pPr>
                      <a:lvl3pPr>
                        <a:spcBef>
                          <a:spcPct val="20000"/>
                        </a:spcBef>
                        <a:defRPr sz="2000">
                          <a:solidFill>
                            <a:schemeClr val="tx1"/>
                          </a:solidFill>
                          <a:latin typeface="Arial Narrow" panose="020B0606020202030204" pitchFamily="34" charset="0"/>
                          <a:cs typeface="Times New Roman (Arabic)" charset="0"/>
                        </a:defRPr>
                      </a:lvl3pPr>
                      <a:lvl4pPr>
                        <a:spcBef>
                          <a:spcPct val="20000"/>
                        </a:spcBef>
                        <a:defRPr>
                          <a:solidFill>
                            <a:schemeClr val="tx1"/>
                          </a:solidFill>
                          <a:latin typeface="Arial Narrow" panose="020B0606020202030204" pitchFamily="34" charset="0"/>
                          <a:cs typeface="Times New Roman (Arabic)" charset="0"/>
                        </a:defRPr>
                      </a:lvl4pPr>
                      <a:lvl5pPr>
                        <a:spcBef>
                          <a:spcPct val="20000"/>
                        </a:spcBef>
                        <a:defRPr>
                          <a:solidFill>
                            <a:schemeClr val="tx1"/>
                          </a:solidFill>
                          <a:latin typeface="Arial Narrow" panose="020B0606020202030204" pitchFamily="34" charset="0"/>
                          <a:cs typeface="Times New Roman (Arabic)" charset="0"/>
                        </a:defRPr>
                      </a:lvl5pPr>
                      <a:lvl6pPr algn="r" rtl="1" fontAlgn="base">
                        <a:spcBef>
                          <a:spcPct val="20000"/>
                        </a:spcBef>
                        <a:spcAft>
                          <a:spcPct val="0"/>
                        </a:spcAft>
                        <a:defRPr>
                          <a:solidFill>
                            <a:schemeClr val="tx1"/>
                          </a:solidFill>
                          <a:latin typeface="Arial Narrow" panose="020B0606020202030204" pitchFamily="34" charset="0"/>
                          <a:cs typeface="Times New Roman (Arabic)" charset="0"/>
                        </a:defRPr>
                      </a:lvl6pPr>
                      <a:lvl7pPr algn="r" rtl="1" fontAlgn="base">
                        <a:spcBef>
                          <a:spcPct val="20000"/>
                        </a:spcBef>
                        <a:spcAft>
                          <a:spcPct val="0"/>
                        </a:spcAft>
                        <a:defRPr>
                          <a:solidFill>
                            <a:schemeClr val="tx1"/>
                          </a:solidFill>
                          <a:latin typeface="Arial Narrow" panose="020B0606020202030204" pitchFamily="34" charset="0"/>
                          <a:cs typeface="Times New Roman (Arabic)" charset="0"/>
                        </a:defRPr>
                      </a:lvl7pPr>
                      <a:lvl8pPr algn="r" rtl="1" fontAlgn="base">
                        <a:spcBef>
                          <a:spcPct val="20000"/>
                        </a:spcBef>
                        <a:spcAft>
                          <a:spcPct val="0"/>
                        </a:spcAft>
                        <a:defRPr>
                          <a:solidFill>
                            <a:schemeClr val="tx1"/>
                          </a:solidFill>
                          <a:latin typeface="Arial Narrow" panose="020B0606020202030204" pitchFamily="34" charset="0"/>
                          <a:cs typeface="Times New Roman (Arabic)" charset="0"/>
                        </a:defRPr>
                      </a:lvl8pPr>
                      <a:lvl9pPr algn="r" rtl="1" fontAlgn="base">
                        <a:spcBef>
                          <a:spcPct val="20000"/>
                        </a:spcBef>
                        <a:spcAft>
                          <a:spcPct val="0"/>
                        </a:spcAft>
                        <a:defRPr>
                          <a:solidFill>
                            <a:schemeClr val="tx1"/>
                          </a:solidFill>
                          <a:latin typeface="Arial Narrow" panose="020B0606020202030204" pitchFamily="34" charset="0"/>
                          <a:cs typeface="Times New Roman (Arabic)"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1" i="0" u="none" strike="noStrike" cap="none" normalizeH="0" baseline="0">
                          <a:ln>
                            <a:noFill/>
                          </a:ln>
                          <a:solidFill>
                            <a:schemeClr val="tx1"/>
                          </a:solidFill>
                          <a:effectLst/>
                          <a:latin typeface="Arial Narrow" panose="020B0606020202030204" pitchFamily="34" charset="0"/>
                          <a:cs typeface="Times New Roman (Arabic)" charset="0"/>
                        </a:rPr>
                        <a:t>3100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Narrow" panose="020B0606020202030204" pitchFamily="34" charset="0"/>
                          <a:cs typeface="Times New Roman (Arabic)" charset="0"/>
                        </a:defRPr>
                      </a:lvl1pPr>
                      <a:lvl2pPr>
                        <a:spcBef>
                          <a:spcPct val="20000"/>
                        </a:spcBef>
                        <a:defRPr sz="2400">
                          <a:solidFill>
                            <a:schemeClr val="tx1"/>
                          </a:solidFill>
                          <a:latin typeface="Arial Narrow" panose="020B0606020202030204" pitchFamily="34" charset="0"/>
                          <a:cs typeface="Times New Roman (Arabic)" charset="0"/>
                        </a:defRPr>
                      </a:lvl2pPr>
                      <a:lvl3pPr>
                        <a:spcBef>
                          <a:spcPct val="20000"/>
                        </a:spcBef>
                        <a:defRPr sz="2000">
                          <a:solidFill>
                            <a:schemeClr val="tx1"/>
                          </a:solidFill>
                          <a:latin typeface="Arial Narrow" panose="020B0606020202030204" pitchFamily="34" charset="0"/>
                          <a:cs typeface="Times New Roman (Arabic)" charset="0"/>
                        </a:defRPr>
                      </a:lvl3pPr>
                      <a:lvl4pPr>
                        <a:spcBef>
                          <a:spcPct val="20000"/>
                        </a:spcBef>
                        <a:defRPr>
                          <a:solidFill>
                            <a:schemeClr val="tx1"/>
                          </a:solidFill>
                          <a:latin typeface="Arial Narrow" panose="020B0606020202030204" pitchFamily="34" charset="0"/>
                          <a:cs typeface="Times New Roman (Arabic)" charset="0"/>
                        </a:defRPr>
                      </a:lvl4pPr>
                      <a:lvl5pPr>
                        <a:spcBef>
                          <a:spcPct val="20000"/>
                        </a:spcBef>
                        <a:defRPr>
                          <a:solidFill>
                            <a:schemeClr val="tx1"/>
                          </a:solidFill>
                          <a:latin typeface="Arial Narrow" panose="020B0606020202030204" pitchFamily="34" charset="0"/>
                          <a:cs typeface="Times New Roman (Arabic)" charset="0"/>
                        </a:defRPr>
                      </a:lvl5pPr>
                      <a:lvl6pPr algn="r" rtl="1" fontAlgn="base">
                        <a:spcBef>
                          <a:spcPct val="20000"/>
                        </a:spcBef>
                        <a:spcAft>
                          <a:spcPct val="0"/>
                        </a:spcAft>
                        <a:defRPr>
                          <a:solidFill>
                            <a:schemeClr val="tx1"/>
                          </a:solidFill>
                          <a:latin typeface="Arial Narrow" panose="020B0606020202030204" pitchFamily="34" charset="0"/>
                          <a:cs typeface="Times New Roman (Arabic)" charset="0"/>
                        </a:defRPr>
                      </a:lvl6pPr>
                      <a:lvl7pPr algn="r" rtl="1" fontAlgn="base">
                        <a:spcBef>
                          <a:spcPct val="20000"/>
                        </a:spcBef>
                        <a:spcAft>
                          <a:spcPct val="0"/>
                        </a:spcAft>
                        <a:defRPr>
                          <a:solidFill>
                            <a:schemeClr val="tx1"/>
                          </a:solidFill>
                          <a:latin typeface="Arial Narrow" panose="020B0606020202030204" pitchFamily="34" charset="0"/>
                          <a:cs typeface="Times New Roman (Arabic)" charset="0"/>
                        </a:defRPr>
                      </a:lvl7pPr>
                      <a:lvl8pPr algn="r" rtl="1" fontAlgn="base">
                        <a:spcBef>
                          <a:spcPct val="20000"/>
                        </a:spcBef>
                        <a:spcAft>
                          <a:spcPct val="0"/>
                        </a:spcAft>
                        <a:defRPr>
                          <a:solidFill>
                            <a:schemeClr val="tx1"/>
                          </a:solidFill>
                          <a:latin typeface="Arial Narrow" panose="020B0606020202030204" pitchFamily="34" charset="0"/>
                          <a:cs typeface="Times New Roman (Arabic)" charset="0"/>
                        </a:defRPr>
                      </a:lvl8pPr>
                      <a:lvl9pPr algn="r" rtl="1" fontAlgn="base">
                        <a:spcBef>
                          <a:spcPct val="20000"/>
                        </a:spcBef>
                        <a:spcAft>
                          <a:spcPct val="0"/>
                        </a:spcAft>
                        <a:defRPr>
                          <a:solidFill>
                            <a:schemeClr val="tx1"/>
                          </a:solidFill>
                          <a:latin typeface="Arial Narrow" panose="020B0606020202030204" pitchFamily="34" charset="0"/>
                          <a:cs typeface="Times New Roman (Arabic)"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1" i="0" u="none" strike="noStrike" cap="none" normalizeH="0" baseline="0">
                          <a:ln>
                            <a:noFill/>
                          </a:ln>
                          <a:solidFill>
                            <a:schemeClr val="tx1"/>
                          </a:solidFill>
                          <a:effectLst/>
                          <a:latin typeface="Arial Narrow" panose="020B0606020202030204" pitchFamily="34" charset="0"/>
                          <a:cs typeface="Times New Roman (Arabic)" charset="0"/>
                        </a:rPr>
                        <a:t>20-22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Narrow" panose="020B0606020202030204" pitchFamily="34" charset="0"/>
                          <a:cs typeface="Times New Roman (Arabic)" charset="0"/>
                        </a:defRPr>
                      </a:lvl1pPr>
                      <a:lvl2pPr>
                        <a:spcBef>
                          <a:spcPct val="20000"/>
                        </a:spcBef>
                        <a:defRPr sz="2400">
                          <a:solidFill>
                            <a:schemeClr val="tx1"/>
                          </a:solidFill>
                          <a:latin typeface="Arial Narrow" panose="020B0606020202030204" pitchFamily="34" charset="0"/>
                          <a:cs typeface="Times New Roman (Arabic)" charset="0"/>
                        </a:defRPr>
                      </a:lvl2pPr>
                      <a:lvl3pPr>
                        <a:spcBef>
                          <a:spcPct val="20000"/>
                        </a:spcBef>
                        <a:defRPr sz="2000">
                          <a:solidFill>
                            <a:schemeClr val="tx1"/>
                          </a:solidFill>
                          <a:latin typeface="Arial Narrow" panose="020B0606020202030204" pitchFamily="34" charset="0"/>
                          <a:cs typeface="Times New Roman (Arabic)" charset="0"/>
                        </a:defRPr>
                      </a:lvl3pPr>
                      <a:lvl4pPr>
                        <a:spcBef>
                          <a:spcPct val="20000"/>
                        </a:spcBef>
                        <a:defRPr>
                          <a:solidFill>
                            <a:schemeClr val="tx1"/>
                          </a:solidFill>
                          <a:latin typeface="Arial Narrow" panose="020B0606020202030204" pitchFamily="34" charset="0"/>
                          <a:cs typeface="Times New Roman (Arabic)" charset="0"/>
                        </a:defRPr>
                      </a:lvl4pPr>
                      <a:lvl5pPr>
                        <a:spcBef>
                          <a:spcPct val="20000"/>
                        </a:spcBef>
                        <a:defRPr>
                          <a:solidFill>
                            <a:schemeClr val="tx1"/>
                          </a:solidFill>
                          <a:latin typeface="Arial Narrow" panose="020B0606020202030204" pitchFamily="34" charset="0"/>
                          <a:cs typeface="Times New Roman (Arabic)" charset="0"/>
                        </a:defRPr>
                      </a:lvl5pPr>
                      <a:lvl6pPr algn="r" rtl="1" fontAlgn="base">
                        <a:spcBef>
                          <a:spcPct val="20000"/>
                        </a:spcBef>
                        <a:spcAft>
                          <a:spcPct val="0"/>
                        </a:spcAft>
                        <a:defRPr>
                          <a:solidFill>
                            <a:schemeClr val="tx1"/>
                          </a:solidFill>
                          <a:latin typeface="Arial Narrow" panose="020B0606020202030204" pitchFamily="34" charset="0"/>
                          <a:cs typeface="Times New Roman (Arabic)" charset="0"/>
                        </a:defRPr>
                      </a:lvl6pPr>
                      <a:lvl7pPr algn="r" rtl="1" fontAlgn="base">
                        <a:spcBef>
                          <a:spcPct val="20000"/>
                        </a:spcBef>
                        <a:spcAft>
                          <a:spcPct val="0"/>
                        </a:spcAft>
                        <a:defRPr>
                          <a:solidFill>
                            <a:schemeClr val="tx1"/>
                          </a:solidFill>
                          <a:latin typeface="Arial Narrow" panose="020B0606020202030204" pitchFamily="34" charset="0"/>
                          <a:cs typeface="Times New Roman (Arabic)" charset="0"/>
                        </a:defRPr>
                      </a:lvl7pPr>
                      <a:lvl8pPr algn="r" rtl="1" fontAlgn="base">
                        <a:spcBef>
                          <a:spcPct val="20000"/>
                        </a:spcBef>
                        <a:spcAft>
                          <a:spcPct val="0"/>
                        </a:spcAft>
                        <a:defRPr>
                          <a:solidFill>
                            <a:schemeClr val="tx1"/>
                          </a:solidFill>
                          <a:latin typeface="Arial Narrow" panose="020B0606020202030204" pitchFamily="34" charset="0"/>
                          <a:cs typeface="Times New Roman (Arabic)" charset="0"/>
                        </a:defRPr>
                      </a:lvl8pPr>
                      <a:lvl9pPr algn="r" rtl="1" fontAlgn="base">
                        <a:spcBef>
                          <a:spcPct val="20000"/>
                        </a:spcBef>
                        <a:spcAft>
                          <a:spcPct val="0"/>
                        </a:spcAft>
                        <a:defRPr>
                          <a:solidFill>
                            <a:schemeClr val="tx1"/>
                          </a:solidFill>
                          <a:latin typeface="Arial Narrow" panose="020B0606020202030204" pitchFamily="34" charset="0"/>
                          <a:cs typeface="Times New Roman (Arabic)"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1" i="0" u="none" strike="noStrike" cap="none" normalizeH="0" baseline="0">
                          <a:ln>
                            <a:noFill/>
                          </a:ln>
                          <a:solidFill>
                            <a:schemeClr val="tx1"/>
                          </a:solidFill>
                          <a:effectLst/>
                          <a:latin typeface="Arial Narrow" panose="020B0606020202030204" pitchFamily="34" charset="0"/>
                          <a:cs typeface="Times New Roman (Arabic)" charset="0"/>
                        </a:rPr>
                        <a:t>8-12W</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570839">
                <a:tc>
                  <a:txBody>
                    <a:bodyPr/>
                    <a:lstStyle>
                      <a:lvl1pPr>
                        <a:spcBef>
                          <a:spcPct val="20000"/>
                        </a:spcBef>
                        <a:defRPr sz="2800">
                          <a:solidFill>
                            <a:schemeClr val="tx1"/>
                          </a:solidFill>
                          <a:latin typeface="Arial Narrow" panose="020B0606020202030204" pitchFamily="34" charset="0"/>
                          <a:cs typeface="Times New Roman (Arabic)" charset="0"/>
                        </a:defRPr>
                      </a:lvl1pPr>
                      <a:lvl2pPr>
                        <a:spcBef>
                          <a:spcPct val="20000"/>
                        </a:spcBef>
                        <a:defRPr sz="2400">
                          <a:solidFill>
                            <a:schemeClr val="tx1"/>
                          </a:solidFill>
                          <a:latin typeface="Arial Narrow" panose="020B0606020202030204" pitchFamily="34" charset="0"/>
                          <a:cs typeface="Times New Roman (Arabic)" charset="0"/>
                        </a:defRPr>
                      </a:lvl2pPr>
                      <a:lvl3pPr>
                        <a:spcBef>
                          <a:spcPct val="20000"/>
                        </a:spcBef>
                        <a:defRPr sz="2000">
                          <a:solidFill>
                            <a:schemeClr val="tx1"/>
                          </a:solidFill>
                          <a:latin typeface="Arial Narrow" panose="020B0606020202030204" pitchFamily="34" charset="0"/>
                          <a:cs typeface="Times New Roman (Arabic)" charset="0"/>
                        </a:defRPr>
                      </a:lvl3pPr>
                      <a:lvl4pPr>
                        <a:spcBef>
                          <a:spcPct val="20000"/>
                        </a:spcBef>
                        <a:defRPr>
                          <a:solidFill>
                            <a:schemeClr val="tx1"/>
                          </a:solidFill>
                          <a:latin typeface="Arial Narrow" panose="020B0606020202030204" pitchFamily="34" charset="0"/>
                          <a:cs typeface="Times New Roman (Arabic)" charset="0"/>
                        </a:defRPr>
                      </a:lvl4pPr>
                      <a:lvl5pPr>
                        <a:spcBef>
                          <a:spcPct val="20000"/>
                        </a:spcBef>
                        <a:defRPr>
                          <a:solidFill>
                            <a:schemeClr val="tx1"/>
                          </a:solidFill>
                          <a:latin typeface="Arial Narrow" panose="020B0606020202030204" pitchFamily="34" charset="0"/>
                          <a:cs typeface="Times New Roman (Arabic)" charset="0"/>
                        </a:defRPr>
                      </a:lvl5pPr>
                      <a:lvl6pPr algn="r" rtl="1" fontAlgn="base">
                        <a:spcBef>
                          <a:spcPct val="20000"/>
                        </a:spcBef>
                        <a:spcAft>
                          <a:spcPct val="0"/>
                        </a:spcAft>
                        <a:defRPr>
                          <a:solidFill>
                            <a:schemeClr val="tx1"/>
                          </a:solidFill>
                          <a:latin typeface="Arial Narrow" panose="020B0606020202030204" pitchFamily="34" charset="0"/>
                          <a:cs typeface="Times New Roman (Arabic)" charset="0"/>
                        </a:defRPr>
                      </a:lvl6pPr>
                      <a:lvl7pPr algn="r" rtl="1" fontAlgn="base">
                        <a:spcBef>
                          <a:spcPct val="20000"/>
                        </a:spcBef>
                        <a:spcAft>
                          <a:spcPct val="0"/>
                        </a:spcAft>
                        <a:defRPr>
                          <a:solidFill>
                            <a:schemeClr val="tx1"/>
                          </a:solidFill>
                          <a:latin typeface="Arial Narrow" panose="020B0606020202030204" pitchFamily="34" charset="0"/>
                          <a:cs typeface="Times New Roman (Arabic)" charset="0"/>
                        </a:defRPr>
                      </a:lvl7pPr>
                      <a:lvl8pPr algn="r" rtl="1" fontAlgn="base">
                        <a:spcBef>
                          <a:spcPct val="20000"/>
                        </a:spcBef>
                        <a:spcAft>
                          <a:spcPct val="0"/>
                        </a:spcAft>
                        <a:defRPr>
                          <a:solidFill>
                            <a:schemeClr val="tx1"/>
                          </a:solidFill>
                          <a:latin typeface="Arial Narrow" panose="020B0606020202030204" pitchFamily="34" charset="0"/>
                          <a:cs typeface="Times New Roman (Arabic)" charset="0"/>
                        </a:defRPr>
                      </a:lvl8pPr>
                      <a:lvl9pPr algn="r" rtl="1" fontAlgn="base">
                        <a:spcBef>
                          <a:spcPct val="20000"/>
                        </a:spcBef>
                        <a:spcAft>
                          <a:spcPct val="0"/>
                        </a:spcAft>
                        <a:defRPr>
                          <a:solidFill>
                            <a:schemeClr val="tx1"/>
                          </a:solidFill>
                          <a:latin typeface="Arial Narrow" panose="020B0606020202030204" pitchFamily="34" charset="0"/>
                          <a:cs typeface="Times New Roman (Arabic)"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1" i="0" u="none" strike="noStrike" cap="none" normalizeH="0" baseline="0">
                          <a:ln>
                            <a:noFill/>
                          </a:ln>
                          <a:solidFill>
                            <a:schemeClr val="tx1"/>
                          </a:solidFill>
                          <a:effectLst/>
                          <a:latin typeface="Arial Narrow" panose="020B0606020202030204" pitchFamily="34" charset="0"/>
                          <a:cs typeface="Times New Roman (Arabic)" charset="0"/>
                        </a:rPr>
                        <a:t>3200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Narrow" panose="020B0606020202030204" pitchFamily="34" charset="0"/>
                          <a:cs typeface="Times New Roman (Arabic)" charset="0"/>
                        </a:defRPr>
                      </a:lvl1pPr>
                      <a:lvl2pPr>
                        <a:spcBef>
                          <a:spcPct val="20000"/>
                        </a:spcBef>
                        <a:defRPr sz="2400">
                          <a:solidFill>
                            <a:schemeClr val="tx1"/>
                          </a:solidFill>
                          <a:latin typeface="Arial Narrow" panose="020B0606020202030204" pitchFamily="34" charset="0"/>
                          <a:cs typeface="Times New Roman (Arabic)" charset="0"/>
                        </a:defRPr>
                      </a:lvl2pPr>
                      <a:lvl3pPr>
                        <a:spcBef>
                          <a:spcPct val="20000"/>
                        </a:spcBef>
                        <a:defRPr sz="2000">
                          <a:solidFill>
                            <a:schemeClr val="tx1"/>
                          </a:solidFill>
                          <a:latin typeface="Arial Narrow" panose="020B0606020202030204" pitchFamily="34" charset="0"/>
                          <a:cs typeface="Times New Roman (Arabic)" charset="0"/>
                        </a:defRPr>
                      </a:lvl3pPr>
                      <a:lvl4pPr>
                        <a:spcBef>
                          <a:spcPct val="20000"/>
                        </a:spcBef>
                        <a:defRPr>
                          <a:solidFill>
                            <a:schemeClr val="tx1"/>
                          </a:solidFill>
                          <a:latin typeface="Arial Narrow" panose="020B0606020202030204" pitchFamily="34" charset="0"/>
                          <a:cs typeface="Times New Roman (Arabic)" charset="0"/>
                        </a:defRPr>
                      </a:lvl4pPr>
                      <a:lvl5pPr>
                        <a:spcBef>
                          <a:spcPct val="20000"/>
                        </a:spcBef>
                        <a:defRPr>
                          <a:solidFill>
                            <a:schemeClr val="tx1"/>
                          </a:solidFill>
                          <a:latin typeface="Arial Narrow" panose="020B0606020202030204" pitchFamily="34" charset="0"/>
                          <a:cs typeface="Times New Roman (Arabic)" charset="0"/>
                        </a:defRPr>
                      </a:lvl5pPr>
                      <a:lvl6pPr algn="r" rtl="1" fontAlgn="base">
                        <a:spcBef>
                          <a:spcPct val="20000"/>
                        </a:spcBef>
                        <a:spcAft>
                          <a:spcPct val="0"/>
                        </a:spcAft>
                        <a:defRPr>
                          <a:solidFill>
                            <a:schemeClr val="tx1"/>
                          </a:solidFill>
                          <a:latin typeface="Arial Narrow" panose="020B0606020202030204" pitchFamily="34" charset="0"/>
                          <a:cs typeface="Times New Roman (Arabic)" charset="0"/>
                        </a:defRPr>
                      </a:lvl6pPr>
                      <a:lvl7pPr algn="r" rtl="1" fontAlgn="base">
                        <a:spcBef>
                          <a:spcPct val="20000"/>
                        </a:spcBef>
                        <a:spcAft>
                          <a:spcPct val="0"/>
                        </a:spcAft>
                        <a:defRPr>
                          <a:solidFill>
                            <a:schemeClr val="tx1"/>
                          </a:solidFill>
                          <a:latin typeface="Arial Narrow" panose="020B0606020202030204" pitchFamily="34" charset="0"/>
                          <a:cs typeface="Times New Roman (Arabic)" charset="0"/>
                        </a:defRPr>
                      </a:lvl7pPr>
                      <a:lvl8pPr algn="r" rtl="1" fontAlgn="base">
                        <a:spcBef>
                          <a:spcPct val="20000"/>
                        </a:spcBef>
                        <a:spcAft>
                          <a:spcPct val="0"/>
                        </a:spcAft>
                        <a:defRPr>
                          <a:solidFill>
                            <a:schemeClr val="tx1"/>
                          </a:solidFill>
                          <a:latin typeface="Arial Narrow" panose="020B0606020202030204" pitchFamily="34" charset="0"/>
                          <a:cs typeface="Times New Roman (Arabic)" charset="0"/>
                        </a:defRPr>
                      </a:lvl8pPr>
                      <a:lvl9pPr algn="r" rtl="1" fontAlgn="base">
                        <a:spcBef>
                          <a:spcPct val="20000"/>
                        </a:spcBef>
                        <a:spcAft>
                          <a:spcPct val="0"/>
                        </a:spcAft>
                        <a:defRPr>
                          <a:solidFill>
                            <a:schemeClr val="tx1"/>
                          </a:solidFill>
                          <a:latin typeface="Arial Narrow" panose="020B0606020202030204" pitchFamily="34" charset="0"/>
                          <a:cs typeface="Times New Roman (Arabic)"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1" i="0" u="none" strike="noStrike" cap="none" normalizeH="0" baseline="0">
                          <a:ln>
                            <a:noFill/>
                          </a:ln>
                          <a:solidFill>
                            <a:schemeClr val="tx1"/>
                          </a:solidFill>
                          <a:effectLst/>
                          <a:latin typeface="Arial Narrow" panose="020B0606020202030204" pitchFamily="34" charset="0"/>
                          <a:cs typeface="Times New Roman (Arabic)" charset="0"/>
                        </a:rPr>
                        <a:t>19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Narrow" panose="020B0606020202030204" pitchFamily="34" charset="0"/>
                          <a:cs typeface="Times New Roman (Arabic)" charset="0"/>
                        </a:defRPr>
                      </a:lvl1pPr>
                      <a:lvl2pPr>
                        <a:spcBef>
                          <a:spcPct val="20000"/>
                        </a:spcBef>
                        <a:defRPr sz="2400">
                          <a:solidFill>
                            <a:schemeClr val="tx1"/>
                          </a:solidFill>
                          <a:latin typeface="Arial Narrow" panose="020B0606020202030204" pitchFamily="34" charset="0"/>
                          <a:cs typeface="Times New Roman (Arabic)" charset="0"/>
                        </a:defRPr>
                      </a:lvl2pPr>
                      <a:lvl3pPr>
                        <a:spcBef>
                          <a:spcPct val="20000"/>
                        </a:spcBef>
                        <a:defRPr sz="2000">
                          <a:solidFill>
                            <a:schemeClr val="tx1"/>
                          </a:solidFill>
                          <a:latin typeface="Arial Narrow" panose="020B0606020202030204" pitchFamily="34" charset="0"/>
                          <a:cs typeface="Times New Roman (Arabic)" charset="0"/>
                        </a:defRPr>
                      </a:lvl3pPr>
                      <a:lvl4pPr>
                        <a:spcBef>
                          <a:spcPct val="20000"/>
                        </a:spcBef>
                        <a:defRPr>
                          <a:solidFill>
                            <a:schemeClr val="tx1"/>
                          </a:solidFill>
                          <a:latin typeface="Arial Narrow" panose="020B0606020202030204" pitchFamily="34" charset="0"/>
                          <a:cs typeface="Times New Roman (Arabic)" charset="0"/>
                        </a:defRPr>
                      </a:lvl4pPr>
                      <a:lvl5pPr>
                        <a:spcBef>
                          <a:spcPct val="20000"/>
                        </a:spcBef>
                        <a:defRPr>
                          <a:solidFill>
                            <a:schemeClr val="tx1"/>
                          </a:solidFill>
                          <a:latin typeface="Arial Narrow" panose="020B0606020202030204" pitchFamily="34" charset="0"/>
                          <a:cs typeface="Times New Roman (Arabic)" charset="0"/>
                        </a:defRPr>
                      </a:lvl5pPr>
                      <a:lvl6pPr algn="r" rtl="1" fontAlgn="base">
                        <a:spcBef>
                          <a:spcPct val="20000"/>
                        </a:spcBef>
                        <a:spcAft>
                          <a:spcPct val="0"/>
                        </a:spcAft>
                        <a:defRPr>
                          <a:solidFill>
                            <a:schemeClr val="tx1"/>
                          </a:solidFill>
                          <a:latin typeface="Arial Narrow" panose="020B0606020202030204" pitchFamily="34" charset="0"/>
                          <a:cs typeface="Times New Roman (Arabic)" charset="0"/>
                        </a:defRPr>
                      </a:lvl6pPr>
                      <a:lvl7pPr algn="r" rtl="1" fontAlgn="base">
                        <a:spcBef>
                          <a:spcPct val="20000"/>
                        </a:spcBef>
                        <a:spcAft>
                          <a:spcPct val="0"/>
                        </a:spcAft>
                        <a:defRPr>
                          <a:solidFill>
                            <a:schemeClr val="tx1"/>
                          </a:solidFill>
                          <a:latin typeface="Arial Narrow" panose="020B0606020202030204" pitchFamily="34" charset="0"/>
                          <a:cs typeface="Times New Roman (Arabic)" charset="0"/>
                        </a:defRPr>
                      </a:lvl7pPr>
                      <a:lvl8pPr algn="r" rtl="1" fontAlgn="base">
                        <a:spcBef>
                          <a:spcPct val="20000"/>
                        </a:spcBef>
                        <a:spcAft>
                          <a:spcPct val="0"/>
                        </a:spcAft>
                        <a:defRPr>
                          <a:solidFill>
                            <a:schemeClr val="tx1"/>
                          </a:solidFill>
                          <a:latin typeface="Arial Narrow" panose="020B0606020202030204" pitchFamily="34" charset="0"/>
                          <a:cs typeface="Times New Roman (Arabic)" charset="0"/>
                        </a:defRPr>
                      </a:lvl8pPr>
                      <a:lvl9pPr algn="r" rtl="1" fontAlgn="base">
                        <a:spcBef>
                          <a:spcPct val="20000"/>
                        </a:spcBef>
                        <a:spcAft>
                          <a:spcPct val="0"/>
                        </a:spcAft>
                        <a:defRPr>
                          <a:solidFill>
                            <a:schemeClr val="tx1"/>
                          </a:solidFill>
                          <a:latin typeface="Arial Narrow" panose="020B0606020202030204" pitchFamily="34" charset="0"/>
                          <a:cs typeface="Times New Roman (Arabic)"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1" i="0" u="none" strike="noStrike" cap="none" normalizeH="0" baseline="0">
                          <a:ln>
                            <a:noFill/>
                          </a:ln>
                          <a:solidFill>
                            <a:schemeClr val="tx1"/>
                          </a:solidFill>
                          <a:effectLst/>
                          <a:latin typeface="Arial Narrow" panose="020B0606020202030204" pitchFamily="34" charset="0"/>
                          <a:cs typeface="Times New Roman (Arabic)" charset="0"/>
                        </a:rPr>
                        <a:t>13-16W</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570839">
                <a:tc>
                  <a:txBody>
                    <a:bodyPr/>
                    <a:lstStyle>
                      <a:lvl1pPr>
                        <a:spcBef>
                          <a:spcPct val="20000"/>
                        </a:spcBef>
                        <a:defRPr sz="2800">
                          <a:solidFill>
                            <a:schemeClr val="tx1"/>
                          </a:solidFill>
                          <a:latin typeface="Arial Narrow" panose="020B0606020202030204" pitchFamily="34" charset="0"/>
                          <a:cs typeface="Times New Roman (Arabic)" charset="0"/>
                        </a:defRPr>
                      </a:lvl1pPr>
                      <a:lvl2pPr>
                        <a:spcBef>
                          <a:spcPct val="20000"/>
                        </a:spcBef>
                        <a:defRPr sz="2400">
                          <a:solidFill>
                            <a:schemeClr val="tx1"/>
                          </a:solidFill>
                          <a:latin typeface="Arial Narrow" panose="020B0606020202030204" pitchFamily="34" charset="0"/>
                          <a:cs typeface="Times New Roman (Arabic)" charset="0"/>
                        </a:defRPr>
                      </a:lvl2pPr>
                      <a:lvl3pPr>
                        <a:spcBef>
                          <a:spcPct val="20000"/>
                        </a:spcBef>
                        <a:defRPr sz="2000">
                          <a:solidFill>
                            <a:schemeClr val="tx1"/>
                          </a:solidFill>
                          <a:latin typeface="Arial Narrow" panose="020B0606020202030204" pitchFamily="34" charset="0"/>
                          <a:cs typeface="Times New Roman (Arabic)" charset="0"/>
                        </a:defRPr>
                      </a:lvl3pPr>
                      <a:lvl4pPr>
                        <a:spcBef>
                          <a:spcPct val="20000"/>
                        </a:spcBef>
                        <a:defRPr>
                          <a:solidFill>
                            <a:schemeClr val="tx1"/>
                          </a:solidFill>
                          <a:latin typeface="Arial Narrow" panose="020B0606020202030204" pitchFamily="34" charset="0"/>
                          <a:cs typeface="Times New Roman (Arabic)" charset="0"/>
                        </a:defRPr>
                      </a:lvl4pPr>
                      <a:lvl5pPr>
                        <a:spcBef>
                          <a:spcPct val="20000"/>
                        </a:spcBef>
                        <a:defRPr>
                          <a:solidFill>
                            <a:schemeClr val="tx1"/>
                          </a:solidFill>
                          <a:latin typeface="Arial Narrow" panose="020B0606020202030204" pitchFamily="34" charset="0"/>
                          <a:cs typeface="Times New Roman (Arabic)" charset="0"/>
                        </a:defRPr>
                      </a:lvl5pPr>
                      <a:lvl6pPr algn="r" rtl="1" fontAlgn="base">
                        <a:spcBef>
                          <a:spcPct val="20000"/>
                        </a:spcBef>
                        <a:spcAft>
                          <a:spcPct val="0"/>
                        </a:spcAft>
                        <a:defRPr>
                          <a:solidFill>
                            <a:schemeClr val="tx1"/>
                          </a:solidFill>
                          <a:latin typeface="Arial Narrow" panose="020B0606020202030204" pitchFamily="34" charset="0"/>
                          <a:cs typeface="Times New Roman (Arabic)" charset="0"/>
                        </a:defRPr>
                      </a:lvl6pPr>
                      <a:lvl7pPr algn="r" rtl="1" fontAlgn="base">
                        <a:spcBef>
                          <a:spcPct val="20000"/>
                        </a:spcBef>
                        <a:spcAft>
                          <a:spcPct val="0"/>
                        </a:spcAft>
                        <a:defRPr>
                          <a:solidFill>
                            <a:schemeClr val="tx1"/>
                          </a:solidFill>
                          <a:latin typeface="Arial Narrow" panose="020B0606020202030204" pitchFamily="34" charset="0"/>
                          <a:cs typeface="Times New Roman (Arabic)" charset="0"/>
                        </a:defRPr>
                      </a:lvl7pPr>
                      <a:lvl8pPr algn="r" rtl="1" fontAlgn="base">
                        <a:spcBef>
                          <a:spcPct val="20000"/>
                        </a:spcBef>
                        <a:spcAft>
                          <a:spcPct val="0"/>
                        </a:spcAft>
                        <a:defRPr>
                          <a:solidFill>
                            <a:schemeClr val="tx1"/>
                          </a:solidFill>
                          <a:latin typeface="Arial Narrow" panose="020B0606020202030204" pitchFamily="34" charset="0"/>
                          <a:cs typeface="Times New Roman (Arabic)" charset="0"/>
                        </a:defRPr>
                      </a:lvl8pPr>
                      <a:lvl9pPr algn="r" rtl="1" fontAlgn="base">
                        <a:spcBef>
                          <a:spcPct val="20000"/>
                        </a:spcBef>
                        <a:spcAft>
                          <a:spcPct val="0"/>
                        </a:spcAft>
                        <a:defRPr>
                          <a:solidFill>
                            <a:schemeClr val="tx1"/>
                          </a:solidFill>
                          <a:latin typeface="Arial Narrow" panose="020B0606020202030204" pitchFamily="34" charset="0"/>
                          <a:cs typeface="Times New Roman (Arabic)"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1" i="0" u="none" strike="noStrike" cap="none" normalizeH="0" baseline="0">
                          <a:ln>
                            <a:noFill/>
                          </a:ln>
                          <a:solidFill>
                            <a:schemeClr val="tx1"/>
                          </a:solidFill>
                          <a:effectLst/>
                          <a:latin typeface="Arial Narrow" panose="020B0606020202030204" pitchFamily="34" charset="0"/>
                          <a:cs typeface="Times New Roman (Arabic)" charset="0"/>
                        </a:rPr>
                        <a:t>3275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Narrow" panose="020B0606020202030204" pitchFamily="34" charset="0"/>
                          <a:cs typeface="Times New Roman (Arabic)" charset="0"/>
                        </a:defRPr>
                      </a:lvl1pPr>
                      <a:lvl2pPr>
                        <a:spcBef>
                          <a:spcPct val="20000"/>
                        </a:spcBef>
                        <a:defRPr sz="2400">
                          <a:solidFill>
                            <a:schemeClr val="tx1"/>
                          </a:solidFill>
                          <a:latin typeface="Arial Narrow" panose="020B0606020202030204" pitchFamily="34" charset="0"/>
                          <a:cs typeface="Times New Roman (Arabic)" charset="0"/>
                        </a:defRPr>
                      </a:lvl2pPr>
                      <a:lvl3pPr>
                        <a:spcBef>
                          <a:spcPct val="20000"/>
                        </a:spcBef>
                        <a:defRPr sz="2000">
                          <a:solidFill>
                            <a:schemeClr val="tx1"/>
                          </a:solidFill>
                          <a:latin typeface="Arial Narrow" panose="020B0606020202030204" pitchFamily="34" charset="0"/>
                          <a:cs typeface="Times New Roman (Arabic)" charset="0"/>
                        </a:defRPr>
                      </a:lvl3pPr>
                      <a:lvl4pPr>
                        <a:spcBef>
                          <a:spcPct val="20000"/>
                        </a:spcBef>
                        <a:defRPr>
                          <a:solidFill>
                            <a:schemeClr val="tx1"/>
                          </a:solidFill>
                          <a:latin typeface="Arial Narrow" panose="020B0606020202030204" pitchFamily="34" charset="0"/>
                          <a:cs typeface="Times New Roman (Arabic)" charset="0"/>
                        </a:defRPr>
                      </a:lvl4pPr>
                      <a:lvl5pPr>
                        <a:spcBef>
                          <a:spcPct val="20000"/>
                        </a:spcBef>
                        <a:defRPr>
                          <a:solidFill>
                            <a:schemeClr val="tx1"/>
                          </a:solidFill>
                          <a:latin typeface="Arial Narrow" panose="020B0606020202030204" pitchFamily="34" charset="0"/>
                          <a:cs typeface="Times New Roman (Arabic)" charset="0"/>
                        </a:defRPr>
                      </a:lvl5pPr>
                      <a:lvl6pPr algn="r" rtl="1" fontAlgn="base">
                        <a:spcBef>
                          <a:spcPct val="20000"/>
                        </a:spcBef>
                        <a:spcAft>
                          <a:spcPct val="0"/>
                        </a:spcAft>
                        <a:defRPr>
                          <a:solidFill>
                            <a:schemeClr val="tx1"/>
                          </a:solidFill>
                          <a:latin typeface="Arial Narrow" panose="020B0606020202030204" pitchFamily="34" charset="0"/>
                          <a:cs typeface="Times New Roman (Arabic)" charset="0"/>
                        </a:defRPr>
                      </a:lvl6pPr>
                      <a:lvl7pPr algn="r" rtl="1" fontAlgn="base">
                        <a:spcBef>
                          <a:spcPct val="20000"/>
                        </a:spcBef>
                        <a:spcAft>
                          <a:spcPct val="0"/>
                        </a:spcAft>
                        <a:defRPr>
                          <a:solidFill>
                            <a:schemeClr val="tx1"/>
                          </a:solidFill>
                          <a:latin typeface="Arial Narrow" panose="020B0606020202030204" pitchFamily="34" charset="0"/>
                          <a:cs typeface="Times New Roman (Arabic)" charset="0"/>
                        </a:defRPr>
                      </a:lvl7pPr>
                      <a:lvl8pPr algn="r" rtl="1" fontAlgn="base">
                        <a:spcBef>
                          <a:spcPct val="20000"/>
                        </a:spcBef>
                        <a:spcAft>
                          <a:spcPct val="0"/>
                        </a:spcAft>
                        <a:defRPr>
                          <a:solidFill>
                            <a:schemeClr val="tx1"/>
                          </a:solidFill>
                          <a:latin typeface="Arial Narrow" panose="020B0606020202030204" pitchFamily="34" charset="0"/>
                          <a:cs typeface="Times New Roman (Arabic)" charset="0"/>
                        </a:defRPr>
                      </a:lvl8pPr>
                      <a:lvl9pPr algn="r" rtl="1" fontAlgn="base">
                        <a:spcBef>
                          <a:spcPct val="20000"/>
                        </a:spcBef>
                        <a:spcAft>
                          <a:spcPct val="0"/>
                        </a:spcAft>
                        <a:defRPr>
                          <a:solidFill>
                            <a:schemeClr val="tx1"/>
                          </a:solidFill>
                          <a:latin typeface="Arial Narrow" panose="020B0606020202030204" pitchFamily="34" charset="0"/>
                          <a:cs typeface="Times New Roman (Arabic)"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1" i="0" u="none" strike="noStrike" cap="none" normalizeH="0" baseline="0">
                          <a:ln>
                            <a:noFill/>
                          </a:ln>
                          <a:solidFill>
                            <a:schemeClr val="tx1"/>
                          </a:solidFill>
                          <a:effectLst/>
                          <a:latin typeface="Arial Narrow" panose="020B0606020202030204" pitchFamily="34" charset="0"/>
                          <a:cs typeface="Times New Roman (Arabic)" charset="0"/>
                        </a:rPr>
                        <a:t>16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Narrow" panose="020B0606020202030204" pitchFamily="34" charset="0"/>
                          <a:cs typeface="Times New Roman (Arabic)" charset="0"/>
                        </a:defRPr>
                      </a:lvl1pPr>
                      <a:lvl2pPr>
                        <a:spcBef>
                          <a:spcPct val="20000"/>
                        </a:spcBef>
                        <a:defRPr sz="2400">
                          <a:solidFill>
                            <a:schemeClr val="tx1"/>
                          </a:solidFill>
                          <a:latin typeface="Arial Narrow" panose="020B0606020202030204" pitchFamily="34" charset="0"/>
                          <a:cs typeface="Times New Roman (Arabic)" charset="0"/>
                        </a:defRPr>
                      </a:lvl2pPr>
                      <a:lvl3pPr>
                        <a:spcBef>
                          <a:spcPct val="20000"/>
                        </a:spcBef>
                        <a:defRPr sz="2000">
                          <a:solidFill>
                            <a:schemeClr val="tx1"/>
                          </a:solidFill>
                          <a:latin typeface="Arial Narrow" panose="020B0606020202030204" pitchFamily="34" charset="0"/>
                          <a:cs typeface="Times New Roman (Arabic)" charset="0"/>
                        </a:defRPr>
                      </a:lvl3pPr>
                      <a:lvl4pPr>
                        <a:spcBef>
                          <a:spcPct val="20000"/>
                        </a:spcBef>
                        <a:defRPr>
                          <a:solidFill>
                            <a:schemeClr val="tx1"/>
                          </a:solidFill>
                          <a:latin typeface="Arial Narrow" panose="020B0606020202030204" pitchFamily="34" charset="0"/>
                          <a:cs typeface="Times New Roman (Arabic)" charset="0"/>
                        </a:defRPr>
                      </a:lvl4pPr>
                      <a:lvl5pPr>
                        <a:spcBef>
                          <a:spcPct val="20000"/>
                        </a:spcBef>
                        <a:defRPr>
                          <a:solidFill>
                            <a:schemeClr val="tx1"/>
                          </a:solidFill>
                          <a:latin typeface="Arial Narrow" panose="020B0606020202030204" pitchFamily="34" charset="0"/>
                          <a:cs typeface="Times New Roman (Arabic)" charset="0"/>
                        </a:defRPr>
                      </a:lvl5pPr>
                      <a:lvl6pPr algn="r" rtl="1" fontAlgn="base">
                        <a:spcBef>
                          <a:spcPct val="20000"/>
                        </a:spcBef>
                        <a:spcAft>
                          <a:spcPct val="0"/>
                        </a:spcAft>
                        <a:defRPr>
                          <a:solidFill>
                            <a:schemeClr val="tx1"/>
                          </a:solidFill>
                          <a:latin typeface="Arial Narrow" panose="020B0606020202030204" pitchFamily="34" charset="0"/>
                          <a:cs typeface="Times New Roman (Arabic)" charset="0"/>
                        </a:defRPr>
                      </a:lvl6pPr>
                      <a:lvl7pPr algn="r" rtl="1" fontAlgn="base">
                        <a:spcBef>
                          <a:spcPct val="20000"/>
                        </a:spcBef>
                        <a:spcAft>
                          <a:spcPct val="0"/>
                        </a:spcAft>
                        <a:defRPr>
                          <a:solidFill>
                            <a:schemeClr val="tx1"/>
                          </a:solidFill>
                          <a:latin typeface="Arial Narrow" panose="020B0606020202030204" pitchFamily="34" charset="0"/>
                          <a:cs typeface="Times New Roman (Arabic)" charset="0"/>
                        </a:defRPr>
                      </a:lvl7pPr>
                      <a:lvl8pPr algn="r" rtl="1" fontAlgn="base">
                        <a:spcBef>
                          <a:spcPct val="20000"/>
                        </a:spcBef>
                        <a:spcAft>
                          <a:spcPct val="0"/>
                        </a:spcAft>
                        <a:defRPr>
                          <a:solidFill>
                            <a:schemeClr val="tx1"/>
                          </a:solidFill>
                          <a:latin typeface="Arial Narrow" panose="020B0606020202030204" pitchFamily="34" charset="0"/>
                          <a:cs typeface="Times New Roman (Arabic)" charset="0"/>
                        </a:defRPr>
                      </a:lvl8pPr>
                      <a:lvl9pPr algn="r" rtl="1" fontAlgn="base">
                        <a:spcBef>
                          <a:spcPct val="20000"/>
                        </a:spcBef>
                        <a:spcAft>
                          <a:spcPct val="0"/>
                        </a:spcAft>
                        <a:defRPr>
                          <a:solidFill>
                            <a:schemeClr val="tx1"/>
                          </a:solidFill>
                          <a:latin typeface="Arial Narrow" panose="020B0606020202030204" pitchFamily="34" charset="0"/>
                          <a:cs typeface="Times New Roman (Arabic)"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1" i="0" u="none" strike="noStrike" cap="none" normalizeH="0" baseline="0">
                          <a:ln>
                            <a:noFill/>
                          </a:ln>
                          <a:solidFill>
                            <a:schemeClr val="tx1"/>
                          </a:solidFill>
                          <a:effectLst/>
                          <a:latin typeface="Arial Narrow" panose="020B0606020202030204" pitchFamily="34" charset="0"/>
                          <a:cs typeface="Times New Roman (Arabic)" charset="0"/>
                        </a:rPr>
                        <a:t>17-20 W</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682221">
                <a:tc>
                  <a:txBody>
                    <a:bodyPr/>
                    <a:lstStyle>
                      <a:lvl1pPr>
                        <a:spcBef>
                          <a:spcPct val="20000"/>
                        </a:spcBef>
                        <a:defRPr sz="2800">
                          <a:solidFill>
                            <a:schemeClr val="tx1"/>
                          </a:solidFill>
                          <a:latin typeface="Arial Narrow" panose="020B0606020202030204" pitchFamily="34" charset="0"/>
                          <a:cs typeface="Times New Roman (Arabic)" charset="0"/>
                        </a:defRPr>
                      </a:lvl1pPr>
                      <a:lvl2pPr>
                        <a:spcBef>
                          <a:spcPct val="20000"/>
                        </a:spcBef>
                        <a:defRPr sz="2400">
                          <a:solidFill>
                            <a:schemeClr val="tx1"/>
                          </a:solidFill>
                          <a:latin typeface="Arial Narrow" panose="020B0606020202030204" pitchFamily="34" charset="0"/>
                          <a:cs typeface="Times New Roman (Arabic)" charset="0"/>
                        </a:defRPr>
                      </a:lvl2pPr>
                      <a:lvl3pPr>
                        <a:spcBef>
                          <a:spcPct val="20000"/>
                        </a:spcBef>
                        <a:defRPr sz="2000">
                          <a:solidFill>
                            <a:schemeClr val="tx1"/>
                          </a:solidFill>
                          <a:latin typeface="Arial Narrow" panose="020B0606020202030204" pitchFamily="34" charset="0"/>
                          <a:cs typeface="Times New Roman (Arabic)" charset="0"/>
                        </a:defRPr>
                      </a:lvl3pPr>
                      <a:lvl4pPr>
                        <a:spcBef>
                          <a:spcPct val="20000"/>
                        </a:spcBef>
                        <a:defRPr>
                          <a:solidFill>
                            <a:schemeClr val="tx1"/>
                          </a:solidFill>
                          <a:latin typeface="Arial Narrow" panose="020B0606020202030204" pitchFamily="34" charset="0"/>
                          <a:cs typeface="Times New Roman (Arabic)" charset="0"/>
                        </a:defRPr>
                      </a:lvl4pPr>
                      <a:lvl5pPr>
                        <a:spcBef>
                          <a:spcPct val="20000"/>
                        </a:spcBef>
                        <a:defRPr>
                          <a:solidFill>
                            <a:schemeClr val="tx1"/>
                          </a:solidFill>
                          <a:latin typeface="Arial Narrow" panose="020B0606020202030204" pitchFamily="34" charset="0"/>
                          <a:cs typeface="Times New Roman (Arabic)" charset="0"/>
                        </a:defRPr>
                      </a:lvl5pPr>
                      <a:lvl6pPr algn="r" rtl="1" fontAlgn="base">
                        <a:spcBef>
                          <a:spcPct val="20000"/>
                        </a:spcBef>
                        <a:spcAft>
                          <a:spcPct val="0"/>
                        </a:spcAft>
                        <a:defRPr>
                          <a:solidFill>
                            <a:schemeClr val="tx1"/>
                          </a:solidFill>
                          <a:latin typeface="Arial Narrow" panose="020B0606020202030204" pitchFamily="34" charset="0"/>
                          <a:cs typeface="Times New Roman (Arabic)" charset="0"/>
                        </a:defRPr>
                      </a:lvl6pPr>
                      <a:lvl7pPr algn="r" rtl="1" fontAlgn="base">
                        <a:spcBef>
                          <a:spcPct val="20000"/>
                        </a:spcBef>
                        <a:spcAft>
                          <a:spcPct val="0"/>
                        </a:spcAft>
                        <a:defRPr>
                          <a:solidFill>
                            <a:schemeClr val="tx1"/>
                          </a:solidFill>
                          <a:latin typeface="Arial Narrow" panose="020B0606020202030204" pitchFamily="34" charset="0"/>
                          <a:cs typeface="Times New Roman (Arabic)" charset="0"/>
                        </a:defRPr>
                      </a:lvl7pPr>
                      <a:lvl8pPr algn="r" rtl="1" fontAlgn="base">
                        <a:spcBef>
                          <a:spcPct val="20000"/>
                        </a:spcBef>
                        <a:spcAft>
                          <a:spcPct val="0"/>
                        </a:spcAft>
                        <a:defRPr>
                          <a:solidFill>
                            <a:schemeClr val="tx1"/>
                          </a:solidFill>
                          <a:latin typeface="Arial Narrow" panose="020B0606020202030204" pitchFamily="34" charset="0"/>
                          <a:cs typeface="Times New Roman (Arabic)" charset="0"/>
                        </a:defRPr>
                      </a:lvl8pPr>
                      <a:lvl9pPr algn="r" rtl="1" fontAlgn="base">
                        <a:spcBef>
                          <a:spcPct val="20000"/>
                        </a:spcBef>
                        <a:spcAft>
                          <a:spcPct val="0"/>
                        </a:spcAft>
                        <a:defRPr>
                          <a:solidFill>
                            <a:schemeClr val="tx1"/>
                          </a:solidFill>
                          <a:latin typeface="Arial Narrow" panose="020B0606020202030204" pitchFamily="34" charset="0"/>
                          <a:cs typeface="Times New Roman (Arabic)"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1" i="0" u="none" strike="noStrike" cap="none" normalizeH="0" baseline="0">
                          <a:ln>
                            <a:noFill/>
                          </a:ln>
                          <a:solidFill>
                            <a:schemeClr val="tx1"/>
                          </a:solidFill>
                          <a:effectLst/>
                          <a:latin typeface="Arial Narrow" panose="020B0606020202030204" pitchFamily="34" charset="0"/>
                          <a:cs typeface="Times New Roman (Arabic)" charset="0"/>
                        </a:rPr>
                        <a:t>3350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Narrow" panose="020B0606020202030204" pitchFamily="34" charset="0"/>
                          <a:cs typeface="Times New Roman (Arabic)" charset="0"/>
                        </a:defRPr>
                      </a:lvl1pPr>
                      <a:lvl2pPr>
                        <a:spcBef>
                          <a:spcPct val="20000"/>
                        </a:spcBef>
                        <a:defRPr sz="2400">
                          <a:solidFill>
                            <a:schemeClr val="tx1"/>
                          </a:solidFill>
                          <a:latin typeface="Arial Narrow" panose="020B0606020202030204" pitchFamily="34" charset="0"/>
                          <a:cs typeface="Times New Roman (Arabic)" charset="0"/>
                        </a:defRPr>
                      </a:lvl2pPr>
                      <a:lvl3pPr>
                        <a:spcBef>
                          <a:spcPct val="20000"/>
                        </a:spcBef>
                        <a:defRPr sz="2000">
                          <a:solidFill>
                            <a:schemeClr val="tx1"/>
                          </a:solidFill>
                          <a:latin typeface="Arial Narrow" panose="020B0606020202030204" pitchFamily="34" charset="0"/>
                          <a:cs typeface="Times New Roman (Arabic)" charset="0"/>
                        </a:defRPr>
                      </a:lvl3pPr>
                      <a:lvl4pPr>
                        <a:spcBef>
                          <a:spcPct val="20000"/>
                        </a:spcBef>
                        <a:defRPr>
                          <a:solidFill>
                            <a:schemeClr val="tx1"/>
                          </a:solidFill>
                          <a:latin typeface="Arial Narrow" panose="020B0606020202030204" pitchFamily="34" charset="0"/>
                          <a:cs typeface="Times New Roman (Arabic)" charset="0"/>
                        </a:defRPr>
                      </a:lvl4pPr>
                      <a:lvl5pPr>
                        <a:spcBef>
                          <a:spcPct val="20000"/>
                        </a:spcBef>
                        <a:defRPr>
                          <a:solidFill>
                            <a:schemeClr val="tx1"/>
                          </a:solidFill>
                          <a:latin typeface="Arial Narrow" panose="020B0606020202030204" pitchFamily="34" charset="0"/>
                          <a:cs typeface="Times New Roman (Arabic)" charset="0"/>
                        </a:defRPr>
                      </a:lvl5pPr>
                      <a:lvl6pPr algn="r" rtl="1" fontAlgn="base">
                        <a:spcBef>
                          <a:spcPct val="20000"/>
                        </a:spcBef>
                        <a:spcAft>
                          <a:spcPct val="0"/>
                        </a:spcAft>
                        <a:defRPr>
                          <a:solidFill>
                            <a:schemeClr val="tx1"/>
                          </a:solidFill>
                          <a:latin typeface="Arial Narrow" panose="020B0606020202030204" pitchFamily="34" charset="0"/>
                          <a:cs typeface="Times New Roman (Arabic)" charset="0"/>
                        </a:defRPr>
                      </a:lvl6pPr>
                      <a:lvl7pPr algn="r" rtl="1" fontAlgn="base">
                        <a:spcBef>
                          <a:spcPct val="20000"/>
                        </a:spcBef>
                        <a:spcAft>
                          <a:spcPct val="0"/>
                        </a:spcAft>
                        <a:defRPr>
                          <a:solidFill>
                            <a:schemeClr val="tx1"/>
                          </a:solidFill>
                          <a:latin typeface="Arial Narrow" panose="020B0606020202030204" pitchFamily="34" charset="0"/>
                          <a:cs typeface="Times New Roman (Arabic)" charset="0"/>
                        </a:defRPr>
                      </a:lvl7pPr>
                      <a:lvl8pPr algn="r" rtl="1" fontAlgn="base">
                        <a:spcBef>
                          <a:spcPct val="20000"/>
                        </a:spcBef>
                        <a:spcAft>
                          <a:spcPct val="0"/>
                        </a:spcAft>
                        <a:defRPr>
                          <a:solidFill>
                            <a:schemeClr val="tx1"/>
                          </a:solidFill>
                          <a:latin typeface="Arial Narrow" panose="020B0606020202030204" pitchFamily="34" charset="0"/>
                          <a:cs typeface="Times New Roman (Arabic)" charset="0"/>
                        </a:defRPr>
                      </a:lvl8pPr>
                      <a:lvl9pPr algn="r" rtl="1" fontAlgn="base">
                        <a:spcBef>
                          <a:spcPct val="20000"/>
                        </a:spcBef>
                        <a:spcAft>
                          <a:spcPct val="0"/>
                        </a:spcAft>
                        <a:defRPr>
                          <a:solidFill>
                            <a:schemeClr val="tx1"/>
                          </a:solidFill>
                          <a:latin typeface="Arial Narrow" panose="020B0606020202030204" pitchFamily="34" charset="0"/>
                          <a:cs typeface="Times New Roman (Arabic)"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1" i="0" u="none" strike="noStrike" cap="none" normalizeH="0" baseline="0" dirty="0">
                          <a:ln>
                            <a:noFill/>
                          </a:ln>
                          <a:solidFill>
                            <a:schemeClr val="tx1"/>
                          </a:solidFill>
                          <a:effectLst/>
                          <a:latin typeface="Arial Narrow" panose="020B0606020202030204" pitchFamily="34" charset="0"/>
                          <a:cs typeface="Times New Roman (Arabic)" charset="0"/>
                        </a:rPr>
                        <a:t>13-14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Narrow" panose="020B0606020202030204" pitchFamily="34" charset="0"/>
                          <a:cs typeface="Times New Roman (Arabic)" charset="0"/>
                        </a:defRPr>
                      </a:lvl1pPr>
                      <a:lvl2pPr>
                        <a:spcBef>
                          <a:spcPct val="20000"/>
                        </a:spcBef>
                        <a:defRPr sz="2400">
                          <a:solidFill>
                            <a:schemeClr val="tx1"/>
                          </a:solidFill>
                          <a:latin typeface="Arial Narrow" panose="020B0606020202030204" pitchFamily="34" charset="0"/>
                          <a:cs typeface="Times New Roman (Arabic)" charset="0"/>
                        </a:defRPr>
                      </a:lvl2pPr>
                      <a:lvl3pPr>
                        <a:spcBef>
                          <a:spcPct val="20000"/>
                        </a:spcBef>
                        <a:defRPr sz="2000">
                          <a:solidFill>
                            <a:schemeClr val="tx1"/>
                          </a:solidFill>
                          <a:latin typeface="Arial Narrow" panose="020B0606020202030204" pitchFamily="34" charset="0"/>
                          <a:cs typeface="Times New Roman (Arabic)" charset="0"/>
                        </a:defRPr>
                      </a:lvl3pPr>
                      <a:lvl4pPr>
                        <a:spcBef>
                          <a:spcPct val="20000"/>
                        </a:spcBef>
                        <a:defRPr>
                          <a:solidFill>
                            <a:schemeClr val="tx1"/>
                          </a:solidFill>
                          <a:latin typeface="Arial Narrow" panose="020B0606020202030204" pitchFamily="34" charset="0"/>
                          <a:cs typeface="Times New Roman (Arabic)" charset="0"/>
                        </a:defRPr>
                      </a:lvl4pPr>
                      <a:lvl5pPr>
                        <a:spcBef>
                          <a:spcPct val="20000"/>
                        </a:spcBef>
                        <a:defRPr>
                          <a:solidFill>
                            <a:schemeClr val="tx1"/>
                          </a:solidFill>
                          <a:latin typeface="Arial Narrow" panose="020B0606020202030204" pitchFamily="34" charset="0"/>
                          <a:cs typeface="Times New Roman (Arabic)" charset="0"/>
                        </a:defRPr>
                      </a:lvl5pPr>
                      <a:lvl6pPr algn="r" rtl="1" fontAlgn="base">
                        <a:spcBef>
                          <a:spcPct val="20000"/>
                        </a:spcBef>
                        <a:spcAft>
                          <a:spcPct val="0"/>
                        </a:spcAft>
                        <a:defRPr>
                          <a:solidFill>
                            <a:schemeClr val="tx1"/>
                          </a:solidFill>
                          <a:latin typeface="Arial Narrow" panose="020B0606020202030204" pitchFamily="34" charset="0"/>
                          <a:cs typeface="Times New Roman (Arabic)" charset="0"/>
                        </a:defRPr>
                      </a:lvl6pPr>
                      <a:lvl7pPr algn="r" rtl="1" fontAlgn="base">
                        <a:spcBef>
                          <a:spcPct val="20000"/>
                        </a:spcBef>
                        <a:spcAft>
                          <a:spcPct val="0"/>
                        </a:spcAft>
                        <a:defRPr>
                          <a:solidFill>
                            <a:schemeClr val="tx1"/>
                          </a:solidFill>
                          <a:latin typeface="Arial Narrow" panose="020B0606020202030204" pitchFamily="34" charset="0"/>
                          <a:cs typeface="Times New Roman (Arabic)" charset="0"/>
                        </a:defRPr>
                      </a:lvl7pPr>
                      <a:lvl8pPr algn="r" rtl="1" fontAlgn="base">
                        <a:spcBef>
                          <a:spcPct val="20000"/>
                        </a:spcBef>
                        <a:spcAft>
                          <a:spcPct val="0"/>
                        </a:spcAft>
                        <a:defRPr>
                          <a:solidFill>
                            <a:schemeClr val="tx1"/>
                          </a:solidFill>
                          <a:latin typeface="Arial Narrow" panose="020B0606020202030204" pitchFamily="34" charset="0"/>
                          <a:cs typeface="Times New Roman (Arabic)" charset="0"/>
                        </a:defRPr>
                      </a:lvl8pPr>
                      <a:lvl9pPr algn="r" rtl="1" fontAlgn="base">
                        <a:spcBef>
                          <a:spcPct val="20000"/>
                        </a:spcBef>
                        <a:spcAft>
                          <a:spcPct val="0"/>
                        </a:spcAft>
                        <a:defRPr>
                          <a:solidFill>
                            <a:schemeClr val="tx1"/>
                          </a:solidFill>
                          <a:latin typeface="Arial Narrow" panose="020B0606020202030204" pitchFamily="34" charset="0"/>
                          <a:cs typeface="Times New Roman (Arabic)"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1" i="0" u="none" strike="noStrike" cap="none" normalizeH="0" baseline="0">
                          <a:ln>
                            <a:noFill/>
                          </a:ln>
                          <a:solidFill>
                            <a:srgbClr val="CC3300"/>
                          </a:solidFill>
                          <a:effectLst/>
                          <a:latin typeface="Arial Narrow" panose="020B0606020202030204" pitchFamily="34" charset="0"/>
                          <a:cs typeface="Times New Roman (Arabic)" charset="0"/>
                        </a:rPr>
                        <a:t>21 W-market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570839">
                <a:tc>
                  <a:txBody>
                    <a:bodyPr/>
                    <a:lstStyle>
                      <a:lvl1pPr>
                        <a:spcBef>
                          <a:spcPct val="20000"/>
                        </a:spcBef>
                        <a:defRPr sz="2800">
                          <a:solidFill>
                            <a:schemeClr val="tx1"/>
                          </a:solidFill>
                          <a:latin typeface="Arial Narrow" panose="020B0606020202030204" pitchFamily="34" charset="0"/>
                          <a:cs typeface="Times New Roman (Arabic)" charset="0"/>
                        </a:defRPr>
                      </a:lvl1pPr>
                      <a:lvl2pPr>
                        <a:spcBef>
                          <a:spcPct val="20000"/>
                        </a:spcBef>
                        <a:defRPr sz="2400">
                          <a:solidFill>
                            <a:schemeClr val="tx1"/>
                          </a:solidFill>
                          <a:latin typeface="Arial Narrow" panose="020B0606020202030204" pitchFamily="34" charset="0"/>
                          <a:cs typeface="Times New Roman (Arabic)" charset="0"/>
                        </a:defRPr>
                      </a:lvl2pPr>
                      <a:lvl3pPr>
                        <a:spcBef>
                          <a:spcPct val="20000"/>
                        </a:spcBef>
                        <a:defRPr sz="2000">
                          <a:solidFill>
                            <a:schemeClr val="tx1"/>
                          </a:solidFill>
                          <a:latin typeface="Arial Narrow" panose="020B0606020202030204" pitchFamily="34" charset="0"/>
                          <a:cs typeface="Times New Roman (Arabic)" charset="0"/>
                        </a:defRPr>
                      </a:lvl3pPr>
                      <a:lvl4pPr>
                        <a:spcBef>
                          <a:spcPct val="20000"/>
                        </a:spcBef>
                        <a:defRPr>
                          <a:solidFill>
                            <a:schemeClr val="tx1"/>
                          </a:solidFill>
                          <a:latin typeface="Arial Narrow" panose="020B0606020202030204" pitchFamily="34" charset="0"/>
                          <a:cs typeface="Times New Roman (Arabic)" charset="0"/>
                        </a:defRPr>
                      </a:lvl4pPr>
                      <a:lvl5pPr>
                        <a:spcBef>
                          <a:spcPct val="20000"/>
                        </a:spcBef>
                        <a:defRPr>
                          <a:solidFill>
                            <a:schemeClr val="tx1"/>
                          </a:solidFill>
                          <a:latin typeface="Arial Narrow" panose="020B0606020202030204" pitchFamily="34" charset="0"/>
                          <a:cs typeface="Times New Roman (Arabic)" charset="0"/>
                        </a:defRPr>
                      </a:lvl5pPr>
                      <a:lvl6pPr algn="r" rtl="1" fontAlgn="base">
                        <a:spcBef>
                          <a:spcPct val="20000"/>
                        </a:spcBef>
                        <a:spcAft>
                          <a:spcPct val="0"/>
                        </a:spcAft>
                        <a:defRPr>
                          <a:solidFill>
                            <a:schemeClr val="tx1"/>
                          </a:solidFill>
                          <a:latin typeface="Arial Narrow" panose="020B0606020202030204" pitchFamily="34" charset="0"/>
                          <a:cs typeface="Times New Roman (Arabic)" charset="0"/>
                        </a:defRPr>
                      </a:lvl6pPr>
                      <a:lvl7pPr algn="r" rtl="1" fontAlgn="base">
                        <a:spcBef>
                          <a:spcPct val="20000"/>
                        </a:spcBef>
                        <a:spcAft>
                          <a:spcPct val="0"/>
                        </a:spcAft>
                        <a:defRPr>
                          <a:solidFill>
                            <a:schemeClr val="tx1"/>
                          </a:solidFill>
                          <a:latin typeface="Arial Narrow" panose="020B0606020202030204" pitchFamily="34" charset="0"/>
                          <a:cs typeface="Times New Roman (Arabic)" charset="0"/>
                        </a:defRPr>
                      </a:lvl7pPr>
                      <a:lvl8pPr algn="r" rtl="1" fontAlgn="base">
                        <a:spcBef>
                          <a:spcPct val="20000"/>
                        </a:spcBef>
                        <a:spcAft>
                          <a:spcPct val="0"/>
                        </a:spcAft>
                        <a:defRPr>
                          <a:solidFill>
                            <a:schemeClr val="tx1"/>
                          </a:solidFill>
                          <a:latin typeface="Arial Narrow" panose="020B0606020202030204" pitchFamily="34" charset="0"/>
                          <a:cs typeface="Times New Roman (Arabic)" charset="0"/>
                        </a:defRPr>
                      </a:lvl8pPr>
                      <a:lvl9pPr algn="r" rtl="1" fontAlgn="base">
                        <a:spcBef>
                          <a:spcPct val="20000"/>
                        </a:spcBef>
                        <a:spcAft>
                          <a:spcPct val="0"/>
                        </a:spcAft>
                        <a:defRPr>
                          <a:solidFill>
                            <a:schemeClr val="tx1"/>
                          </a:solidFill>
                          <a:latin typeface="Arial Narrow" panose="020B0606020202030204" pitchFamily="34" charset="0"/>
                          <a:cs typeface="Times New Roman (Arabic)"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1" i="0" u="none" strike="noStrike" cap="none" normalizeH="0" baseline="0">
                          <a:ln>
                            <a:noFill/>
                          </a:ln>
                          <a:solidFill>
                            <a:schemeClr val="tx1"/>
                          </a:solidFill>
                          <a:effectLst/>
                          <a:latin typeface="Arial Narrow" panose="020B0606020202030204" pitchFamily="34" charset="0"/>
                          <a:cs typeface="Times New Roman (Arabic)" charset="0"/>
                        </a:rPr>
                        <a:t>2925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Narrow" panose="020B0606020202030204" pitchFamily="34" charset="0"/>
                          <a:cs typeface="Times New Roman (Arabic)" charset="0"/>
                        </a:defRPr>
                      </a:lvl1pPr>
                      <a:lvl2pPr>
                        <a:spcBef>
                          <a:spcPct val="20000"/>
                        </a:spcBef>
                        <a:defRPr sz="2400">
                          <a:solidFill>
                            <a:schemeClr val="tx1"/>
                          </a:solidFill>
                          <a:latin typeface="Arial Narrow" panose="020B0606020202030204" pitchFamily="34" charset="0"/>
                          <a:cs typeface="Times New Roman (Arabic)" charset="0"/>
                        </a:defRPr>
                      </a:lvl2pPr>
                      <a:lvl3pPr>
                        <a:spcBef>
                          <a:spcPct val="20000"/>
                        </a:spcBef>
                        <a:defRPr sz="2000">
                          <a:solidFill>
                            <a:schemeClr val="tx1"/>
                          </a:solidFill>
                          <a:latin typeface="Arial Narrow" panose="020B0606020202030204" pitchFamily="34" charset="0"/>
                          <a:cs typeface="Times New Roman (Arabic)" charset="0"/>
                        </a:defRPr>
                      </a:lvl3pPr>
                      <a:lvl4pPr>
                        <a:spcBef>
                          <a:spcPct val="20000"/>
                        </a:spcBef>
                        <a:defRPr>
                          <a:solidFill>
                            <a:schemeClr val="tx1"/>
                          </a:solidFill>
                          <a:latin typeface="Arial Narrow" panose="020B0606020202030204" pitchFamily="34" charset="0"/>
                          <a:cs typeface="Times New Roman (Arabic)" charset="0"/>
                        </a:defRPr>
                      </a:lvl4pPr>
                      <a:lvl5pPr>
                        <a:spcBef>
                          <a:spcPct val="20000"/>
                        </a:spcBef>
                        <a:defRPr>
                          <a:solidFill>
                            <a:schemeClr val="tx1"/>
                          </a:solidFill>
                          <a:latin typeface="Arial Narrow" panose="020B0606020202030204" pitchFamily="34" charset="0"/>
                          <a:cs typeface="Times New Roman (Arabic)" charset="0"/>
                        </a:defRPr>
                      </a:lvl5pPr>
                      <a:lvl6pPr algn="r" rtl="1" fontAlgn="base">
                        <a:spcBef>
                          <a:spcPct val="20000"/>
                        </a:spcBef>
                        <a:spcAft>
                          <a:spcPct val="0"/>
                        </a:spcAft>
                        <a:defRPr>
                          <a:solidFill>
                            <a:schemeClr val="tx1"/>
                          </a:solidFill>
                          <a:latin typeface="Arial Narrow" panose="020B0606020202030204" pitchFamily="34" charset="0"/>
                          <a:cs typeface="Times New Roman (Arabic)" charset="0"/>
                        </a:defRPr>
                      </a:lvl6pPr>
                      <a:lvl7pPr algn="r" rtl="1" fontAlgn="base">
                        <a:spcBef>
                          <a:spcPct val="20000"/>
                        </a:spcBef>
                        <a:spcAft>
                          <a:spcPct val="0"/>
                        </a:spcAft>
                        <a:defRPr>
                          <a:solidFill>
                            <a:schemeClr val="tx1"/>
                          </a:solidFill>
                          <a:latin typeface="Arial Narrow" panose="020B0606020202030204" pitchFamily="34" charset="0"/>
                          <a:cs typeface="Times New Roman (Arabic)" charset="0"/>
                        </a:defRPr>
                      </a:lvl7pPr>
                      <a:lvl8pPr algn="r" rtl="1" fontAlgn="base">
                        <a:spcBef>
                          <a:spcPct val="20000"/>
                        </a:spcBef>
                        <a:spcAft>
                          <a:spcPct val="0"/>
                        </a:spcAft>
                        <a:defRPr>
                          <a:solidFill>
                            <a:schemeClr val="tx1"/>
                          </a:solidFill>
                          <a:latin typeface="Arial Narrow" panose="020B0606020202030204" pitchFamily="34" charset="0"/>
                          <a:cs typeface="Times New Roman (Arabic)" charset="0"/>
                        </a:defRPr>
                      </a:lvl8pPr>
                      <a:lvl9pPr algn="r" rtl="1" fontAlgn="base">
                        <a:spcBef>
                          <a:spcPct val="20000"/>
                        </a:spcBef>
                        <a:spcAft>
                          <a:spcPct val="0"/>
                        </a:spcAft>
                        <a:defRPr>
                          <a:solidFill>
                            <a:schemeClr val="tx1"/>
                          </a:solidFill>
                          <a:latin typeface="Arial Narrow" panose="020B0606020202030204" pitchFamily="34" charset="0"/>
                          <a:cs typeface="Times New Roman (Arabic)"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1" i="0" u="none" strike="noStrike" cap="none" normalizeH="0" baseline="0">
                          <a:ln>
                            <a:noFill/>
                          </a:ln>
                          <a:solidFill>
                            <a:schemeClr val="tx1"/>
                          </a:solidFill>
                          <a:effectLst/>
                          <a:latin typeface="Arial Narrow" panose="020B0606020202030204" pitchFamily="34" charset="0"/>
                          <a:cs typeface="Times New Roman (Arabic)" charset="0"/>
                        </a:rPr>
                        <a:t>15-18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Narrow" panose="020B0606020202030204" pitchFamily="34" charset="0"/>
                          <a:cs typeface="Times New Roman (Arabic)" charset="0"/>
                        </a:defRPr>
                      </a:lvl1pPr>
                      <a:lvl2pPr>
                        <a:spcBef>
                          <a:spcPct val="20000"/>
                        </a:spcBef>
                        <a:defRPr sz="2400">
                          <a:solidFill>
                            <a:schemeClr val="tx1"/>
                          </a:solidFill>
                          <a:latin typeface="Arial Narrow" panose="020B0606020202030204" pitchFamily="34" charset="0"/>
                          <a:cs typeface="Times New Roman (Arabic)" charset="0"/>
                        </a:defRPr>
                      </a:lvl2pPr>
                      <a:lvl3pPr>
                        <a:spcBef>
                          <a:spcPct val="20000"/>
                        </a:spcBef>
                        <a:defRPr sz="2000">
                          <a:solidFill>
                            <a:schemeClr val="tx1"/>
                          </a:solidFill>
                          <a:latin typeface="Arial Narrow" panose="020B0606020202030204" pitchFamily="34" charset="0"/>
                          <a:cs typeface="Times New Roman (Arabic)" charset="0"/>
                        </a:defRPr>
                      </a:lvl3pPr>
                      <a:lvl4pPr>
                        <a:spcBef>
                          <a:spcPct val="20000"/>
                        </a:spcBef>
                        <a:defRPr>
                          <a:solidFill>
                            <a:schemeClr val="tx1"/>
                          </a:solidFill>
                          <a:latin typeface="Arial Narrow" panose="020B0606020202030204" pitchFamily="34" charset="0"/>
                          <a:cs typeface="Times New Roman (Arabic)" charset="0"/>
                        </a:defRPr>
                      </a:lvl4pPr>
                      <a:lvl5pPr>
                        <a:spcBef>
                          <a:spcPct val="20000"/>
                        </a:spcBef>
                        <a:defRPr>
                          <a:solidFill>
                            <a:schemeClr val="tx1"/>
                          </a:solidFill>
                          <a:latin typeface="Arial Narrow" panose="020B0606020202030204" pitchFamily="34" charset="0"/>
                          <a:cs typeface="Times New Roman (Arabic)" charset="0"/>
                        </a:defRPr>
                      </a:lvl5pPr>
                      <a:lvl6pPr algn="r" rtl="1" fontAlgn="base">
                        <a:spcBef>
                          <a:spcPct val="20000"/>
                        </a:spcBef>
                        <a:spcAft>
                          <a:spcPct val="0"/>
                        </a:spcAft>
                        <a:defRPr>
                          <a:solidFill>
                            <a:schemeClr val="tx1"/>
                          </a:solidFill>
                          <a:latin typeface="Arial Narrow" panose="020B0606020202030204" pitchFamily="34" charset="0"/>
                          <a:cs typeface="Times New Roman (Arabic)" charset="0"/>
                        </a:defRPr>
                      </a:lvl6pPr>
                      <a:lvl7pPr algn="r" rtl="1" fontAlgn="base">
                        <a:spcBef>
                          <a:spcPct val="20000"/>
                        </a:spcBef>
                        <a:spcAft>
                          <a:spcPct val="0"/>
                        </a:spcAft>
                        <a:defRPr>
                          <a:solidFill>
                            <a:schemeClr val="tx1"/>
                          </a:solidFill>
                          <a:latin typeface="Arial Narrow" panose="020B0606020202030204" pitchFamily="34" charset="0"/>
                          <a:cs typeface="Times New Roman (Arabic)" charset="0"/>
                        </a:defRPr>
                      </a:lvl7pPr>
                      <a:lvl8pPr algn="r" rtl="1" fontAlgn="base">
                        <a:spcBef>
                          <a:spcPct val="20000"/>
                        </a:spcBef>
                        <a:spcAft>
                          <a:spcPct val="0"/>
                        </a:spcAft>
                        <a:defRPr>
                          <a:solidFill>
                            <a:schemeClr val="tx1"/>
                          </a:solidFill>
                          <a:latin typeface="Arial Narrow" panose="020B0606020202030204" pitchFamily="34" charset="0"/>
                          <a:cs typeface="Times New Roman (Arabic)" charset="0"/>
                        </a:defRPr>
                      </a:lvl8pPr>
                      <a:lvl9pPr algn="r" rtl="1" fontAlgn="base">
                        <a:spcBef>
                          <a:spcPct val="20000"/>
                        </a:spcBef>
                        <a:spcAft>
                          <a:spcPct val="0"/>
                        </a:spcAft>
                        <a:defRPr>
                          <a:solidFill>
                            <a:schemeClr val="tx1"/>
                          </a:solidFill>
                          <a:latin typeface="Arial Narrow" panose="020B0606020202030204" pitchFamily="34" charset="0"/>
                          <a:cs typeface="Times New Roman (Arabic)"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1" i="0" u="none" strike="noStrike" cap="none" normalizeH="0" baseline="0">
                          <a:ln>
                            <a:noFill/>
                          </a:ln>
                          <a:solidFill>
                            <a:srgbClr val="CC3300"/>
                          </a:solidFill>
                          <a:effectLst/>
                          <a:latin typeface="Arial Narrow" panose="020B0606020202030204" pitchFamily="34" charset="0"/>
                          <a:cs typeface="Times New Roman (Arabic)" charset="0"/>
                        </a:rPr>
                        <a:t>Laying hen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570839">
                <a:tc>
                  <a:txBody>
                    <a:bodyPr/>
                    <a:lstStyle>
                      <a:lvl1pPr>
                        <a:spcBef>
                          <a:spcPct val="20000"/>
                        </a:spcBef>
                        <a:defRPr sz="2800">
                          <a:solidFill>
                            <a:schemeClr val="tx1"/>
                          </a:solidFill>
                          <a:latin typeface="Arial Narrow" panose="020B0606020202030204" pitchFamily="34" charset="0"/>
                          <a:cs typeface="Times New Roman (Arabic)" charset="0"/>
                        </a:defRPr>
                      </a:lvl1pPr>
                      <a:lvl2pPr>
                        <a:spcBef>
                          <a:spcPct val="20000"/>
                        </a:spcBef>
                        <a:defRPr sz="2400">
                          <a:solidFill>
                            <a:schemeClr val="tx1"/>
                          </a:solidFill>
                          <a:latin typeface="Arial Narrow" panose="020B0606020202030204" pitchFamily="34" charset="0"/>
                          <a:cs typeface="Times New Roman (Arabic)" charset="0"/>
                        </a:defRPr>
                      </a:lvl2pPr>
                      <a:lvl3pPr>
                        <a:spcBef>
                          <a:spcPct val="20000"/>
                        </a:spcBef>
                        <a:defRPr sz="2000">
                          <a:solidFill>
                            <a:schemeClr val="tx1"/>
                          </a:solidFill>
                          <a:latin typeface="Arial Narrow" panose="020B0606020202030204" pitchFamily="34" charset="0"/>
                          <a:cs typeface="Times New Roman (Arabic)" charset="0"/>
                        </a:defRPr>
                      </a:lvl3pPr>
                      <a:lvl4pPr>
                        <a:spcBef>
                          <a:spcPct val="20000"/>
                        </a:spcBef>
                        <a:defRPr>
                          <a:solidFill>
                            <a:schemeClr val="tx1"/>
                          </a:solidFill>
                          <a:latin typeface="Arial Narrow" panose="020B0606020202030204" pitchFamily="34" charset="0"/>
                          <a:cs typeface="Times New Roman (Arabic)" charset="0"/>
                        </a:defRPr>
                      </a:lvl4pPr>
                      <a:lvl5pPr>
                        <a:spcBef>
                          <a:spcPct val="20000"/>
                        </a:spcBef>
                        <a:defRPr>
                          <a:solidFill>
                            <a:schemeClr val="tx1"/>
                          </a:solidFill>
                          <a:latin typeface="Arial Narrow" panose="020B0606020202030204" pitchFamily="34" charset="0"/>
                          <a:cs typeface="Times New Roman (Arabic)" charset="0"/>
                        </a:defRPr>
                      </a:lvl5pPr>
                      <a:lvl6pPr algn="r" rtl="1" fontAlgn="base">
                        <a:spcBef>
                          <a:spcPct val="20000"/>
                        </a:spcBef>
                        <a:spcAft>
                          <a:spcPct val="0"/>
                        </a:spcAft>
                        <a:defRPr>
                          <a:solidFill>
                            <a:schemeClr val="tx1"/>
                          </a:solidFill>
                          <a:latin typeface="Arial Narrow" panose="020B0606020202030204" pitchFamily="34" charset="0"/>
                          <a:cs typeface="Times New Roman (Arabic)" charset="0"/>
                        </a:defRPr>
                      </a:lvl6pPr>
                      <a:lvl7pPr algn="r" rtl="1" fontAlgn="base">
                        <a:spcBef>
                          <a:spcPct val="20000"/>
                        </a:spcBef>
                        <a:spcAft>
                          <a:spcPct val="0"/>
                        </a:spcAft>
                        <a:defRPr>
                          <a:solidFill>
                            <a:schemeClr val="tx1"/>
                          </a:solidFill>
                          <a:latin typeface="Arial Narrow" panose="020B0606020202030204" pitchFamily="34" charset="0"/>
                          <a:cs typeface="Times New Roman (Arabic)" charset="0"/>
                        </a:defRPr>
                      </a:lvl7pPr>
                      <a:lvl8pPr algn="r" rtl="1" fontAlgn="base">
                        <a:spcBef>
                          <a:spcPct val="20000"/>
                        </a:spcBef>
                        <a:spcAft>
                          <a:spcPct val="0"/>
                        </a:spcAft>
                        <a:defRPr>
                          <a:solidFill>
                            <a:schemeClr val="tx1"/>
                          </a:solidFill>
                          <a:latin typeface="Arial Narrow" panose="020B0606020202030204" pitchFamily="34" charset="0"/>
                          <a:cs typeface="Times New Roman (Arabic)" charset="0"/>
                        </a:defRPr>
                      </a:lvl8pPr>
                      <a:lvl9pPr algn="r" rtl="1" fontAlgn="base">
                        <a:spcBef>
                          <a:spcPct val="20000"/>
                        </a:spcBef>
                        <a:spcAft>
                          <a:spcPct val="0"/>
                        </a:spcAft>
                        <a:defRPr>
                          <a:solidFill>
                            <a:schemeClr val="tx1"/>
                          </a:solidFill>
                          <a:latin typeface="Arial Narrow" panose="020B0606020202030204" pitchFamily="34" charset="0"/>
                          <a:cs typeface="Times New Roman (Arabic)"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1" i="0" u="none" strike="noStrike" cap="none" normalizeH="0" baseline="0">
                          <a:ln>
                            <a:noFill/>
                          </a:ln>
                          <a:solidFill>
                            <a:schemeClr val="tx1"/>
                          </a:solidFill>
                          <a:effectLst/>
                          <a:latin typeface="Arial Narrow" panose="020B0606020202030204" pitchFamily="34" charset="0"/>
                          <a:cs typeface="Times New Roman (Arabic)" charset="0"/>
                        </a:rPr>
                        <a:t>2755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Narrow" panose="020B0606020202030204" pitchFamily="34" charset="0"/>
                          <a:cs typeface="Times New Roman (Arabic)" charset="0"/>
                        </a:defRPr>
                      </a:lvl1pPr>
                      <a:lvl2pPr>
                        <a:spcBef>
                          <a:spcPct val="20000"/>
                        </a:spcBef>
                        <a:defRPr sz="2400">
                          <a:solidFill>
                            <a:schemeClr val="tx1"/>
                          </a:solidFill>
                          <a:latin typeface="Arial Narrow" panose="020B0606020202030204" pitchFamily="34" charset="0"/>
                          <a:cs typeface="Times New Roman (Arabic)" charset="0"/>
                        </a:defRPr>
                      </a:lvl2pPr>
                      <a:lvl3pPr>
                        <a:spcBef>
                          <a:spcPct val="20000"/>
                        </a:spcBef>
                        <a:defRPr sz="2000">
                          <a:solidFill>
                            <a:schemeClr val="tx1"/>
                          </a:solidFill>
                          <a:latin typeface="Arial Narrow" panose="020B0606020202030204" pitchFamily="34" charset="0"/>
                          <a:cs typeface="Times New Roman (Arabic)" charset="0"/>
                        </a:defRPr>
                      </a:lvl3pPr>
                      <a:lvl4pPr>
                        <a:spcBef>
                          <a:spcPct val="20000"/>
                        </a:spcBef>
                        <a:defRPr>
                          <a:solidFill>
                            <a:schemeClr val="tx1"/>
                          </a:solidFill>
                          <a:latin typeface="Arial Narrow" panose="020B0606020202030204" pitchFamily="34" charset="0"/>
                          <a:cs typeface="Times New Roman (Arabic)" charset="0"/>
                        </a:defRPr>
                      </a:lvl4pPr>
                      <a:lvl5pPr>
                        <a:spcBef>
                          <a:spcPct val="20000"/>
                        </a:spcBef>
                        <a:defRPr>
                          <a:solidFill>
                            <a:schemeClr val="tx1"/>
                          </a:solidFill>
                          <a:latin typeface="Arial Narrow" panose="020B0606020202030204" pitchFamily="34" charset="0"/>
                          <a:cs typeface="Times New Roman (Arabic)" charset="0"/>
                        </a:defRPr>
                      </a:lvl5pPr>
                      <a:lvl6pPr algn="r" rtl="1" fontAlgn="base">
                        <a:spcBef>
                          <a:spcPct val="20000"/>
                        </a:spcBef>
                        <a:spcAft>
                          <a:spcPct val="0"/>
                        </a:spcAft>
                        <a:defRPr>
                          <a:solidFill>
                            <a:schemeClr val="tx1"/>
                          </a:solidFill>
                          <a:latin typeface="Arial Narrow" panose="020B0606020202030204" pitchFamily="34" charset="0"/>
                          <a:cs typeface="Times New Roman (Arabic)" charset="0"/>
                        </a:defRPr>
                      </a:lvl6pPr>
                      <a:lvl7pPr algn="r" rtl="1" fontAlgn="base">
                        <a:spcBef>
                          <a:spcPct val="20000"/>
                        </a:spcBef>
                        <a:spcAft>
                          <a:spcPct val="0"/>
                        </a:spcAft>
                        <a:defRPr>
                          <a:solidFill>
                            <a:schemeClr val="tx1"/>
                          </a:solidFill>
                          <a:latin typeface="Arial Narrow" panose="020B0606020202030204" pitchFamily="34" charset="0"/>
                          <a:cs typeface="Times New Roman (Arabic)" charset="0"/>
                        </a:defRPr>
                      </a:lvl7pPr>
                      <a:lvl8pPr algn="r" rtl="1" fontAlgn="base">
                        <a:spcBef>
                          <a:spcPct val="20000"/>
                        </a:spcBef>
                        <a:spcAft>
                          <a:spcPct val="0"/>
                        </a:spcAft>
                        <a:defRPr>
                          <a:solidFill>
                            <a:schemeClr val="tx1"/>
                          </a:solidFill>
                          <a:latin typeface="Arial Narrow" panose="020B0606020202030204" pitchFamily="34" charset="0"/>
                          <a:cs typeface="Times New Roman (Arabic)" charset="0"/>
                        </a:defRPr>
                      </a:lvl8pPr>
                      <a:lvl9pPr algn="r" rtl="1" fontAlgn="base">
                        <a:spcBef>
                          <a:spcPct val="20000"/>
                        </a:spcBef>
                        <a:spcAft>
                          <a:spcPct val="0"/>
                        </a:spcAft>
                        <a:defRPr>
                          <a:solidFill>
                            <a:schemeClr val="tx1"/>
                          </a:solidFill>
                          <a:latin typeface="Arial Narrow" panose="020B0606020202030204" pitchFamily="34" charset="0"/>
                          <a:cs typeface="Times New Roman (Arabic)"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1" i="0" u="none" strike="noStrike" cap="none" normalizeH="0" baseline="0">
                          <a:ln>
                            <a:noFill/>
                          </a:ln>
                          <a:solidFill>
                            <a:schemeClr val="tx1"/>
                          </a:solidFill>
                          <a:effectLst/>
                          <a:latin typeface="Arial Narrow" panose="020B0606020202030204" pitchFamily="34" charset="0"/>
                          <a:cs typeface="Times New Roman (Arabic)" charset="0"/>
                        </a:rPr>
                        <a:t>19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Narrow" panose="020B0606020202030204" pitchFamily="34" charset="0"/>
                          <a:cs typeface="Times New Roman (Arabic)" charset="0"/>
                        </a:defRPr>
                      </a:lvl1pPr>
                      <a:lvl2pPr>
                        <a:spcBef>
                          <a:spcPct val="20000"/>
                        </a:spcBef>
                        <a:defRPr sz="2400">
                          <a:solidFill>
                            <a:schemeClr val="tx1"/>
                          </a:solidFill>
                          <a:latin typeface="Arial Narrow" panose="020B0606020202030204" pitchFamily="34" charset="0"/>
                          <a:cs typeface="Times New Roman (Arabic)" charset="0"/>
                        </a:defRPr>
                      </a:lvl2pPr>
                      <a:lvl3pPr>
                        <a:spcBef>
                          <a:spcPct val="20000"/>
                        </a:spcBef>
                        <a:defRPr sz="2000">
                          <a:solidFill>
                            <a:schemeClr val="tx1"/>
                          </a:solidFill>
                          <a:latin typeface="Arial Narrow" panose="020B0606020202030204" pitchFamily="34" charset="0"/>
                          <a:cs typeface="Times New Roman (Arabic)" charset="0"/>
                        </a:defRPr>
                      </a:lvl3pPr>
                      <a:lvl4pPr>
                        <a:spcBef>
                          <a:spcPct val="20000"/>
                        </a:spcBef>
                        <a:defRPr>
                          <a:solidFill>
                            <a:schemeClr val="tx1"/>
                          </a:solidFill>
                          <a:latin typeface="Arial Narrow" panose="020B0606020202030204" pitchFamily="34" charset="0"/>
                          <a:cs typeface="Times New Roman (Arabic)" charset="0"/>
                        </a:defRPr>
                      </a:lvl4pPr>
                      <a:lvl5pPr>
                        <a:spcBef>
                          <a:spcPct val="20000"/>
                        </a:spcBef>
                        <a:defRPr>
                          <a:solidFill>
                            <a:schemeClr val="tx1"/>
                          </a:solidFill>
                          <a:latin typeface="Arial Narrow" panose="020B0606020202030204" pitchFamily="34" charset="0"/>
                          <a:cs typeface="Times New Roman (Arabic)" charset="0"/>
                        </a:defRPr>
                      </a:lvl5pPr>
                      <a:lvl6pPr algn="r" rtl="1" fontAlgn="base">
                        <a:spcBef>
                          <a:spcPct val="20000"/>
                        </a:spcBef>
                        <a:spcAft>
                          <a:spcPct val="0"/>
                        </a:spcAft>
                        <a:defRPr>
                          <a:solidFill>
                            <a:schemeClr val="tx1"/>
                          </a:solidFill>
                          <a:latin typeface="Arial Narrow" panose="020B0606020202030204" pitchFamily="34" charset="0"/>
                          <a:cs typeface="Times New Roman (Arabic)" charset="0"/>
                        </a:defRPr>
                      </a:lvl6pPr>
                      <a:lvl7pPr algn="r" rtl="1" fontAlgn="base">
                        <a:spcBef>
                          <a:spcPct val="20000"/>
                        </a:spcBef>
                        <a:spcAft>
                          <a:spcPct val="0"/>
                        </a:spcAft>
                        <a:defRPr>
                          <a:solidFill>
                            <a:schemeClr val="tx1"/>
                          </a:solidFill>
                          <a:latin typeface="Arial Narrow" panose="020B0606020202030204" pitchFamily="34" charset="0"/>
                          <a:cs typeface="Times New Roman (Arabic)" charset="0"/>
                        </a:defRPr>
                      </a:lvl7pPr>
                      <a:lvl8pPr algn="r" rtl="1" fontAlgn="base">
                        <a:spcBef>
                          <a:spcPct val="20000"/>
                        </a:spcBef>
                        <a:spcAft>
                          <a:spcPct val="0"/>
                        </a:spcAft>
                        <a:defRPr>
                          <a:solidFill>
                            <a:schemeClr val="tx1"/>
                          </a:solidFill>
                          <a:latin typeface="Arial Narrow" panose="020B0606020202030204" pitchFamily="34" charset="0"/>
                          <a:cs typeface="Times New Roman (Arabic)" charset="0"/>
                        </a:defRPr>
                      </a:lvl8pPr>
                      <a:lvl9pPr algn="r" rtl="1" fontAlgn="base">
                        <a:spcBef>
                          <a:spcPct val="20000"/>
                        </a:spcBef>
                        <a:spcAft>
                          <a:spcPct val="0"/>
                        </a:spcAft>
                        <a:defRPr>
                          <a:solidFill>
                            <a:schemeClr val="tx1"/>
                          </a:solidFill>
                          <a:latin typeface="Arial Narrow" panose="020B0606020202030204" pitchFamily="34" charset="0"/>
                          <a:cs typeface="Times New Roman (Arabic)"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1" i="0" u="none" strike="noStrike" cap="none" normalizeH="0" baseline="0" dirty="0">
                          <a:ln>
                            <a:noFill/>
                          </a:ln>
                          <a:solidFill>
                            <a:srgbClr val="CC3300"/>
                          </a:solidFill>
                          <a:effectLst/>
                          <a:latin typeface="Arial Narrow" panose="020B0606020202030204" pitchFamily="34" charset="0"/>
                          <a:cs typeface="Times New Roman (Arabic)" charset="0"/>
                        </a:rPr>
                        <a:t>Peak production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133600" y="422926"/>
            <a:ext cx="4709285" cy="689291"/>
          </a:xfrm>
          <a:prstGeom prst="rect">
            <a:avLst/>
          </a:prstGeom>
        </p:spPr>
        <p:txBody>
          <a:bodyPr vert="horz" wrap="square" lIns="0" tIns="12065" rIns="0" bIns="0" rtlCol="0">
            <a:spAutoFit/>
          </a:bodyPr>
          <a:lstStyle/>
          <a:p>
            <a:pPr marL="12700">
              <a:lnSpc>
                <a:spcPct val="100000"/>
              </a:lnSpc>
              <a:spcBef>
                <a:spcPts val="95"/>
              </a:spcBef>
            </a:pPr>
            <a:r>
              <a:rPr sz="4400" spc="5" dirty="0">
                <a:latin typeface="Times New Roman"/>
                <a:cs typeface="Times New Roman"/>
              </a:rPr>
              <a:t>P</a:t>
            </a:r>
            <a:r>
              <a:rPr sz="4400" spc="-5" dirty="0">
                <a:latin typeface="Times New Roman"/>
                <a:cs typeface="Times New Roman"/>
              </a:rPr>
              <a:t>has</a:t>
            </a:r>
            <a:r>
              <a:rPr sz="4400" spc="-20" dirty="0">
                <a:latin typeface="Times New Roman"/>
                <a:cs typeface="Times New Roman"/>
              </a:rPr>
              <a:t>e</a:t>
            </a:r>
            <a:r>
              <a:rPr sz="4400" spc="-5" dirty="0">
                <a:latin typeface="Times New Roman"/>
                <a:cs typeface="Times New Roman"/>
              </a:rPr>
              <a:t>s</a:t>
            </a:r>
            <a:r>
              <a:rPr lang="en-IN" sz="4400" spc="-5" dirty="0">
                <a:latin typeface="Times New Roman"/>
                <a:cs typeface="Times New Roman"/>
              </a:rPr>
              <a:t> (BIS, 2007)</a:t>
            </a:r>
            <a:endParaRPr sz="4400" dirty="0">
              <a:latin typeface="Times New Roman"/>
              <a:cs typeface="Times New Roman"/>
            </a:endParaRPr>
          </a:p>
        </p:txBody>
      </p:sp>
      <p:sp>
        <p:nvSpPr>
          <p:cNvPr id="3" name="object 3"/>
          <p:cNvSpPr txBox="1"/>
          <p:nvPr/>
        </p:nvSpPr>
        <p:spPr>
          <a:xfrm>
            <a:off x="536244" y="1391869"/>
            <a:ext cx="5342255" cy="1003935"/>
          </a:xfrm>
          <a:prstGeom prst="rect">
            <a:avLst/>
          </a:prstGeom>
        </p:spPr>
        <p:txBody>
          <a:bodyPr vert="horz" wrap="square" lIns="0" tIns="11430" rIns="0" bIns="0" rtlCol="0">
            <a:spAutoFit/>
          </a:bodyPr>
          <a:lstStyle/>
          <a:p>
            <a:pPr marL="355600" marR="5080" indent="-343535">
              <a:lnSpc>
                <a:spcPct val="100400"/>
              </a:lnSpc>
              <a:spcBef>
                <a:spcPts val="90"/>
              </a:spcBef>
              <a:buFont typeface="Arial"/>
              <a:buChar char="•"/>
              <a:tabLst>
                <a:tab pos="355600" algn="l"/>
                <a:tab pos="356235" algn="l"/>
                <a:tab pos="2734310" algn="l"/>
                <a:tab pos="4088129" algn="l"/>
              </a:tabLst>
            </a:pPr>
            <a:r>
              <a:rPr sz="3200" spc="-20" dirty="0">
                <a:solidFill>
                  <a:srgbClr val="212121"/>
                </a:solidFill>
                <a:latin typeface="Times New Roman"/>
                <a:cs typeface="Times New Roman"/>
              </a:rPr>
              <a:t>Co</a:t>
            </a:r>
            <a:r>
              <a:rPr sz="3200" spc="-5" dirty="0">
                <a:solidFill>
                  <a:srgbClr val="212121"/>
                </a:solidFill>
                <a:latin typeface="Times New Roman"/>
                <a:cs typeface="Times New Roman"/>
              </a:rPr>
              <a:t>mm</a:t>
            </a:r>
            <a:r>
              <a:rPr sz="3200" spc="10" dirty="0">
                <a:solidFill>
                  <a:srgbClr val="212121"/>
                </a:solidFill>
                <a:latin typeface="Times New Roman"/>
                <a:cs typeface="Times New Roman"/>
              </a:rPr>
              <a:t>e</a:t>
            </a:r>
            <a:r>
              <a:rPr sz="3200" spc="5" dirty="0">
                <a:solidFill>
                  <a:srgbClr val="212121"/>
                </a:solidFill>
                <a:latin typeface="Times New Roman"/>
                <a:cs typeface="Times New Roman"/>
              </a:rPr>
              <a:t>r</a:t>
            </a:r>
            <a:r>
              <a:rPr sz="3200" spc="10" dirty="0">
                <a:solidFill>
                  <a:srgbClr val="212121"/>
                </a:solidFill>
                <a:latin typeface="Times New Roman"/>
                <a:cs typeface="Times New Roman"/>
              </a:rPr>
              <a:t>c</a:t>
            </a:r>
            <a:r>
              <a:rPr sz="3200" dirty="0">
                <a:solidFill>
                  <a:srgbClr val="212121"/>
                </a:solidFill>
                <a:latin typeface="Times New Roman"/>
                <a:cs typeface="Times New Roman"/>
              </a:rPr>
              <a:t>i</a:t>
            </a:r>
            <a:r>
              <a:rPr sz="3200" spc="20" dirty="0">
                <a:solidFill>
                  <a:srgbClr val="212121"/>
                </a:solidFill>
                <a:latin typeface="Times New Roman"/>
                <a:cs typeface="Times New Roman"/>
              </a:rPr>
              <a:t>a</a:t>
            </a:r>
            <a:r>
              <a:rPr sz="3200" dirty="0">
                <a:solidFill>
                  <a:srgbClr val="212121"/>
                </a:solidFill>
                <a:latin typeface="Times New Roman"/>
                <a:cs typeface="Times New Roman"/>
              </a:rPr>
              <a:t>l	</a:t>
            </a:r>
            <a:r>
              <a:rPr sz="3200" spc="-30" dirty="0">
                <a:solidFill>
                  <a:srgbClr val="212121"/>
                </a:solidFill>
                <a:latin typeface="Times New Roman"/>
                <a:cs typeface="Times New Roman"/>
              </a:rPr>
              <a:t>W</a:t>
            </a:r>
            <a:r>
              <a:rPr sz="3200" spc="10" dirty="0">
                <a:solidFill>
                  <a:srgbClr val="212121"/>
                </a:solidFill>
                <a:latin typeface="Times New Roman"/>
                <a:cs typeface="Times New Roman"/>
              </a:rPr>
              <a:t>h</a:t>
            </a:r>
            <a:r>
              <a:rPr sz="3200" dirty="0">
                <a:solidFill>
                  <a:srgbClr val="212121"/>
                </a:solidFill>
                <a:latin typeface="Times New Roman"/>
                <a:cs typeface="Times New Roman"/>
              </a:rPr>
              <a:t>i</a:t>
            </a:r>
            <a:r>
              <a:rPr sz="3200" spc="-20" dirty="0">
                <a:solidFill>
                  <a:srgbClr val="212121"/>
                </a:solidFill>
                <a:latin typeface="Times New Roman"/>
                <a:cs typeface="Times New Roman"/>
              </a:rPr>
              <a:t>t</a:t>
            </a:r>
            <a:r>
              <a:rPr sz="3200" dirty="0">
                <a:solidFill>
                  <a:srgbClr val="212121"/>
                </a:solidFill>
                <a:latin typeface="Times New Roman"/>
                <a:cs typeface="Times New Roman"/>
              </a:rPr>
              <a:t>e	</a:t>
            </a:r>
            <a:r>
              <a:rPr sz="3200" spc="-20" dirty="0">
                <a:solidFill>
                  <a:srgbClr val="212121"/>
                </a:solidFill>
                <a:latin typeface="Times New Roman"/>
                <a:cs typeface="Times New Roman"/>
              </a:rPr>
              <a:t>b</a:t>
            </a:r>
            <a:r>
              <a:rPr sz="3200" spc="5" dirty="0">
                <a:solidFill>
                  <a:srgbClr val="212121"/>
                </a:solidFill>
                <a:latin typeface="Times New Roman"/>
                <a:cs typeface="Times New Roman"/>
              </a:rPr>
              <a:t>r</a:t>
            </a:r>
            <a:r>
              <a:rPr sz="3200" spc="-20" dirty="0">
                <a:solidFill>
                  <a:srgbClr val="212121"/>
                </a:solidFill>
                <a:latin typeface="Times New Roman"/>
                <a:cs typeface="Times New Roman"/>
              </a:rPr>
              <a:t>o</a:t>
            </a:r>
            <a:r>
              <a:rPr sz="3200" dirty="0">
                <a:solidFill>
                  <a:srgbClr val="212121"/>
                </a:solidFill>
                <a:latin typeface="Times New Roman"/>
                <a:cs typeface="Times New Roman"/>
              </a:rPr>
              <a:t>i</a:t>
            </a:r>
            <a:r>
              <a:rPr sz="3200" spc="10" dirty="0">
                <a:solidFill>
                  <a:srgbClr val="212121"/>
                </a:solidFill>
                <a:latin typeface="Times New Roman"/>
                <a:cs typeface="Times New Roman"/>
              </a:rPr>
              <a:t>l</a:t>
            </a:r>
            <a:r>
              <a:rPr sz="3200" spc="-20" dirty="0">
                <a:solidFill>
                  <a:srgbClr val="212121"/>
                </a:solidFill>
                <a:latin typeface="Times New Roman"/>
                <a:cs typeface="Times New Roman"/>
              </a:rPr>
              <a:t>e</a:t>
            </a:r>
            <a:r>
              <a:rPr sz="3200" spc="5" dirty="0">
                <a:solidFill>
                  <a:srgbClr val="212121"/>
                </a:solidFill>
                <a:latin typeface="Times New Roman"/>
                <a:cs typeface="Times New Roman"/>
              </a:rPr>
              <a:t>r</a:t>
            </a:r>
            <a:r>
              <a:rPr sz="3200" dirty="0">
                <a:solidFill>
                  <a:srgbClr val="212121"/>
                </a:solidFill>
                <a:latin typeface="Times New Roman"/>
                <a:cs typeface="Times New Roman"/>
              </a:rPr>
              <a:t>s  </a:t>
            </a:r>
            <a:r>
              <a:rPr sz="3200" spc="5" dirty="0">
                <a:solidFill>
                  <a:srgbClr val="212121"/>
                </a:solidFill>
                <a:latin typeface="Times New Roman"/>
                <a:cs typeface="Times New Roman"/>
              </a:rPr>
              <a:t>reared </a:t>
            </a:r>
            <a:r>
              <a:rPr sz="3200" spc="10" dirty="0">
                <a:solidFill>
                  <a:srgbClr val="212121"/>
                </a:solidFill>
                <a:latin typeface="Times New Roman"/>
                <a:cs typeface="Times New Roman"/>
              </a:rPr>
              <a:t>under </a:t>
            </a:r>
            <a:r>
              <a:rPr sz="3200" spc="5" dirty="0">
                <a:solidFill>
                  <a:srgbClr val="212121"/>
                </a:solidFill>
                <a:latin typeface="Times New Roman"/>
                <a:cs typeface="Times New Roman"/>
              </a:rPr>
              <a:t>three</a:t>
            </a:r>
            <a:r>
              <a:rPr sz="3200" spc="-250" dirty="0">
                <a:solidFill>
                  <a:srgbClr val="212121"/>
                </a:solidFill>
                <a:latin typeface="Times New Roman"/>
                <a:cs typeface="Times New Roman"/>
              </a:rPr>
              <a:t> </a:t>
            </a:r>
            <a:r>
              <a:rPr sz="3200" spc="5" dirty="0">
                <a:solidFill>
                  <a:srgbClr val="212121"/>
                </a:solidFill>
                <a:latin typeface="Times New Roman"/>
                <a:cs typeface="Times New Roman"/>
              </a:rPr>
              <a:t>phases,</a:t>
            </a:r>
            <a:endParaRPr sz="3200" dirty="0">
              <a:latin typeface="Times New Roman"/>
              <a:cs typeface="Times New Roman"/>
            </a:endParaRPr>
          </a:p>
        </p:txBody>
      </p:sp>
      <p:sp>
        <p:nvSpPr>
          <p:cNvPr id="4" name="object 4"/>
          <p:cNvSpPr txBox="1"/>
          <p:nvPr/>
        </p:nvSpPr>
        <p:spPr>
          <a:xfrm>
            <a:off x="6217411" y="1391869"/>
            <a:ext cx="2399665" cy="514350"/>
          </a:xfrm>
          <a:prstGeom prst="rect">
            <a:avLst/>
          </a:prstGeom>
        </p:spPr>
        <p:txBody>
          <a:bodyPr vert="horz" wrap="square" lIns="0" tIns="13335" rIns="0" bIns="0" rtlCol="0">
            <a:spAutoFit/>
          </a:bodyPr>
          <a:lstStyle/>
          <a:p>
            <a:pPr marL="12700">
              <a:lnSpc>
                <a:spcPct val="100000"/>
              </a:lnSpc>
              <a:spcBef>
                <a:spcPts val="105"/>
              </a:spcBef>
              <a:tabLst>
                <a:tab pos="872490" algn="l"/>
              </a:tabLst>
            </a:pPr>
            <a:r>
              <a:rPr sz="3200" spc="-5" dirty="0">
                <a:solidFill>
                  <a:srgbClr val="212121"/>
                </a:solidFill>
                <a:latin typeface="Times New Roman"/>
                <a:cs typeface="Times New Roman"/>
              </a:rPr>
              <a:t>are	generally</a:t>
            </a:r>
            <a:endParaRPr sz="3200">
              <a:latin typeface="Times New Roman"/>
              <a:cs typeface="Times New Roman"/>
            </a:endParaRPr>
          </a:p>
        </p:txBody>
      </p:sp>
      <p:sp>
        <p:nvSpPr>
          <p:cNvPr id="5" name="object 5"/>
          <p:cNvSpPr txBox="1"/>
          <p:nvPr/>
        </p:nvSpPr>
        <p:spPr>
          <a:xfrm>
            <a:off x="536244" y="2955108"/>
            <a:ext cx="7428230" cy="2661285"/>
          </a:xfrm>
          <a:prstGeom prst="rect">
            <a:avLst/>
          </a:prstGeom>
        </p:spPr>
        <p:txBody>
          <a:bodyPr vert="horz" wrap="square" lIns="0" tIns="97790" rIns="0" bIns="0" rtlCol="0">
            <a:spAutoFit/>
          </a:bodyPr>
          <a:lstStyle/>
          <a:p>
            <a:pPr marL="547370" indent="-288925">
              <a:lnSpc>
                <a:spcPct val="100000"/>
              </a:lnSpc>
              <a:spcBef>
                <a:spcPts val="770"/>
              </a:spcBef>
              <a:buSzPct val="96428"/>
              <a:buFont typeface="Wingdings"/>
              <a:buChar char=""/>
              <a:tabLst>
                <a:tab pos="548005" algn="l"/>
              </a:tabLst>
            </a:pPr>
            <a:r>
              <a:rPr sz="2800" spc="5" dirty="0">
                <a:solidFill>
                  <a:srgbClr val="212121"/>
                </a:solidFill>
                <a:latin typeface="Times New Roman"/>
                <a:cs typeface="Times New Roman"/>
              </a:rPr>
              <a:t>Pre-starter </a:t>
            </a:r>
            <a:r>
              <a:rPr sz="2800" dirty="0">
                <a:solidFill>
                  <a:srgbClr val="212121"/>
                </a:solidFill>
                <a:latin typeface="Times New Roman"/>
                <a:cs typeface="Times New Roman"/>
              </a:rPr>
              <a:t>phase (0-14 </a:t>
            </a:r>
            <a:r>
              <a:rPr sz="2800" spc="-25" dirty="0">
                <a:solidFill>
                  <a:srgbClr val="212121"/>
                </a:solidFill>
                <a:latin typeface="Times New Roman"/>
                <a:cs typeface="Times New Roman"/>
              </a:rPr>
              <a:t>days </a:t>
            </a:r>
            <a:r>
              <a:rPr sz="2800" spc="-20" dirty="0">
                <a:solidFill>
                  <a:srgbClr val="212121"/>
                </a:solidFill>
                <a:latin typeface="Times New Roman"/>
                <a:cs typeface="Times New Roman"/>
              </a:rPr>
              <a:t>of</a:t>
            </a:r>
            <a:r>
              <a:rPr sz="2800" spc="-50" dirty="0">
                <a:solidFill>
                  <a:srgbClr val="212121"/>
                </a:solidFill>
                <a:latin typeface="Times New Roman"/>
                <a:cs typeface="Times New Roman"/>
              </a:rPr>
              <a:t> </a:t>
            </a:r>
            <a:r>
              <a:rPr sz="2800" spc="-5" dirty="0">
                <a:solidFill>
                  <a:srgbClr val="212121"/>
                </a:solidFill>
                <a:latin typeface="Times New Roman"/>
                <a:cs typeface="Times New Roman"/>
              </a:rPr>
              <a:t>age)</a:t>
            </a:r>
            <a:endParaRPr sz="2800" dirty="0">
              <a:latin typeface="Times New Roman"/>
              <a:cs typeface="Times New Roman"/>
            </a:endParaRPr>
          </a:p>
          <a:p>
            <a:pPr marL="547370" indent="-288925">
              <a:lnSpc>
                <a:spcPct val="100000"/>
              </a:lnSpc>
              <a:spcBef>
                <a:spcPts val="675"/>
              </a:spcBef>
              <a:buSzPct val="96428"/>
              <a:buFont typeface="Wingdings"/>
              <a:buChar char=""/>
              <a:tabLst>
                <a:tab pos="548005" algn="l"/>
              </a:tabLst>
            </a:pPr>
            <a:r>
              <a:rPr sz="2800" dirty="0">
                <a:solidFill>
                  <a:srgbClr val="212121"/>
                </a:solidFill>
                <a:latin typeface="Times New Roman"/>
                <a:cs typeface="Times New Roman"/>
              </a:rPr>
              <a:t>Starter phase (14-21 </a:t>
            </a:r>
            <a:r>
              <a:rPr sz="2800" spc="-25" dirty="0">
                <a:solidFill>
                  <a:srgbClr val="212121"/>
                </a:solidFill>
                <a:latin typeface="Times New Roman"/>
                <a:cs typeface="Times New Roman"/>
              </a:rPr>
              <a:t>days </a:t>
            </a:r>
            <a:r>
              <a:rPr sz="2800" spc="-20" dirty="0">
                <a:solidFill>
                  <a:srgbClr val="212121"/>
                </a:solidFill>
                <a:latin typeface="Times New Roman"/>
                <a:cs typeface="Times New Roman"/>
              </a:rPr>
              <a:t>of</a:t>
            </a:r>
            <a:r>
              <a:rPr sz="2800" dirty="0">
                <a:solidFill>
                  <a:srgbClr val="212121"/>
                </a:solidFill>
                <a:latin typeface="Times New Roman"/>
                <a:cs typeface="Times New Roman"/>
              </a:rPr>
              <a:t> </a:t>
            </a:r>
            <a:r>
              <a:rPr sz="2800" spc="-5" dirty="0">
                <a:solidFill>
                  <a:srgbClr val="212121"/>
                </a:solidFill>
                <a:latin typeface="Times New Roman"/>
                <a:cs typeface="Times New Roman"/>
              </a:rPr>
              <a:t>age)</a:t>
            </a:r>
            <a:endParaRPr sz="2800" dirty="0">
              <a:latin typeface="Times New Roman"/>
              <a:cs typeface="Times New Roman"/>
            </a:endParaRPr>
          </a:p>
          <a:p>
            <a:pPr marL="547370" indent="-288925">
              <a:lnSpc>
                <a:spcPct val="100000"/>
              </a:lnSpc>
              <a:spcBef>
                <a:spcPts val="675"/>
              </a:spcBef>
              <a:buSzPct val="96428"/>
              <a:buFont typeface="Wingdings"/>
              <a:buChar char=""/>
              <a:tabLst>
                <a:tab pos="548005" algn="l"/>
              </a:tabLst>
            </a:pPr>
            <a:r>
              <a:rPr sz="2800" spc="-5" dirty="0">
                <a:solidFill>
                  <a:srgbClr val="212121"/>
                </a:solidFill>
                <a:latin typeface="Times New Roman"/>
                <a:cs typeface="Times New Roman"/>
              </a:rPr>
              <a:t>Finisher </a:t>
            </a:r>
            <a:r>
              <a:rPr sz="2800" dirty="0">
                <a:solidFill>
                  <a:srgbClr val="212121"/>
                </a:solidFill>
                <a:latin typeface="Times New Roman"/>
                <a:cs typeface="Times New Roman"/>
              </a:rPr>
              <a:t>phase (21-42 </a:t>
            </a:r>
            <a:r>
              <a:rPr sz="2800" spc="-25" dirty="0">
                <a:solidFill>
                  <a:srgbClr val="212121"/>
                </a:solidFill>
                <a:latin typeface="Times New Roman"/>
                <a:cs typeface="Times New Roman"/>
              </a:rPr>
              <a:t>days </a:t>
            </a:r>
            <a:r>
              <a:rPr sz="2800" spc="-20" dirty="0">
                <a:solidFill>
                  <a:srgbClr val="212121"/>
                </a:solidFill>
                <a:latin typeface="Times New Roman"/>
                <a:cs typeface="Times New Roman"/>
              </a:rPr>
              <a:t>of</a:t>
            </a:r>
            <a:r>
              <a:rPr sz="2800" spc="70" dirty="0">
                <a:solidFill>
                  <a:srgbClr val="212121"/>
                </a:solidFill>
                <a:latin typeface="Times New Roman"/>
                <a:cs typeface="Times New Roman"/>
              </a:rPr>
              <a:t> </a:t>
            </a:r>
            <a:r>
              <a:rPr sz="2800" spc="-5" dirty="0">
                <a:solidFill>
                  <a:srgbClr val="212121"/>
                </a:solidFill>
                <a:latin typeface="Times New Roman"/>
                <a:cs typeface="Times New Roman"/>
              </a:rPr>
              <a:t>age)</a:t>
            </a:r>
            <a:endParaRPr sz="2800" dirty="0">
              <a:latin typeface="Times New Roman"/>
              <a:cs typeface="Times New Roman"/>
            </a:endParaRPr>
          </a:p>
          <a:p>
            <a:pPr>
              <a:lnSpc>
                <a:spcPct val="100000"/>
              </a:lnSpc>
              <a:spcBef>
                <a:spcPts val="40"/>
              </a:spcBef>
            </a:pPr>
            <a:endParaRPr sz="4150" dirty="0">
              <a:latin typeface="Times New Roman"/>
              <a:cs typeface="Times New Roman"/>
            </a:endParaRPr>
          </a:p>
          <a:p>
            <a:pPr marL="355600" indent="-343535">
              <a:lnSpc>
                <a:spcPct val="100000"/>
              </a:lnSpc>
              <a:buFont typeface="Arial"/>
              <a:buChar char="•"/>
              <a:tabLst>
                <a:tab pos="355600" algn="l"/>
                <a:tab pos="356235" algn="l"/>
              </a:tabLst>
            </a:pPr>
            <a:r>
              <a:rPr sz="3200" spc="-114" dirty="0">
                <a:solidFill>
                  <a:srgbClr val="212121"/>
                </a:solidFill>
                <a:latin typeface="Times New Roman"/>
                <a:cs typeface="Times New Roman"/>
              </a:rPr>
              <a:t>To </a:t>
            </a:r>
            <a:r>
              <a:rPr sz="3200" spc="5" dirty="0">
                <a:solidFill>
                  <a:srgbClr val="212121"/>
                </a:solidFill>
                <a:latin typeface="Times New Roman"/>
                <a:cs typeface="Times New Roman"/>
              </a:rPr>
              <a:t>achieve </a:t>
            </a:r>
            <a:r>
              <a:rPr sz="3200" dirty="0">
                <a:solidFill>
                  <a:srgbClr val="212121"/>
                </a:solidFill>
                <a:latin typeface="Times New Roman"/>
                <a:cs typeface="Times New Roman"/>
              </a:rPr>
              <a:t>2 </a:t>
            </a:r>
            <a:r>
              <a:rPr sz="3200" spc="5" dirty="0">
                <a:solidFill>
                  <a:srgbClr val="212121"/>
                </a:solidFill>
                <a:latin typeface="Times New Roman"/>
                <a:cs typeface="Times New Roman"/>
              </a:rPr>
              <a:t>to </a:t>
            </a:r>
            <a:r>
              <a:rPr sz="3200" dirty="0">
                <a:solidFill>
                  <a:srgbClr val="212121"/>
                </a:solidFill>
                <a:latin typeface="Times New Roman"/>
                <a:cs typeface="Times New Roman"/>
              </a:rPr>
              <a:t>2.5 </a:t>
            </a:r>
            <a:r>
              <a:rPr sz="3200" spc="-10" dirty="0">
                <a:solidFill>
                  <a:srgbClr val="212121"/>
                </a:solidFill>
                <a:latin typeface="Times New Roman"/>
                <a:cs typeface="Times New Roman"/>
              </a:rPr>
              <a:t>kg </a:t>
            </a:r>
            <a:r>
              <a:rPr sz="3200" dirty="0">
                <a:solidFill>
                  <a:srgbClr val="212121"/>
                </a:solidFill>
                <a:latin typeface="Times New Roman"/>
                <a:cs typeface="Times New Roman"/>
              </a:rPr>
              <a:t>market body</a:t>
            </a:r>
            <a:r>
              <a:rPr sz="3200" spc="-45" dirty="0">
                <a:solidFill>
                  <a:srgbClr val="212121"/>
                </a:solidFill>
                <a:latin typeface="Times New Roman"/>
                <a:cs typeface="Times New Roman"/>
              </a:rPr>
              <a:t> </a:t>
            </a:r>
            <a:r>
              <a:rPr sz="3200" spc="-5" dirty="0">
                <a:solidFill>
                  <a:srgbClr val="212121"/>
                </a:solidFill>
                <a:latin typeface="Times New Roman"/>
                <a:cs typeface="Times New Roman"/>
              </a:rPr>
              <a:t>weight.</a:t>
            </a:r>
            <a:endParaRPr sz="3200" dirty="0">
              <a:latin typeface="Times New Roman"/>
              <a:cs typeface="Times New Roman"/>
            </a:endParaRPr>
          </a:p>
        </p:txBody>
      </p:sp>
      <p:sp>
        <p:nvSpPr>
          <p:cNvPr id="6" name="object 6"/>
          <p:cNvSpPr/>
          <p:nvPr/>
        </p:nvSpPr>
        <p:spPr>
          <a:xfrm>
            <a:off x="6172200" y="2222500"/>
            <a:ext cx="2895600" cy="3038475"/>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a:extLst>
              <a:ext uri="{FF2B5EF4-FFF2-40B4-BE49-F238E27FC236}">
                <a16:creationId xmlns:a16="http://schemas.microsoft.com/office/drawing/2014/main" id="{A5A15E83-DAF0-BA2B-EE1D-E2F7634D412B}"/>
              </a:ext>
            </a:extLst>
          </p:cNvPr>
          <p:cNvSpPr>
            <a:spLocks noGrp="1" noChangeArrowheads="1"/>
          </p:cNvSpPr>
          <p:nvPr>
            <p:ph type="title"/>
          </p:nvPr>
        </p:nvSpPr>
        <p:spPr/>
        <p:txBody>
          <a:bodyPr/>
          <a:lstStyle/>
          <a:p>
            <a:pPr algn="ctr" fontAlgn="auto">
              <a:spcAft>
                <a:spcPts val="0"/>
              </a:spcAft>
              <a:defRPr/>
            </a:pPr>
            <a:r>
              <a:rPr lang="en-US" altLang="en-US" b="1">
                <a:solidFill>
                  <a:srgbClr val="FF0000"/>
                </a:solidFill>
              </a:rPr>
              <a:t>FEEDING OF TURKEYS</a:t>
            </a:r>
          </a:p>
        </p:txBody>
      </p:sp>
      <p:sp>
        <p:nvSpPr>
          <p:cNvPr id="14339" name="Rectangle 3">
            <a:extLst>
              <a:ext uri="{FF2B5EF4-FFF2-40B4-BE49-F238E27FC236}">
                <a16:creationId xmlns:a16="http://schemas.microsoft.com/office/drawing/2014/main" id="{8F02C6BE-07DB-A176-FB22-FB58E5D9AA0D}"/>
              </a:ext>
            </a:extLst>
          </p:cNvPr>
          <p:cNvSpPr>
            <a:spLocks noGrp="1" noChangeArrowheads="1"/>
          </p:cNvSpPr>
          <p:nvPr>
            <p:ph idx="1"/>
          </p:nvPr>
        </p:nvSpPr>
        <p:spPr>
          <a:xfrm>
            <a:off x="457200" y="1905000"/>
            <a:ext cx="8839200" cy="5257800"/>
          </a:xfrm>
        </p:spPr>
        <p:txBody>
          <a:bodyPr/>
          <a:lstStyle/>
          <a:p>
            <a:pPr>
              <a:buFontTx/>
              <a:buNone/>
            </a:pPr>
            <a:r>
              <a:rPr lang="en-US" altLang="en-US" sz="3600" b="1">
                <a:solidFill>
                  <a:srgbClr val="990099"/>
                </a:solidFill>
              </a:rPr>
              <a:t>Nutritional disorders of turkey:</a:t>
            </a:r>
          </a:p>
          <a:p>
            <a:pPr>
              <a:buFontTx/>
              <a:buNone/>
            </a:pPr>
            <a:r>
              <a:rPr lang="en-US" altLang="en-US" b="1">
                <a:solidFill>
                  <a:srgbClr val="A50021"/>
                </a:solidFill>
              </a:rPr>
              <a:t>1-Leg weakness disorders:</a:t>
            </a:r>
          </a:p>
          <a:p>
            <a:pPr>
              <a:buFontTx/>
              <a:buNone/>
            </a:pPr>
            <a:r>
              <a:rPr lang="en-US" altLang="en-US" b="1">
                <a:solidFill>
                  <a:schemeClr val="hlink"/>
                </a:solidFill>
              </a:rPr>
              <a:t>Cause:</a:t>
            </a:r>
            <a:r>
              <a:rPr lang="en-US" altLang="en-US" b="1"/>
              <a:t> def. of Ca, P, vit.D, choline, biotine, folic acid, Mn &amp; zinc.</a:t>
            </a:r>
          </a:p>
          <a:p>
            <a:pPr>
              <a:buFontTx/>
              <a:buNone/>
            </a:pPr>
            <a:r>
              <a:rPr lang="en-US" altLang="en-US" b="1">
                <a:solidFill>
                  <a:srgbClr val="A50021"/>
                </a:solidFill>
              </a:rPr>
              <a:t>2-Enlargment of hock joint:</a:t>
            </a:r>
          </a:p>
          <a:p>
            <a:pPr>
              <a:buFontTx/>
              <a:buNone/>
            </a:pPr>
            <a:r>
              <a:rPr lang="en-US" altLang="en-US" b="1">
                <a:solidFill>
                  <a:schemeClr val="hlink"/>
                </a:solidFill>
              </a:rPr>
              <a:t>Cause:</a:t>
            </a:r>
            <a:r>
              <a:rPr lang="en-US" altLang="en-US" b="1"/>
              <a:t> def. Of niacin, biotin, vit.E &amp; zinc.</a:t>
            </a:r>
          </a:p>
          <a:p>
            <a:pPr>
              <a:buFontTx/>
              <a:buNone/>
            </a:pPr>
            <a:r>
              <a:rPr lang="en-US" altLang="en-US" b="1">
                <a:solidFill>
                  <a:srgbClr val="A50021"/>
                </a:solidFill>
              </a:rPr>
              <a:t>3-Footpad dermatitis:</a:t>
            </a:r>
          </a:p>
          <a:p>
            <a:pPr>
              <a:buFontTx/>
              <a:buNone/>
            </a:pPr>
            <a:r>
              <a:rPr lang="en-US" altLang="en-US" b="1">
                <a:solidFill>
                  <a:schemeClr val="hlink"/>
                </a:solidFill>
              </a:rPr>
              <a:t>Cause:</a:t>
            </a:r>
            <a:r>
              <a:rPr lang="en-US" altLang="en-US" b="1"/>
              <a:t> biotin deficiency</a:t>
            </a:r>
          </a:p>
          <a:p>
            <a:pPr>
              <a:buFontTx/>
              <a:buNone/>
            </a:pPr>
            <a:r>
              <a:rPr lang="en-US" altLang="en-US" b="1">
                <a:solidFill>
                  <a:schemeClr val="hlink"/>
                </a:solidFill>
              </a:rPr>
              <a:t>Symptoms:</a:t>
            </a:r>
            <a:r>
              <a:rPr lang="en-US" altLang="en-US" b="1"/>
              <a:t> sticky droppings adhere to the feet &amp; cause dermatitis</a:t>
            </a:r>
          </a:p>
          <a:p>
            <a:pPr>
              <a:buFontTx/>
              <a:buNone/>
            </a:pPr>
            <a:endParaRPr lang="en-US" altLang="en-US" b="1"/>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a:extLst>
              <a:ext uri="{FF2B5EF4-FFF2-40B4-BE49-F238E27FC236}">
                <a16:creationId xmlns:a16="http://schemas.microsoft.com/office/drawing/2014/main" id="{523F3AA9-362C-054E-3E76-B1A8BF71DF2E}"/>
              </a:ext>
            </a:extLst>
          </p:cNvPr>
          <p:cNvSpPr>
            <a:spLocks noGrp="1" noChangeArrowheads="1"/>
          </p:cNvSpPr>
          <p:nvPr>
            <p:ph type="title"/>
          </p:nvPr>
        </p:nvSpPr>
        <p:spPr/>
        <p:txBody>
          <a:bodyPr/>
          <a:lstStyle/>
          <a:p>
            <a:pPr algn="ctr" fontAlgn="auto">
              <a:spcAft>
                <a:spcPts val="0"/>
              </a:spcAft>
              <a:defRPr/>
            </a:pPr>
            <a:r>
              <a:rPr lang="en-US" altLang="en-US" b="1">
                <a:solidFill>
                  <a:srgbClr val="FF0000"/>
                </a:solidFill>
              </a:rPr>
              <a:t>FEEDING OF TURKEYS</a:t>
            </a:r>
          </a:p>
        </p:txBody>
      </p:sp>
      <p:sp>
        <p:nvSpPr>
          <p:cNvPr id="15363" name="Rectangle 3">
            <a:extLst>
              <a:ext uri="{FF2B5EF4-FFF2-40B4-BE49-F238E27FC236}">
                <a16:creationId xmlns:a16="http://schemas.microsoft.com/office/drawing/2014/main" id="{C0023F73-D3E4-779B-BB05-9E53B1423A2A}"/>
              </a:ext>
            </a:extLst>
          </p:cNvPr>
          <p:cNvSpPr>
            <a:spLocks noGrp="1" noChangeArrowheads="1"/>
          </p:cNvSpPr>
          <p:nvPr>
            <p:ph idx="1"/>
          </p:nvPr>
        </p:nvSpPr>
        <p:spPr>
          <a:xfrm>
            <a:off x="533400" y="1905000"/>
            <a:ext cx="9144000" cy="4953000"/>
          </a:xfrm>
        </p:spPr>
        <p:txBody>
          <a:bodyPr/>
          <a:lstStyle/>
          <a:p>
            <a:pPr>
              <a:buFontTx/>
              <a:buNone/>
            </a:pPr>
            <a:r>
              <a:rPr lang="en-US" altLang="en-US" b="1">
                <a:solidFill>
                  <a:srgbClr val="A50021"/>
                </a:solidFill>
              </a:rPr>
              <a:t>4-Pendulous crop:</a:t>
            </a:r>
          </a:p>
          <a:p>
            <a:pPr>
              <a:buFontTx/>
              <a:buNone/>
            </a:pPr>
            <a:r>
              <a:rPr lang="en-US" altLang="en-US" b="1">
                <a:solidFill>
                  <a:schemeClr val="hlink"/>
                </a:solidFill>
              </a:rPr>
              <a:t>Cause: </a:t>
            </a:r>
            <a:r>
              <a:rPr lang="en-US" altLang="en-US" b="1"/>
              <a:t>yeast proliferation in crop</a:t>
            </a:r>
          </a:p>
          <a:p>
            <a:pPr>
              <a:buFontTx/>
              <a:buNone/>
            </a:pPr>
            <a:r>
              <a:rPr lang="en-US" altLang="en-US" b="1">
                <a:solidFill>
                  <a:schemeClr val="hlink"/>
                </a:solidFill>
              </a:rPr>
              <a:t>Symptoms:</a:t>
            </a:r>
            <a:r>
              <a:rPr lang="en-US" altLang="en-US" b="1"/>
              <a:t>gas production from fermentation of carbohydrate </a:t>
            </a:r>
            <a:r>
              <a:rPr lang="en-US" altLang="en-US" b="1">
                <a:sym typeface="Symbol" panose="05050102010706020507" pitchFamily="18" charset="2"/>
              </a:rPr>
              <a:t>interfere with passage of ingesta from crops to proventriculus pendulous crop</a:t>
            </a:r>
          </a:p>
          <a:p>
            <a:pPr>
              <a:buFontTx/>
              <a:buNone/>
            </a:pPr>
            <a:r>
              <a:rPr lang="en-US" altLang="en-US" b="1">
                <a:solidFill>
                  <a:schemeClr val="hlink"/>
                </a:solidFill>
                <a:sym typeface="Symbol" panose="05050102010706020507" pitchFamily="18" charset="2"/>
              </a:rPr>
              <a:t>Treatment:</a:t>
            </a:r>
            <a:r>
              <a:rPr lang="en-US" altLang="en-US" b="1">
                <a:sym typeface="Symbol" panose="05050102010706020507" pitchFamily="18" charset="2"/>
              </a:rPr>
              <a:t> fungal inhibiting antibiotics</a:t>
            </a:r>
          </a:p>
          <a:p>
            <a:pPr>
              <a:buFontTx/>
              <a:buNone/>
            </a:pPr>
            <a:r>
              <a:rPr lang="en-US" altLang="en-US" b="1">
                <a:solidFill>
                  <a:srgbClr val="A50021"/>
                </a:solidFill>
                <a:sym typeface="Symbol" panose="05050102010706020507" pitchFamily="18" charset="2"/>
              </a:rPr>
              <a:t>5-Ascitis:</a:t>
            </a:r>
          </a:p>
          <a:p>
            <a:pPr>
              <a:buFontTx/>
              <a:buNone/>
            </a:pPr>
            <a:r>
              <a:rPr lang="en-US" altLang="en-US" b="1">
                <a:solidFill>
                  <a:schemeClr val="hlink"/>
                </a:solidFill>
                <a:sym typeface="Symbol" panose="05050102010706020507" pitchFamily="18" charset="2"/>
              </a:rPr>
              <a:t>Cause: </a:t>
            </a:r>
            <a:r>
              <a:rPr lang="en-US" altLang="en-US" b="1">
                <a:sym typeface="Symbol" panose="05050102010706020507" pitchFamily="18" charset="2"/>
              </a:rPr>
              <a:t>high salt intake fluid accumulation in body cavities</a:t>
            </a: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a:extLst>
              <a:ext uri="{FF2B5EF4-FFF2-40B4-BE49-F238E27FC236}">
                <a16:creationId xmlns:a16="http://schemas.microsoft.com/office/drawing/2014/main" id="{09AD52A1-89E4-3F34-9F2A-05B6A976C354}"/>
              </a:ext>
            </a:extLst>
          </p:cNvPr>
          <p:cNvSpPr>
            <a:spLocks noGrp="1" noChangeArrowheads="1"/>
          </p:cNvSpPr>
          <p:nvPr>
            <p:ph type="title"/>
          </p:nvPr>
        </p:nvSpPr>
        <p:spPr/>
        <p:txBody>
          <a:bodyPr/>
          <a:lstStyle/>
          <a:p>
            <a:pPr algn="ctr" fontAlgn="auto">
              <a:spcAft>
                <a:spcPts val="0"/>
              </a:spcAft>
              <a:defRPr/>
            </a:pPr>
            <a:r>
              <a:rPr lang="en-US" altLang="en-US" b="1">
                <a:solidFill>
                  <a:srgbClr val="FF0000"/>
                </a:solidFill>
              </a:rPr>
              <a:t>FEEDING OF TURKEYS</a:t>
            </a:r>
          </a:p>
        </p:txBody>
      </p:sp>
      <p:sp>
        <p:nvSpPr>
          <p:cNvPr id="16387" name="Rectangle 3">
            <a:extLst>
              <a:ext uri="{FF2B5EF4-FFF2-40B4-BE49-F238E27FC236}">
                <a16:creationId xmlns:a16="http://schemas.microsoft.com/office/drawing/2014/main" id="{023ED614-5D47-45AB-5635-45CD4F845F12}"/>
              </a:ext>
            </a:extLst>
          </p:cNvPr>
          <p:cNvSpPr>
            <a:spLocks noGrp="1" noChangeArrowheads="1"/>
          </p:cNvSpPr>
          <p:nvPr>
            <p:ph idx="1"/>
          </p:nvPr>
        </p:nvSpPr>
        <p:spPr>
          <a:xfrm>
            <a:off x="609600" y="1884363"/>
            <a:ext cx="9144000" cy="4724400"/>
          </a:xfrm>
        </p:spPr>
        <p:txBody>
          <a:bodyPr/>
          <a:lstStyle/>
          <a:p>
            <a:pPr>
              <a:buFontTx/>
              <a:buNone/>
            </a:pPr>
            <a:r>
              <a:rPr lang="en-US" altLang="en-US" b="1">
                <a:solidFill>
                  <a:srgbClr val="A50021"/>
                </a:solidFill>
              </a:rPr>
              <a:t>6-Exudative diathesis:</a:t>
            </a:r>
          </a:p>
          <a:p>
            <a:pPr>
              <a:buFontTx/>
              <a:buNone/>
            </a:pPr>
            <a:r>
              <a:rPr lang="en-US" altLang="en-US" b="1">
                <a:solidFill>
                  <a:schemeClr val="hlink"/>
                </a:solidFill>
              </a:rPr>
              <a:t>Cause:</a:t>
            </a:r>
            <a:r>
              <a:rPr lang="en-US" altLang="en-US" b="1"/>
              <a:t> Selenium deficiency</a:t>
            </a:r>
          </a:p>
          <a:p>
            <a:pPr>
              <a:buFontTx/>
              <a:buNone/>
            </a:pPr>
            <a:r>
              <a:rPr lang="en-US" altLang="en-US" b="1">
                <a:solidFill>
                  <a:srgbClr val="A50021"/>
                </a:solidFill>
              </a:rPr>
              <a:t>7-Aflatoxicosis:</a:t>
            </a:r>
          </a:p>
          <a:p>
            <a:pPr>
              <a:buFontTx/>
              <a:buNone/>
            </a:pPr>
            <a:r>
              <a:rPr lang="en-US" altLang="en-US" sz="3600" b="1">
                <a:sym typeface="Symbol" panose="05050102010706020507" pitchFamily="18" charset="2"/>
              </a:rPr>
              <a:t></a:t>
            </a:r>
            <a:r>
              <a:rPr lang="en-US" altLang="en-US" b="1"/>
              <a:t> Aflatoxin affect the immune system </a:t>
            </a:r>
            <a:r>
              <a:rPr lang="en-US" altLang="en-US" b="1">
                <a:sym typeface="Symbol" panose="05050102010706020507" pitchFamily="18" charset="2"/>
              </a:rPr>
              <a:t>increase susceptibility  to disease</a:t>
            </a:r>
            <a:r>
              <a:rPr lang="en-US" altLang="en-US" b="1"/>
              <a:t> </a:t>
            </a:r>
          </a:p>
          <a:p>
            <a:pPr>
              <a:buFontTx/>
              <a:buNone/>
            </a:pPr>
            <a:r>
              <a:rPr lang="en-US" altLang="en-US" sz="3600" b="1">
                <a:sym typeface="Symbol" panose="05050102010706020507" pitchFamily="18" charset="2"/>
              </a:rPr>
              <a:t></a:t>
            </a:r>
            <a:r>
              <a:rPr lang="en-US" altLang="en-US" b="1"/>
              <a:t> Mycotoxin </a:t>
            </a:r>
            <a:r>
              <a:rPr lang="en-US" altLang="en-US" b="1">
                <a:sym typeface="Symbol" panose="05050102010706020507" pitchFamily="18" charset="2"/>
              </a:rPr>
              <a:t>hemorrhage may bluish the carcass</a:t>
            </a: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a:extLst>
              <a:ext uri="{FF2B5EF4-FFF2-40B4-BE49-F238E27FC236}">
                <a16:creationId xmlns:a16="http://schemas.microsoft.com/office/drawing/2014/main" id="{AAA0218E-2B36-86A1-AC9E-35EA4361BFA8}"/>
              </a:ext>
            </a:extLst>
          </p:cNvPr>
          <p:cNvSpPr>
            <a:spLocks noGrp="1" noChangeArrowheads="1"/>
          </p:cNvSpPr>
          <p:nvPr>
            <p:ph type="title"/>
          </p:nvPr>
        </p:nvSpPr>
        <p:spPr/>
        <p:txBody>
          <a:bodyPr/>
          <a:lstStyle/>
          <a:p>
            <a:pPr algn="ctr" fontAlgn="auto">
              <a:spcAft>
                <a:spcPts val="0"/>
              </a:spcAft>
              <a:defRPr/>
            </a:pPr>
            <a:r>
              <a:rPr lang="en-US" altLang="en-US" b="1">
                <a:solidFill>
                  <a:srgbClr val="FF0000"/>
                </a:solidFill>
              </a:rPr>
              <a:t>FEEDING OF DUCKS &amp; GEESE</a:t>
            </a:r>
          </a:p>
        </p:txBody>
      </p:sp>
      <p:sp>
        <p:nvSpPr>
          <p:cNvPr id="17411" name="Content Placeholder 1">
            <a:extLst>
              <a:ext uri="{FF2B5EF4-FFF2-40B4-BE49-F238E27FC236}">
                <a16:creationId xmlns:a16="http://schemas.microsoft.com/office/drawing/2014/main" id="{BB50C773-8C5C-1602-0135-36836FE32749}"/>
              </a:ext>
            </a:extLst>
          </p:cNvPr>
          <p:cNvSpPr>
            <a:spLocks noGrp="1" noChangeArrowheads="1"/>
          </p:cNvSpPr>
          <p:nvPr>
            <p:ph idx="1"/>
          </p:nvPr>
        </p:nvSpPr>
        <p:spPr/>
        <p:txBody>
          <a:bodyPr/>
          <a:lstStyle/>
          <a:p>
            <a:endParaRPr lang="en-IN" altLang="en-US"/>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a:extLst>
              <a:ext uri="{FF2B5EF4-FFF2-40B4-BE49-F238E27FC236}">
                <a16:creationId xmlns:a16="http://schemas.microsoft.com/office/drawing/2014/main" id="{627B1EB8-22D6-B209-6E8F-CB4706C201B3}"/>
              </a:ext>
            </a:extLst>
          </p:cNvPr>
          <p:cNvSpPr>
            <a:spLocks noGrp="1" noChangeArrowheads="1"/>
          </p:cNvSpPr>
          <p:nvPr>
            <p:ph type="title"/>
          </p:nvPr>
        </p:nvSpPr>
        <p:spPr/>
        <p:txBody>
          <a:bodyPr/>
          <a:lstStyle/>
          <a:p>
            <a:pPr fontAlgn="auto">
              <a:spcAft>
                <a:spcPts val="0"/>
              </a:spcAft>
              <a:defRPr/>
            </a:pPr>
            <a:r>
              <a:rPr lang="en-US" altLang="en-US" b="1">
                <a:solidFill>
                  <a:srgbClr val="FF0000"/>
                </a:solidFill>
              </a:rPr>
              <a:t>FEEDING OF DUCKS &amp; GEESE</a:t>
            </a:r>
          </a:p>
        </p:txBody>
      </p:sp>
      <p:sp>
        <p:nvSpPr>
          <p:cNvPr id="18435" name="Rectangle 3">
            <a:extLst>
              <a:ext uri="{FF2B5EF4-FFF2-40B4-BE49-F238E27FC236}">
                <a16:creationId xmlns:a16="http://schemas.microsoft.com/office/drawing/2014/main" id="{5D4D3A87-EC44-D2AD-1E4C-E4C24C156FAD}"/>
              </a:ext>
            </a:extLst>
          </p:cNvPr>
          <p:cNvSpPr>
            <a:spLocks noGrp="1" noChangeArrowheads="1"/>
          </p:cNvSpPr>
          <p:nvPr>
            <p:ph idx="1"/>
          </p:nvPr>
        </p:nvSpPr>
        <p:spPr/>
        <p:txBody>
          <a:bodyPr/>
          <a:lstStyle/>
          <a:p>
            <a:pPr>
              <a:buFont typeface="Arial" panose="020B0604020202020204" pitchFamily="34" charset="0"/>
              <a:buChar char="•"/>
            </a:pPr>
            <a:r>
              <a:rPr lang="en-US" altLang="en-US" b="1">
                <a:solidFill>
                  <a:schemeClr val="tx1"/>
                </a:solidFill>
              </a:rPr>
              <a:t>Commercial feeds in mash, pelleted or crumbles form available for ducks &amp; geese</a:t>
            </a:r>
          </a:p>
          <a:p>
            <a:pPr>
              <a:buFont typeface="Arial" panose="020B0604020202020204" pitchFamily="34" charset="0"/>
              <a:buChar char="•"/>
            </a:pPr>
            <a:r>
              <a:rPr lang="en-US" altLang="en-US" b="1">
                <a:solidFill>
                  <a:schemeClr val="tx1"/>
                </a:solidFill>
              </a:rPr>
              <a:t>If a commercial feed for ducks &amp; geese is not available, chicken feed may be used (not contain coccidiostat)</a:t>
            </a:r>
          </a:p>
          <a:p>
            <a:pPr>
              <a:buFont typeface="Arial" panose="020B0604020202020204" pitchFamily="34" charset="0"/>
              <a:buChar char="•"/>
            </a:pPr>
            <a:r>
              <a:rPr lang="en-US" altLang="en-US" b="1">
                <a:solidFill>
                  <a:schemeClr val="tx1"/>
                </a:solidFill>
              </a:rPr>
              <a:t>Geese are largely herbivorous.</a:t>
            </a:r>
          </a:p>
          <a:p>
            <a:pPr>
              <a:buFont typeface="Arial" panose="020B0604020202020204" pitchFamily="34" charset="0"/>
              <a:buChar char="•"/>
            </a:pPr>
            <a:r>
              <a:rPr lang="en-US" altLang="en-US" b="1">
                <a:solidFill>
                  <a:schemeClr val="tx1"/>
                </a:solidFill>
              </a:rPr>
              <a:t>Geese will start to eat pasture when they are only few days old &amp; feed additional grain if pasture is not of good quality.</a:t>
            </a: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a:extLst>
              <a:ext uri="{FF2B5EF4-FFF2-40B4-BE49-F238E27FC236}">
                <a16:creationId xmlns:a16="http://schemas.microsoft.com/office/drawing/2014/main" id="{45468736-3D30-114F-27D6-29F1C47A37DD}"/>
              </a:ext>
            </a:extLst>
          </p:cNvPr>
          <p:cNvGraphicFramePr>
            <a:graphicFrameLocks noGrp="1"/>
          </p:cNvGraphicFramePr>
          <p:nvPr/>
        </p:nvGraphicFramePr>
        <p:xfrm>
          <a:off x="228600" y="112713"/>
          <a:ext cx="8763000" cy="6135687"/>
        </p:xfrm>
        <a:graphic>
          <a:graphicData uri="http://schemas.openxmlformats.org/drawingml/2006/table">
            <a:tbl>
              <a:tblPr/>
              <a:tblGrid>
                <a:gridCol w="2568575">
                  <a:extLst>
                    <a:ext uri="{9D8B030D-6E8A-4147-A177-3AD203B41FA5}">
                      <a16:colId xmlns:a16="http://schemas.microsoft.com/office/drawing/2014/main" val="305534763"/>
                    </a:ext>
                  </a:extLst>
                </a:gridCol>
                <a:gridCol w="2417763">
                  <a:extLst>
                    <a:ext uri="{9D8B030D-6E8A-4147-A177-3AD203B41FA5}">
                      <a16:colId xmlns:a16="http://schemas.microsoft.com/office/drawing/2014/main" val="2230097302"/>
                    </a:ext>
                  </a:extLst>
                </a:gridCol>
                <a:gridCol w="3776662">
                  <a:extLst>
                    <a:ext uri="{9D8B030D-6E8A-4147-A177-3AD203B41FA5}">
                      <a16:colId xmlns:a16="http://schemas.microsoft.com/office/drawing/2014/main" val="3249415086"/>
                    </a:ext>
                  </a:extLst>
                </a:gridCol>
              </a:tblGrid>
              <a:tr h="398463">
                <a:tc>
                  <a:txBody>
                    <a:bodyPr/>
                    <a:lstStyle>
                      <a:lvl1pPr>
                        <a:lnSpc>
                          <a:spcPct val="90000"/>
                        </a:lnSpc>
                        <a:spcBef>
                          <a:spcPts val="1200"/>
                        </a:spcBef>
                        <a:spcAft>
                          <a:spcPts val="200"/>
                        </a:spcAft>
                        <a:buClr>
                          <a:schemeClr val="accent1"/>
                        </a:buClr>
                        <a:buSzPct val="100000"/>
                        <a:buFont typeface="Calibri" panose="020F0502020204030204" pitchFamily="34" charset="0"/>
                        <a:defRPr>
                          <a:solidFill>
                            <a:srgbClr val="404040"/>
                          </a:solidFill>
                          <a:latin typeface="Calibri" panose="020F0502020204030204" pitchFamily="34" charset="0"/>
                        </a:defRPr>
                      </a:lvl1pPr>
                      <a:lvl2pPr marL="742950" indent="-285750">
                        <a:lnSpc>
                          <a:spcPct val="90000"/>
                        </a:lnSpc>
                        <a:spcBef>
                          <a:spcPts val="200"/>
                        </a:spcBef>
                        <a:spcAft>
                          <a:spcPts val="400"/>
                        </a:spcAft>
                        <a:buClr>
                          <a:schemeClr val="accent1"/>
                        </a:buClr>
                        <a:buFont typeface="Calibri" panose="020F0502020204030204" pitchFamily="34" charset="0"/>
                        <a:defRPr sz="1600">
                          <a:solidFill>
                            <a:srgbClr val="404040"/>
                          </a:solidFill>
                          <a:latin typeface="Calibri" panose="020F0502020204030204" pitchFamily="34" charset="0"/>
                        </a:defRPr>
                      </a:lvl2pPr>
                      <a:lvl3pPr marL="1143000" indent="-22860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3pPr>
                      <a:lvl4pPr marL="1600200" indent="-22860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4pPr>
                      <a:lvl5pPr marL="2057400" indent="-22860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5pPr>
                      <a:lvl6pPr marL="2514600" indent="-2286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6pPr>
                      <a:lvl7pPr marL="2971800" indent="-2286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7pPr>
                      <a:lvl8pPr marL="3429000" indent="-2286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8pPr>
                      <a:lvl9pPr marL="3886200" indent="-2286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2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66675">
                        <a:lnSpc>
                          <a:spcPct val="90000"/>
                        </a:lnSpc>
                        <a:spcBef>
                          <a:spcPts val="1200"/>
                        </a:spcBef>
                        <a:spcAft>
                          <a:spcPts val="200"/>
                        </a:spcAft>
                        <a:buClr>
                          <a:schemeClr val="accent1"/>
                        </a:buClr>
                        <a:buSzPct val="100000"/>
                        <a:buFont typeface="Calibri" panose="020F0502020204030204" pitchFamily="34" charset="0"/>
                        <a:defRPr>
                          <a:solidFill>
                            <a:srgbClr val="404040"/>
                          </a:solidFill>
                          <a:latin typeface="Calibri" panose="020F0502020204030204" pitchFamily="34" charset="0"/>
                        </a:defRPr>
                      </a:lvl1pPr>
                      <a:lvl2pPr marL="742950" indent="-285750">
                        <a:lnSpc>
                          <a:spcPct val="90000"/>
                        </a:lnSpc>
                        <a:spcBef>
                          <a:spcPts val="200"/>
                        </a:spcBef>
                        <a:spcAft>
                          <a:spcPts val="400"/>
                        </a:spcAft>
                        <a:buClr>
                          <a:schemeClr val="accent1"/>
                        </a:buClr>
                        <a:buFont typeface="Calibri" panose="020F0502020204030204" pitchFamily="34" charset="0"/>
                        <a:defRPr sz="1600">
                          <a:solidFill>
                            <a:srgbClr val="404040"/>
                          </a:solidFill>
                          <a:latin typeface="Calibri" panose="020F0502020204030204" pitchFamily="34" charset="0"/>
                        </a:defRPr>
                      </a:lvl2pPr>
                      <a:lvl3pPr marL="1143000" indent="-22860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3pPr>
                      <a:lvl4pPr marL="1600200" indent="-22860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4pPr>
                      <a:lvl5pPr marL="2057400" indent="-22860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5pPr>
                      <a:lvl6pPr marL="2514600" indent="-2286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6pPr>
                      <a:lvl7pPr marL="2971800" indent="-2286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7pPr>
                      <a:lvl8pPr marL="3429000" indent="-2286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8pPr>
                      <a:lvl9pPr marL="3886200" indent="-2286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9pPr>
                    </a:lstStyle>
                    <a:p>
                      <a:pPr marL="66675" marR="0" lvl="0" indent="0" algn="l" defTabSz="914400" rtl="0" eaLnBrk="1" fontAlgn="base" latinLnBrk="0" hangingPunct="1">
                        <a:lnSpc>
                          <a:spcPct val="100000"/>
                        </a:lnSpc>
                        <a:spcBef>
                          <a:spcPts val="88"/>
                        </a:spcBef>
                        <a:spcAft>
                          <a:spcPct val="0"/>
                        </a:spcAft>
                        <a:buClrTx/>
                        <a:buSzTx/>
                        <a:buFontTx/>
                        <a:buNone/>
                        <a:tabLst/>
                      </a:pPr>
                      <a:r>
                        <a:rPr kumimoji="0" lang="en-US" altLang="en-US" sz="2400" b="1" i="0" u="none" strike="noStrike" cap="none" normalizeH="0" baseline="0">
                          <a:ln>
                            <a:noFill/>
                          </a:ln>
                          <a:solidFill>
                            <a:srgbClr val="C00000"/>
                          </a:solidFill>
                          <a:effectLst/>
                          <a:latin typeface="Arial" panose="020B0604020202020204" pitchFamily="34" charset="0"/>
                          <a:cs typeface="Arial" panose="020B0604020202020204" pitchFamily="34" charset="0"/>
                        </a:rPr>
                        <a:t>Poultry</a:t>
                      </a:r>
                      <a:endParaRPr kumimoji="0" lang="en-US" altLang="en-US" sz="24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L="0" marR="0" marT="10795"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66675">
                        <a:lnSpc>
                          <a:spcPct val="90000"/>
                        </a:lnSpc>
                        <a:spcBef>
                          <a:spcPts val="1200"/>
                        </a:spcBef>
                        <a:spcAft>
                          <a:spcPts val="200"/>
                        </a:spcAft>
                        <a:buClr>
                          <a:schemeClr val="accent1"/>
                        </a:buClr>
                        <a:buSzPct val="100000"/>
                        <a:buFont typeface="Calibri" panose="020F0502020204030204" pitchFamily="34" charset="0"/>
                        <a:defRPr>
                          <a:solidFill>
                            <a:srgbClr val="404040"/>
                          </a:solidFill>
                          <a:latin typeface="Calibri" panose="020F0502020204030204" pitchFamily="34" charset="0"/>
                        </a:defRPr>
                      </a:lvl1pPr>
                      <a:lvl2pPr marL="742950" indent="-285750">
                        <a:lnSpc>
                          <a:spcPct val="90000"/>
                        </a:lnSpc>
                        <a:spcBef>
                          <a:spcPts val="200"/>
                        </a:spcBef>
                        <a:spcAft>
                          <a:spcPts val="400"/>
                        </a:spcAft>
                        <a:buClr>
                          <a:schemeClr val="accent1"/>
                        </a:buClr>
                        <a:buFont typeface="Calibri" panose="020F0502020204030204" pitchFamily="34" charset="0"/>
                        <a:defRPr sz="1600">
                          <a:solidFill>
                            <a:srgbClr val="404040"/>
                          </a:solidFill>
                          <a:latin typeface="Calibri" panose="020F0502020204030204" pitchFamily="34" charset="0"/>
                        </a:defRPr>
                      </a:lvl2pPr>
                      <a:lvl3pPr marL="1143000" indent="-22860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3pPr>
                      <a:lvl4pPr marL="1600200" indent="-22860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4pPr>
                      <a:lvl5pPr marL="2057400" indent="-22860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5pPr>
                      <a:lvl6pPr marL="2514600" indent="-2286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6pPr>
                      <a:lvl7pPr marL="2971800" indent="-2286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7pPr>
                      <a:lvl8pPr marL="3429000" indent="-2286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8pPr>
                      <a:lvl9pPr marL="3886200" indent="-2286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9pPr>
                    </a:lstStyle>
                    <a:p>
                      <a:pPr marL="66675" marR="0" lvl="0" indent="0" algn="l" defTabSz="914400" rtl="0" eaLnBrk="1" fontAlgn="base" latinLnBrk="0" hangingPunct="1">
                        <a:lnSpc>
                          <a:spcPct val="100000"/>
                        </a:lnSpc>
                        <a:spcBef>
                          <a:spcPts val="88"/>
                        </a:spcBef>
                        <a:spcAft>
                          <a:spcPct val="0"/>
                        </a:spcAft>
                        <a:buClrTx/>
                        <a:buSzTx/>
                        <a:buFontTx/>
                        <a:buNone/>
                        <a:tabLst/>
                      </a:pPr>
                      <a:r>
                        <a:rPr kumimoji="0" lang="en-US" altLang="en-US" sz="2400" b="1" i="0" u="none" strike="noStrike" cap="none" normalizeH="0" baseline="0">
                          <a:ln>
                            <a:noFill/>
                          </a:ln>
                          <a:solidFill>
                            <a:srgbClr val="C00000"/>
                          </a:solidFill>
                          <a:effectLst/>
                          <a:latin typeface="Arial" panose="020B0604020202020204" pitchFamily="34" charset="0"/>
                          <a:cs typeface="Arial" panose="020B0604020202020204" pitchFamily="34" charset="0"/>
                        </a:rPr>
                        <a:t>Duck</a:t>
                      </a:r>
                      <a:endParaRPr kumimoji="0" lang="en-US" altLang="en-US" sz="24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L="0" marR="0" marT="10795"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841451909"/>
                  </a:ext>
                </a:extLst>
              </a:tr>
              <a:tr h="1257300">
                <a:tc>
                  <a:txBody>
                    <a:bodyPr/>
                    <a:lstStyle>
                      <a:lvl1pPr marL="65088">
                        <a:lnSpc>
                          <a:spcPct val="90000"/>
                        </a:lnSpc>
                        <a:spcBef>
                          <a:spcPts val="1200"/>
                        </a:spcBef>
                        <a:spcAft>
                          <a:spcPts val="200"/>
                        </a:spcAft>
                        <a:buClr>
                          <a:schemeClr val="accent1"/>
                        </a:buClr>
                        <a:buSzPct val="100000"/>
                        <a:buFont typeface="Calibri" panose="020F0502020204030204" pitchFamily="34" charset="0"/>
                        <a:defRPr>
                          <a:solidFill>
                            <a:srgbClr val="404040"/>
                          </a:solidFill>
                          <a:latin typeface="Calibri" panose="020F0502020204030204" pitchFamily="34" charset="0"/>
                        </a:defRPr>
                      </a:lvl1pPr>
                      <a:lvl2pPr marL="742950" indent="-285750">
                        <a:lnSpc>
                          <a:spcPct val="90000"/>
                        </a:lnSpc>
                        <a:spcBef>
                          <a:spcPts val="200"/>
                        </a:spcBef>
                        <a:spcAft>
                          <a:spcPts val="400"/>
                        </a:spcAft>
                        <a:buClr>
                          <a:schemeClr val="accent1"/>
                        </a:buClr>
                        <a:buFont typeface="Calibri" panose="020F0502020204030204" pitchFamily="34" charset="0"/>
                        <a:defRPr sz="1600">
                          <a:solidFill>
                            <a:srgbClr val="404040"/>
                          </a:solidFill>
                          <a:latin typeface="Calibri" panose="020F0502020204030204" pitchFamily="34" charset="0"/>
                        </a:defRPr>
                      </a:lvl2pPr>
                      <a:lvl3pPr marL="1143000" indent="-22860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3pPr>
                      <a:lvl4pPr marL="1600200" indent="-22860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4pPr>
                      <a:lvl5pPr marL="2057400" indent="-22860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5pPr>
                      <a:lvl6pPr marL="2514600" indent="-2286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6pPr>
                      <a:lvl7pPr marL="2971800" indent="-2286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7pPr>
                      <a:lvl8pPr marL="3429000" indent="-2286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8pPr>
                      <a:lvl9pPr marL="3886200" indent="-2286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9pPr>
                    </a:lstStyle>
                    <a:p>
                      <a:pPr marL="65088" marR="0" lvl="0" indent="0" algn="l" defTabSz="914400" rtl="0" eaLnBrk="1" fontAlgn="base" latinLnBrk="0" hangingPunct="1">
                        <a:lnSpc>
                          <a:spcPct val="100000"/>
                        </a:lnSpc>
                        <a:spcBef>
                          <a:spcPts val="88"/>
                        </a:spcBef>
                        <a:spcAft>
                          <a:spcPct val="0"/>
                        </a:spcAft>
                        <a:buClrTx/>
                        <a:buSzTx/>
                        <a:buFontTx/>
                        <a:buNone/>
                        <a:tabLst/>
                      </a:pPr>
                      <a:r>
                        <a:rPr kumimoji="0" lang="en-US" altLang="en-US" sz="2400" b="1" i="0" u="none" strike="noStrike" cap="none" normalizeH="0" baseline="0">
                          <a:ln>
                            <a:noFill/>
                          </a:ln>
                          <a:solidFill>
                            <a:srgbClr val="C00000"/>
                          </a:solidFill>
                          <a:effectLst/>
                          <a:latin typeface="Arial" panose="020B0604020202020204" pitchFamily="34" charset="0"/>
                          <a:cs typeface="Arial" panose="020B0604020202020204" pitchFamily="34" charset="0"/>
                        </a:rPr>
                        <a:t>Egg Production</a:t>
                      </a:r>
                      <a:endParaRPr kumimoji="0" lang="en-US" altLang="en-US" sz="24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L="0" marR="0" marT="10795"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66675">
                        <a:lnSpc>
                          <a:spcPct val="90000"/>
                        </a:lnSpc>
                        <a:spcBef>
                          <a:spcPts val="1200"/>
                        </a:spcBef>
                        <a:spcAft>
                          <a:spcPts val="200"/>
                        </a:spcAft>
                        <a:buClr>
                          <a:schemeClr val="accent1"/>
                        </a:buClr>
                        <a:buSzPct val="100000"/>
                        <a:buFont typeface="Calibri" panose="020F0502020204030204" pitchFamily="34" charset="0"/>
                        <a:defRPr>
                          <a:solidFill>
                            <a:srgbClr val="404040"/>
                          </a:solidFill>
                          <a:latin typeface="Calibri" panose="020F0502020204030204" pitchFamily="34" charset="0"/>
                        </a:defRPr>
                      </a:lvl1pPr>
                      <a:lvl2pPr marL="742950" indent="-285750">
                        <a:lnSpc>
                          <a:spcPct val="90000"/>
                        </a:lnSpc>
                        <a:spcBef>
                          <a:spcPts val="200"/>
                        </a:spcBef>
                        <a:spcAft>
                          <a:spcPts val="400"/>
                        </a:spcAft>
                        <a:buClr>
                          <a:schemeClr val="accent1"/>
                        </a:buClr>
                        <a:buFont typeface="Calibri" panose="020F0502020204030204" pitchFamily="34" charset="0"/>
                        <a:defRPr sz="1600">
                          <a:solidFill>
                            <a:srgbClr val="404040"/>
                          </a:solidFill>
                          <a:latin typeface="Calibri" panose="020F0502020204030204" pitchFamily="34" charset="0"/>
                        </a:defRPr>
                      </a:lvl2pPr>
                      <a:lvl3pPr marL="1143000" indent="-22860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3pPr>
                      <a:lvl4pPr marL="1600200" indent="-22860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4pPr>
                      <a:lvl5pPr marL="2057400" indent="-22860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5pPr>
                      <a:lvl6pPr marL="2514600" indent="-2286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6pPr>
                      <a:lvl7pPr marL="2971800" indent="-2286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7pPr>
                      <a:lvl8pPr marL="3429000" indent="-2286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8pPr>
                      <a:lvl9pPr marL="3886200" indent="-2286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9pPr>
                    </a:lstStyle>
                    <a:p>
                      <a:pPr marL="66675" marR="0" lvl="0" indent="0" algn="l" defTabSz="914400" rtl="0" eaLnBrk="1" fontAlgn="base" latinLnBrk="0" hangingPunct="1">
                        <a:lnSpc>
                          <a:spcPct val="100000"/>
                        </a:lnSpc>
                        <a:spcBef>
                          <a:spcPts val="88"/>
                        </a:spcBef>
                        <a:spcAft>
                          <a:spcPct val="0"/>
                        </a:spcAft>
                        <a:buClrTx/>
                        <a:buSzTx/>
                        <a:buFontTx/>
                        <a:buNone/>
                        <a:tabLst/>
                      </a:pPr>
                      <a:r>
                        <a:rPr kumimoji="0" lang="en-US" altLang="en-US" sz="2400" b="1" i="0" u="none" strike="noStrike" cap="none" normalizeH="0" baseline="0">
                          <a:ln>
                            <a:noFill/>
                          </a:ln>
                          <a:solidFill>
                            <a:schemeClr val="tx1"/>
                          </a:solidFill>
                          <a:effectLst/>
                          <a:latin typeface="Arial" panose="020B0604020202020204" pitchFamily="34" charset="0"/>
                          <a:cs typeface="Arial" panose="020B0604020202020204" pitchFamily="34" charset="0"/>
                        </a:rPr>
                        <a:t>60-80 eggs</a:t>
                      </a:r>
                      <a:endParaRPr kumimoji="0" lang="en-US" altLang="en-US" sz="24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p>
                      <a:pPr marL="66675" marR="0" lvl="0" indent="0" algn="l" defTabSz="914400" rtl="0" eaLnBrk="1" fontAlgn="base" latinLnBrk="0" hangingPunct="1">
                        <a:lnSpc>
                          <a:spcPct val="115000"/>
                        </a:lnSpc>
                        <a:spcBef>
                          <a:spcPct val="0"/>
                        </a:spcBef>
                        <a:spcAft>
                          <a:spcPct val="0"/>
                        </a:spcAft>
                        <a:buClrTx/>
                        <a:buSzTx/>
                        <a:buFontTx/>
                        <a:buNone/>
                        <a:tabLst/>
                      </a:pPr>
                      <a:r>
                        <a:rPr kumimoji="0" lang="en-US" altLang="en-US" sz="2400" b="1" i="0" u="none" strike="noStrike" cap="none" normalizeH="0" baseline="0">
                          <a:ln>
                            <a:noFill/>
                          </a:ln>
                          <a:solidFill>
                            <a:schemeClr val="tx1"/>
                          </a:solidFill>
                          <a:effectLst/>
                          <a:latin typeface="Arial" panose="020B0604020202020204" pitchFamily="34" charset="0"/>
                          <a:cs typeface="Arial" panose="020B0604020202020204" pitchFamily="34" charset="0"/>
                        </a:rPr>
                        <a:t>Year/B  Back yard</a:t>
                      </a:r>
                      <a:endParaRPr kumimoji="0" lang="en-US" altLang="en-US" sz="24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L="0" marR="0" marT="10795"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66675">
                        <a:lnSpc>
                          <a:spcPct val="90000"/>
                        </a:lnSpc>
                        <a:spcBef>
                          <a:spcPts val="1200"/>
                        </a:spcBef>
                        <a:spcAft>
                          <a:spcPts val="200"/>
                        </a:spcAft>
                        <a:buClr>
                          <a:schemeClr val="accent1"/>
                        </a:buClr>
                        <a:buSzPct val="100000"/>
                        <a:buFont typeface="Calibri" panose="020F0502020204030204" pitchFamily="34" charset="0"/>
                        <a:defRPr>
                          <a:solidFill>
                            <a:srgbClr val="404040"/>
                          </a:solidFill>
                          <a:latin typeface="Calibri" panose="020F0502020204030204" pitchFamily="34" charset="0"/>
                        </a:defRPr>
                      </a:lvl1pPr>
                      <a:lvl2pPr marL="742950" indent="-285750">
                        <a:lnSpc>
                          <a:spcPct val="90000"/>
                        </a:lnSpc>
                        <a:spcBef>
                          <a:spcPts val="200"/>
                        </a:spcBef>
                        <a:spcAft>
                          <a:spcPts val="400"/>
                        </a:spcAft>
                        <a:buClr>
                          <a:schemeClr val="accent1"/>
                        </a:buClr>
                        <a:buFont typeface="Calibri" panose="020F0502020204030204" pitchFamily="34" charset="0"/>
                        <a:defRPr sz="1600">
                          <a:solidFill>
                            <a:srgbClr val="404040"/>
                          </a:solidFill>
                          <a:latin typeface="Calibri" panose="020F0502020204030204" pitchFamily="34" charset="0"/>
                        </a:defRPr>
                      </a:lvl2pPr>
                      <a:lvl3pPr marL="1143000" indent="-22860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3pPr>
                      <a:lvl4pPr marL="1600200" indent="-22860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4pPr>
                      <a:lvl5pPr marL="2057400" indent="-22860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5pPr>
                      <a:lvl6pPr marL="2514600" indent="-2286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6pPr>
                      <a:lvl7pPr marL="2971800" indent="-2286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7pPr>
                      <a:lvl8pPr marL="3429000" indent="-2286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8pPr>
                      <a:lvl9pPr marL="3886200" indent="-2286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9pPr>
                    </a:lstStyle>
                    <a:p>
                      <a:pPr marL="66675" marR="0" lvl="0" indent="0" algn="l" defTabSz="914400" rtl="0" eaLnBrk="1" fontAlgn="base" latinLnBrk="0" hangingPunct="1">
                        <a:lnSpc>
                          <a:spcPct val="100000"/>
                        </a:lnSpc>
                        <a:spcBef>
                          <a:spcPts val="88"/>
                        </a:spcBef>
                        <a:spcAft>
                          <a:spcPct val="0"/>
                        </a:spcAft>
                        <a:buClrTx/>
                        <a:buSzTx/>
                        <a:buFontTx/>
                        <a:buNone/>
                        <a:tabLst/>
                      </a:pPr>
                      <a:r>
                        <a:rPr kumimoji="0" lang="en-US" altLang="en-US" sz="2400" b="1" i="0" u="none" strike="noStrike" cap="none" normalizeH="0" baseline="0">
                          <a:ln>
                            <a:noFill/>
                          </a:ln>
                          <a:solidFill>
                            <a:schemeClr val="tx1"/>
                          </a:solidFill>
                          <a:effectLst/>
                          <a:latin typeface="Arial" panose="020B0604020202020204" pitchFamily="34" charset="0"/>
                          <a:cs typeface="Arial" panose="020B0604020202020204" pitchFamily="34" charset="0"/>
                        </a:rPr>
                        <a:t>130-140/D/Year</a:t>
                      </a:r>
                      <a:endParaRPr kumimoji="0" lang="en-US" altLang="en-US" sz="24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p>
                      <a:pPr marL="66675" marR="0" lvl="0" indent="0" algn="l" defTabSz="914400" rtl="0" eaLnBrk="1" fontAlgn="base" latinLnBrk="0" hangingPunct="1">
                        <a:lnSpc>
                          <a:spcPct val="100000"/>
                        </a:lnSpc>
                        <a:spcBef>
                          <a:spcPts val="438"/>
                        </a:spcBef>
                        <a:spcAft>
                          <a:spcPct val="0"/>
                        </a:spcAft>
                        <a:buClrTx/>
                        <a:buSzTx/>
                        <a:buFontTx/>
                        <a:buNone/>
                        <a:tabLst/>
                      </a:pPr>
                      <a:r>
                        <a:rPr kumimoji="0" lang="en-US" altLang="en-US" sz="2400" b="1" i="0" u="none" strike="noStrike" cap="none" normalizeH="0" baseline="0">
                          <a:ln>
                            <a:noFill/>
                          </a:ln>
                          <a:solidFill>
                            <a:schemeClr val="tx1"/>
                          </a:solidFill>
                          <a:effectLst/>
                          <a:latin typeface="Arial" panose="020B0604020202020204" pitchFamily="34" charset="0"/>
                          <a:cs typeface="Arial" panose="020B0604020202020204" pitchFamily="34" charset="0"/>
                        </a:rPr>
                        <a:t>So 40-50 eggs more</a:t>
                      </a:r>
                      <a:endParaRPr kumimoji="0" lang="en-US" altLang="en-US" sz="24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L="0" marR="0" marT="10795"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0044428"/>
                  </a:ext>
                </a:extLst>
              </a:tr>
              <a:tr h="1257300">
                <a:tc>
                  <a:txBody>
                    <a:bodyPr/>
                    <a:lstStyle>
                      <a:lvl1pPr marL="65088">
                        <a:lnSpc>
                          <a:spcPct val="90000"/>
                        </a:lnSpc>
                        <a:spcBef>
                          <a:spcPts val="1200"/>
                        </a:spcBef>
                        <a:spcAft>
                          <a:spcPts val="200"/>
                        </a:spcAft>
                        <a:buClr>
                          <a:schemeClr val="accent1"/>
                        </a:buClr>
                        <a:buSzPct val="100000"/>
                        <a:buFont typeface="Calibri" panose="020F0502020204030204" pitchFamily="34" charset="0"/>
                        <a:defRPr>
                          <a:solidFill>
                            <a:srgbClr val="404040"/>
                          </a:solidFill>
                          <a:latin typeface="Calibri" panose="020F0502020204030204" pitchFamily="34" charset="0"/>
                        </a:defRPr>
                      </a:lvl1pPr>
                      <a:lvl2pPr marL="742950" indent="-285750">
                        <a:lnSpc>
                          <a:spcPct val="90000"/>
                        </a:lnSpc>
                        <a:spcBef>
                          <a:spcPts val="200"/>
                        </a:spcBef>
                        <a:spcAft>
                          <a:spcPts val="400"/>
                        </a:spcAft>
                        <a:buClr>
                          <a:schemeClr val="accent1"/>
                        </a:buClr>
                        <a:buFont typeface="Calibri" panose="020F0502020204030204" pitchFamily="34" charset="0"/>
                        <a:defRPr sz="1600">
                          <a:solidFill>
                            <a:srgbClr val="404040"/>
                          </a:solidFill>
                          <a:latin typeface="Calibri" panose="020F0502020204030204" pitchFamily="34" charset="0"/>
                        </a:defRPr>
                      </a:lvl2pPr>
                      <a:lvl3pPr marL="1143000" indent="-22860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3pPr>
                      <a:lvl4pPr marL="1600200" indent="-22860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4pPr>
                      <a:lvl5pPr marL="2057400" indent="-22860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5pPr>
                      <a:lvl6pPr marL="2514600" indent="-2286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6pPr>
                      <a:lvl7pPr marL="2971800" indent="-2286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7pPr>
                      <a:lvl8pPr marL="3429000" indent="-2286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8pPr>
                      <a:lvl9pPr marL="3886200" indent="-2286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9pPr>
                    </a:lstStyle>
                    <a:p>
                      <a:pPr marL="65088" marR="0" lvl="0" indent="0" algn="l" defTabSz="914400" rtl="0" eaLnBrk="1" fontAlgn="base" latinLnBrk="0" hangingPunct="1">
                        <a:lnSpc>
                          <a:spcPct val="100000"/>
                        </a:lnSpc>
                        <a:spcBef>
                          <a:spcPts val="100"/>
                        </a:spcBef>
                        <a:spcAft>
                          <a:spcPct val="0"/>
                        </a:spcAft>
                        <a:buClrTx/>
                        <a:buSzTx/>
                        <a:buFontTx/>
                        <a:buNone/>
                        <a:tabLst/>
                      </a:pPr>
                      <a:r>
                        <a:rPr kumimoji="0" lang="en-US" altLang="en-US" sz="2400" b="1" i="0" u="none" strike="noStrike" cap="none" normalizeH="0" baseline="0">
                          <a:ln>
                            <a:noFill/>
                          </a:ln>
                          <a:solidFill>
                            <a:srgbClr val="C00000"/>
                          </a:solidFill>
                          <a:effectLst/>
                          <a:latin typeface="Arial" panose="020B0604020202020204" pitchFamily="34" charset="0"/>
                          <a:cs typeface="Arial" panose="020B0604020202020204" pitchFamily="34" charset="0"/>
                        </a:rPr>
                        <a:t>Duration of egg</a:t>
                      </a:r>
                      <a:endParaRPr kumimoji="0" lang="en-US" altLang="en-US" sz="24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p>
                      <a:pPr marL="65088" marR="0" lvl="0" indent="0" algn="l" defTabSz="914400" rtl="0" eaLnBrk="1" fontAlgn="base" latinLnBrk="0" hangingPunct="1">
                        <a:lnSpc>
                          <a:spcPct val="100000"/>
                        </a:lnSpc>
                        <a:spcBef>
                          <a:spcPts val="438"/>
                        </a:spcBef>
                        <a:spcAft>
                          <a:spcPct val="0"/>
                        </a:spcAft>
                        <a:buClrTx/>
                        <a:buSzTx/>
                        <a:buFontTx/>
                        <a:buNone/>
                        <a:tabLst/>
                      </a:pPr>
                      <a:r>
                        <a:rPr kumimoji="0" lang="en-US" altLang="en-US" sz="2400" b="1" i="0" u="none" strike="noStrike" cap="none" normalizeH="0" baseline="0">
                          <a:ln>
                            <a:noFill/>
                          </a:ln>
                          <a:solidFill>
                            <a:srgbClr val="C00000"/>
                          </a:solidFill>
                          <a:effectLst/>
                          <a:latin typeface="Arial" panose="020B0604020202020204" pitchFamily="34" charset="0"/>
                          <a:cs typeface="Arial" panose="020B0604020202020204" pitchFamily="34" charset="0"/>
                        </a:rPr>
                        <a:t>production</a:t>
                      </a:r>
                      <a:endParaRPr kumimoji="0" lang="en-US" altLang="en-US" sz="24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L="0" marR="0" marT="12065"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66675">
                        <a:lnSpc>
                          <a:spcPct val="90000"/>
                        </a:lnSpc>
                        <a:spcBef>
                          <a:spcPts val="1200"/>
                        </a:spcBef>
                        <a:spcAft>
                          <a:spcPts val="200"/>
                        </a:spcAft>
                        <a:buClr>
                          <a:schemeClr val="accent1"/>
                        </a:buClr>
                        <a:buSzPct val="100000"/>
                        <a:buFont typeface="Calibri" panose="020F0502020204030204" pitchFamily="34" charset="0"/>
                        <a:defRPr>
                          <a:solidFill>
                            <a:srgbClr val="404040"/>
                          </a:solidFill>
                          <a:latin typeface="Calibri" panose="020F0502020204030204" pitchFamily="34" charset="0"/>
                        </a:defRPr>
                      </a:lvl1pPr>
                      <a:lvl2pPr marL="742950" indent="-285750">
                        <a:lnSpc>
                          <a:spcPct val="90000"/>
                        </a:lnSpc>
                        <a:spcBef>
                          <a:spcPts val="200"/>
                        </a:spcBef>
                        <a:spcAft>
                          <a:spcPts val="400"/>
                        </a:spcAft>
                        <a:buClr>
                          <a:schemeClr val="accent1"/>
                        </a:buClr>
                        <a:buFont typeface="Calibri" panose="020F0502020204030204" pitchFamily="34" charset="0"/>
                        <a:defRPr sz="1600">
                          <a:solidFill>
                            <a:srgbClr val="404040"/>
                          </a:solidFill>
                          <a:latin typeface="Calibri" panose="020F0502020204030204" pitchFamily="34" charset="0"/>
                        </a:defRPr>
                      </a:lvl2pPr>
                      <a:lvl3pPr marL="1143000" indent="-22860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3pPr>
                      <a:lvl4pPr marL="1600200" indent="-22860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4pPr>
                      <a:lvl5pPr marL="2057400" indent="-22860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5pPr>
                      <a:lvl6pPr marL="2514600" indent="-2286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6pPr>
                      <a:lvl7pPr marL="2971800" indent="-2286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7pPr>
                      <a:lvl8pPr marL="3429000" indent="-2286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8pPr>
                      <a:lvl9pPr marL="3886200" indent="-2286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9pPr>
                    </a:lstStyle>
                    <a:p>
                      <a:pPr marL="66675" marR="0" lvl="0" indent="0" algn="l" defTabSz="914400" rtl="0" eaLnBrk="1" fontAlgn="base" latinLnBrk="0" hangingPunct="1">
                        <a:lnSpc>
                          <a:spcPct val="100000"/>
                        </a:lnSpc>
                        <a:spcBef>
                          <a:spcPts val="100"/>
                        </a:spcBef>
                        <a:spcAft>
                          <a:spcPct val="0"/>
                        </a:spcAft>
                        <a:buClrTx/>
                        <a:buSzTx/>
                        <a:buFontTx/>
                        <a:buNone/>
                        <a:tabLst/>
                      </a:pPr>
                      <a:r>
                        <a:rPr kumimoji="0" lang="en-US" altLang="en-US" sz="2400" b="1" i="0" u="none" strike="noStrike" cap="none" normalizeH="0" baseline="0">
                          <a:ln>
                            <a:noFill/>
                          </a:ln>
                          <a:solidFill>
                            <a:schemeClr val="tx1"/>
                          </a:solidFill>
                          <a:effectLst/>
                          <a:latin typeface="Arial" panose="020B0604020202020204" pitchFamily="34" charset="0"/>
                          <a:cs typeface="Arial" panose="020B0604020202020204" pitchFamily="34" charset="0"/>
                        </a:rPr>
                        <a:t>1 year</a:t>
                      </a:r>
                      <a:endParaRPr kumimoji="0" lang="en-US" altLang="en-US" sz="24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p>
                      <a:pPr marL="66675" marR="0" lvl="0" indent="0" algn="l" defTabSz="914400" rtl="0" eaLnBrk="1" fontAlgn="base" latinLnBrk="0" hangingPunct="1">
                        <a:lnSpc>
                          <a:spcPct val="115000"/>
                        </a:lnSpc>
                        <a:spcBef>
                          <a:spcPct val="0"/>
                        </a:spcBef>
                        <a:spcAft>
                          <a:spcPct val="0"/>
                        </a:spcAft>
                        <a:buClrTx/>
                        <a:buSzTx/>
                        <a:buFontTx/>
                        <a:buNone/>
                        <a:tabLst/>
                      </a:pPr>
                      <a:r>
                        <a:rPr kumimoji="0" lang="en-US" altLang="en-US" sz="2400" b="1" i="0" u="none" strike="noStrike" cap="none" normalizeH="0" baseline="0">
                          <a:ln>
                            <a:noFill/>
                          </a:ln>
                          <a:solidFill>
                            <a:schemeClr val="tx1"/>
                          </a:solidFill>
                          <a:effectLst/>
                          <a:latin typeface="Arial" panose="020B0604020202020204" pitchFamily="34" charset="0"/>
                          <a:cs typeface="Arial" panose="020B0604020202020204" pitchFamily="34" charset="0"/>
                        </a:rPr>
                        <a:t>Commercially  viable</a:t>
                      </a:r>
                      <a:endParaRPr kumimoji="0" lang="en-US" altLang="en-US" sz="24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L="0" marR="0" marT="12065"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66675">
                        <a:lnSpc>
                          <a:spcPct val="90000"/>
                        </a:lnSpc>
                        <a:spcBef>
                          <a:spcPts val="1200"/>
                        </a:spcBef>
                        <a:spcAft>
                          <a:spcPts val="200"/>
                        </a:spcAft>
                        <a:buClr>
                          <a:schemeClr val="accent1"/>
                        </a:buClr>
                        <a:buSzPct val="100000"/>
                        <a:buFont typeface="Calibri" panose="020F0502020204030204" pitchFamily="34" charset="0"/>
                        <a:defRPr>
                          <a:solidFill>
                            <a:srgbClr val="404040"/>
                          </a:solidFill>
                          <a:latin typeface="Calibri" panose="020F0502020204030204" pitchFamily="34" charset="0"/>
                        </a:defRPr>
                      </a:lvl1pPr>
                      <a:lvl2pPr marL="742950" indent="-285750">
                        <a:lnSpc>
                          <a:spcPct val="90000"/>
                        </a:lnSpc>
                        <a:spcBef>
                          <a:spcPts val="200"/>
                        </a:spcBef>
                        <a:spcAft>
                          <a:spcPts val="400"/>
                        </a:spcAft>
                        <a:buClr>
                          <a:schemeClr val="accent1"/>
                        </a:buClr>
                        <a:buFont typeface="Calibri" panose="020F0502020204030204" pitchFamily="34" charset="0"/>
                        <a:defRPr sz="1600">
                          <a:solidFill>
                            <a:srgbClr val="404040"/>
                          </a:solidFill>
                          <a:latin typeface="Calibri" panose="020F0502020204030204" pitchFamily="34" charset="0"/>
                        </a:defRPr>
                      </a:lvl2pPr>
                      <a:lvl3pPr marL="1143000" indent="-22860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3pPr>
                      <a:lvl4pPr marL="1600200" indent="-22860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4pPr>
                      <a:lvl5pPr marL="2057400" indent="-22860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5pPr>
                      <a:lvl6pPr marL="2514600" indent="-2286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6pPr>
                      <a:lvl7pPr marL="2971800" indent="-2286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7pPr>
                      <a:lvl8pPr marL="3429000" indent="-2286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8pPr>
                      <a:lvl9pPr marL="3886200" indent="-2286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9pPr>
                    </a:lstStyle>
                    <a:p>
                      <a:pPr marL="66675" marR="0" lvl="0" indent="0" algn="l" defTabSz="914400" rtl="0" eaLnBrk="1" fontAlgn="base" latinLnBrk="0" hangingPunct="1">
                        <a:lnSpc>
                          <a:spcPct val="100000"/>
                        </a:lnSpc>
                        <a:spcBef>
                          <a:spcPts val="100"/>
                        </a:spcBef>
                        <a:spcAft>
                          <a:spcPct val="0"/>
                        </a:spcAft>
                        <a:buClrTx/>
                        <a:buSzTx/>
                        <a:buFontTx/>
                        <a:buNone/>
                        <a:tabLst/>
                      </a:pPr>
                      <a:r>
                        <a:rPr kumimoji="0" lang="en-US" altLang="en-US" sz="2400" b="1" i="0" u="none" strike="noStrike" cap="none" normalizeH="0" baseline="0">
                          <a:ln>
                            <a:noFill/>
                          </a:ln>
                          <a:solidFill>
                            <a:schemeClr val="tx1"/>
                          </a:solidFill>
                          <a:effectLst/>
                          <a:latin typeface="Arial" panose="020B0604020202020204" pitchFamily="34" charset="0"/>
                          <a:cs typeface="Arial" panose="020B0604020202020204" pitchFamily="34" charset="0"/>
                        </a:rPr>
                        <a:t>2-3 years</a:t>
                      </a:r>
                      <a:endParaRPr kumimoji="0" lang="en-US" altLang="en-US" sz="24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p>
                      <a:pPr marL="66675" marR="0" lvl="0" indent="0" algn="l" defTabSz="914400" rtl="0" eaLnBrk="1" fontAlgn="base" latinLnBrk="0" hangingPunct="1">
                        <a:lnSpc>
                          <a:spcPct val="100000"/>
                        </a:lnSpc>
                        <a:spcBef>
                          <a:spcPts val="438"/>
                        </a:spcBef>
                        <a:spcAft>
                          <a:spcPct val="0"/>
                        </a:spcAft>
                        <a:buClrTx/>
                        <a:buSzTx/>
                        <a:buFontTx/>
                        <a:buNone/>
                        <a:tabLst/>
                      </a:pPr>
                      <a:r>
                        <a:rPr kumimoji="0" lang="en-US" altLang="en-US" sz="2400" b="1" i="0" u="none" strike="noStrike" cap="none" normalizeH="0" baseline="0">
                          <a:ln>
                            <a:noFill/>
                          </a:ln>
                          <a:solidFill>
                            <a:schemeClr val="tx1"/>
                          </a:solidFill>
                          <a:effectLst/>
                          <a:latin typeface="Arial" panose="020B0604020202020204" pitchFamily="34" charset="0"/>
                          <a:cs typeface="Arial" panose="020B0604020202020204" pitchFamily="34" charset="0"/>
                        </a:rPr>
                        <a:t>Commercially viable</a:t>
                      </a:r>
                      <a:endParaRPr kumimoji="0" lang="en-US" altLang="en-US" sz="24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L="0" marR="0" marT="12065"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55699829"/>
                  </a:ext>
                </a:extLst>
              </a:tr>
              <a:tr h="827088">
                <a:tc>
                  <a:txBody>
                    <a:bodyPr/>
                    <a:lstStyle>
                      <a:lvl1pPr marL="65088">
                        <a:lnSpc>
                          <a:spcPct val="90000"/>
                        </a:lnSpc>
                        <a:spcBef>
                          <a:spcPts val="1200"/>
                        </a:spcBef>
                        <a:spcAft>
                          <a:spcPts val="200"/>
                        </a:spcAft>
                        <a:buClr>
                          <a:schemeClr val="accent1"/>
                        </a:buClr>
                        <a:buSzPct val="100000"/>
                        <a:buFont typeface="Calibri" panose="020F0502020204030204" pitchFamily="34" charset="0"/>
                        <a:defRPr>
                          <a:solidFill>
                            <a:srgbClr val="404040"/>
                          </a:solidFill>
                          <a:latin typeface="Calibri" panose="020F0502020204030204" pitchFamily="34" charset="0"/>
                        </a:defRPr>
                      </a:lvl1pPr>
                      <a:lvl2pPr marL="742950" indent="-285750">
                        <a:lnSpc>
                          <a:spcPct val="90000"/>
                        </a:lnSpc>
                        <a:spcBef>
                          <a:spcPts val="200"/>
                        </a:spcBef>
                        <a:spcAft>
                          <a:spcPts val="400"/>
                        </a:spcAft>
                        <a:buClr>
                          <a:schemeClr val="accent1"/>
                        </a:buClr>
                        <a:buFont typeface="Calibri" panose="020F0502020204030204" pitchFamily="34" charset="0"/>
                        <a:defRPr sz="1600">
                          <a:solidFill>
                            <a:srgbClr val="404040"/>
                          </a:solidFill>
                          <a:latin typeface="Calibri" panose="020F0502020204030204" pitchFamily="34" charset="0"/>
                        </a:defRPr>
                      </a:lvl2pPr>
                      <a:lvl3pPr marL="1143000" indent="-22860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3pPr>
                      <a:lvl4pPr marL="1600200" indent="-22860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4pPr>
                      <a:lvl5pPr marL="2057400" indent="-22860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5pPr>
                      <a:lvl6pPr marL="2514600" indent="-2286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6pPr>
                      <a:lvl7pPr marL="2971800" indent="-2286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7pPr>
                      <a:lvl8pPr marL="3429000" indent="-2286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8pPr>
                      <a:lvl9pPr marL="3886200" indent="-2286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9pPr>
                    </a:lstStyle>
                    <a:p>
                      <a:pPr marL="65088" marR="0" lvl="0" indent="0" algn="l" defTabSz="914400" rtl="0" eaLnBrk="1" fontAlgn="base" latinLnBrk="0" hangingPunct="1">
                        <a:lnSpc>
                          <a:spcPct val="100000"/>
                        </a:lnSpc>
                        <a:spcBef>
                          <a:spcPts val="100"/>
                        </a:spcBef>
                        <a:spcAft>
                          <a:spcPct val="0"/>
                        </a:spcAft>
                        <a:buClrTx/>
                        <a:buSzTx/>
                        <a:buFontTx/>
                        <a:buNone/>
                        <a:tabLst/>
                      </a:pPr>
                      <a:r>
                        <a:rPr kumimoji="0" lang="en-US" altLang="en-US" sz="2400" b="1" i="0" u="none" strike="noStrike" cap="none" normalizeH="0" baseline="0">
                          <a:ln>
                            <a:noFill/>
                          </a:ln>
                          <a:solidFill>
                            <a:srgbClr val="C00000"/>
                          </a:solidFill>
                          <a:effectLst/>
                          <a:latin typeface="Arial" panose="020B0604020202020204" pitchFamily="34" charset="0"/>
                          <a:cs typeface="Arial" panose="020B0604020202020204" pitchFamily="34" charset="0"/>
                        </a:rPr>
                        <a:t>Egg wt.</a:t>
                      </a:r>
                      <a:endParaRPr kumimoji="0" lang="en-US" altLang="en-US" sz="24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L="0" marR="0" marT="1270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144463">
                        <a:lnSpc>
                          <a:spcPct val="90000"/>
                        </a:lnSpc>
                        <a:spcBef>
                          <a:spcPts val="1200"/>
                        </a:spcBef>
                        <a:spcAft>
                          <a:spcPts val="200"/>
                        </a:spcAft>
                        <a:buClr>
                          <a:schemeClr val="accent1"/>
                        </a:buClr>
                        <a:buSzPct val="100000"/>
                        <a:buFont typeface="Calibri" panose="020F0502020204030204" pitchFamily="34" charset="0"/>
                        <a:defRPr>
                          <a:solidFill>
                            <a:srgbClr val="404040"/>
                          </a:solidFill>
                          <a:latin typeface="Calibri" panose="020F0502020204030204" pitchFamily="34" charset="0"/>
                        </a:defRPr>
                      </a:lvl1pPr>
                      <a:lvl2pPr marL="742950" indent="-285750">
                        <a:lnSpc>
                          <a:spcPct val="90000"/>
                        </a:lnSpc>
                        <a:spcBef>
                          <a:spcPts val="200"/>
                        </a:spcBef>
                        <a:spcAft>
                          <a:spcPts val="400"/>
                        </a:spcAft>
                        <a:buClr>
                          <a:schemeClr val="accent1"/>
                        </a:buClr>
                        <a:buFont typeface="Calibri" panose="020F0502020204030204" pitchFamily="34" charset="0"/>
                        <a:defRPr sz="1600">
                          <a:solidFill>
                            <a:srgbClr val="404040"/>
                          </a:solidFill>
                          <a:latin typeface="Calibri" panose="020F0502020204030204" pitchFamily="34" charset="0"/>
                        </a:defRPr>
                      </a:lvl2pPr>
                      <a:lvl3pPr marL="1143000" indent="-22860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3pPr>
                      <a:lvl4pPr marL="1600200" indent="-22860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4pPr>
                      <a:lvl5pPr marL="2057400" indent="-22860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5pPr>
                      <a:lvl6pPr marL="2514600" indent="-2286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6pPr>
                      <a:lvl7pPr marL="2971800" indent="-2286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7pPr>
                      <a:lvl8pPr marL="3429000" indent="-2286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8pPr>
                      <a:lvl9pPr marL="3886200" indent="-2286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9pPr>
                    </a:lstStyle>
                    <a:p>
                      <a:pPr marL="144463" marR="0" lvl="0" indent="0" algn="l" defTabSz="914400" rtl="0" eaLnBrk="1" fontAlgn="base" latinLnBrk="0" hangingPunct="1">
                        <a:lnSpc>
                          <a:spcPct val="100000"/>
                        </a:lnSpc>
                        <a:spcBef>
                          <a:spcPts val="100"/>
                        </a:spcBef>
                        <a:spcAft>
                          <a:spcPct val="0"/>
                        </a:spcAft>
                        <a:buClrTx/>
                        <a:buSzTx/>
                        <a:buFontTx/>
                        <a:buNone/>
                        <a:tabLst/>
                      </a:pPr>
                      <a:r>
                        <a:rPr kumimoji="0" lang="en-US" altLang="en-US" sz="2400" b="1" i="0" u="none" strike="noStrike" cap="none" normalizeH="0" baseline="0">
                          <a:ln>
                            <a:noFill/>
                          </a:ln>
                          <a:solidFill>
                            <a:schemeClr val="tx1"/>
                          </a:solidFill>
                          <a:effectLst/>
                          <a:latin typeface="Arial" panose="020B0604020202020204" pitchFamily="34" charset="0"/>
                          <a:cs typeface="Arial" panose="020B0604020202020204" pitchFamily="34" charset="0"/>
                        </a:rPr>
                        <a:t>50-60 g</a:t>
                      </a:r>
                      <a:endParaRPr kumimoji="0" lang="en-US" altLang="en-US" sz="24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L="0" marR="0" marT="1270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66675">
                        <a:lnSpc>
                          <a:spcPct val="90000"/>
                        </a:lnSpc>
                        <a:spcBef>
                          <a:spcPts val="1200"/>
                        </a:spcBef>
                        <a:spcAft>
                          <a:spcPts val="200"/>
                        </a:spcAft>
                        <a:buClr>
                          <a:schemeClr val="accent1"/>
                        </a:buClr>
                        <a:buSzPct val="100000"/>
                        <a:buFont typeface="Calibri" panose="020F0502020204030204" pitchFamily="34" charset="0"/>
                        <a:defRPr>
                          <a:solidFill>
                            <a:srgbClr val="404040"/>
                          </a:solidFill>
                          <a:latin typeface="Calibri" panose="020F0502020204030204" pitchFamily="34" charset="0"/>
                        </a:defRPr>
                      </a:lvl1pPr>
                      <a:lvl2pPr marL="742950" indent="-285750">
                        <a:lnSpc>
                          <a:spcPct val="90000"/>
                        </a:lnSpc>
                        <a:spcBef>
                          <a:spcPts val="200"/>
                        </a:spcBef>
                        <a:spcAft>
                          <a:spcPts val="400"/>
                        </a:spcAft>
                        <a:buClr>
                          <a:schemeClr val="accent1"/>
                        </a:buClr>
                        <a:buFont typeface="Calibri" panose="020F0502020204030204" pitchFamily="34" charset="0"/>
                        <a:defRPr sz="1600">
                          <a:solidFill>
                            <a:srgbClr val="404040"/>
                          </a:solidFill>
                          <a:latin typeface="Calibri" panose="020F0502020204030204" pitchFamily="34" charset="0"/>
                        </a:defRPr>
                      </a:lvl2pPr>
                      <a:lvl3pPr marL="1143000" indent="-22860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3pPr>
                      <a:lvl4pPr marL="1600200" indent="-22860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4pPr>
                      <a:lvl5pPr marL="2057400" indent="-22860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5pPr>
                      <a:lvl6pPr marL="2514600" indent="-2286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6pPr>
                      <a:lvl7pPr marL="2971800" indent="-2286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7pPr>
                      <a:lvl8pPr marL="3429000" indent="-2286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8pPr>
                      <a:lvl9pPr marL="3886200" indent="-2286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9pPr>
                    </a:lstStyle>
                    <a:p>
                      <a:pPr marL="66675" marR="0" lvl="0" indent="0" algn="l" defTabSz="914400" rtl="0" eaLnBrk="1" fontAlgn="base" latinLnBrk="0" hangingPunct="1">
                        <a:lnSpc>
                          <a:spcPct val="100000"/>
                        </a:lnSpc>
                        <a:spcBef>
                          <a:spcPts val="100"/>
                        </a:spcBef>
                        <a:spcAft>
                          <a:spcPct val="0"/>
                        </a:spcAft>
                        <a:buClrTx/>
                        <a:buSzTx/>
                        <a:buFontTx/>
                        <a:buNone/>
                        <a:tabLst/>
                      </a:pPr>
                      <a:r>
                        <a:rPr kumimoji="0" lang="en-US" altLang="en-US" sz="2400" b="1" i="0" u="none" strike="noStrike" cap="none" normalizeH="0" baseline="0">
                          <a:ln>
                            <a:noFill/>
                          </a:ln>
                          <a:solidFill>
                            <a:schemeClr val="tx1"/>
                          </a:solidFill>
                          <a:effectLst/>
                          <a:latin typeface="Arial" panose="020B0604020202020204" pitchFamily="34" charset="0"/>
                          <a:cs typeface="Arial" panose="020B0604020202020204" pitchFamily="34" charset="0"/>
                        </a:rPr>
                        <a:t>65-70 g</a:t>
                      </a:r>
                      <a:endParaRPr kumimoji="0" lang="en-US" altLang="en-US" sz="24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p>
                      <a:pPr marL="66675" marR="0" lvl="0" indent="0" algn="l" defTabSz="914400" rtl="0" eaLnBrk="1" fontAlgn="base" latinLnBrk="0" hangingPunct="1">
                        <a:lnSpc>
                          <a:spcPct val="100000"/>
                        </a:lnSpc>
                        <a:spcBef>
                          <a:spcPts val="438"/>
                        </a:spcBef>
                        <a:spcAft>
                          <a:spcPct val="0"/>
                        </a:spcAft>
                        <a:buClrTx/>
                        <a:buSzTx/>
                        <a:buFontTx/>
                        <a:buNone/>
                        <a:tabLst/>
                      </a:pPr>
                      <a:r>
                        <a:rPr kumimoji="0" lang="en-US" altLang="en-US" sz="2400" b="1" i="0" u="none" strike="noStrike" cap="none" normalizeH="0" baseline="0">
                          <a:ln>
                            <a:noFill/>
                          </a:ln>
                          <a:solidFill>
                            <a:schemeClr val="tx1"/>
                          </a:solidFill>
                          <a:effectLst/>
                          <a:latin typeface="Arial" panose="020B0604020202020204" pitchFamily="34" charset="0"/>
                          <a:cs typeface="Arial" panose="020B0604020202020204" pitchFamily="34" charset="0"/>
                        </a:rPr>
                        <a:t>Protein content more</a:t>
                      </a:r>
                      <a:endParaRPr kumimoji="0" lang="en-US" altLang="en-US" sz="24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L="0" marR="0" marT="1270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5284899"/>
                  </a:ext>
                </a:extLst>
              </a:tr>
              <a:tr h="855663">
                <a:tc>
                  <a:txBody>
                    <a:bodyPr/>
                    <a:lstStyle>
                      <a:lvl1pPr marL="65088">
                        <a:lnSpc>
                          <a:spcPct val="90000"/>
                        </a:lnSpc>
                        <a:spcBef>
                          <a:spcPts val="1200"/>
                        </a:spcBef>
                        <a:spcAft>
                          <a:spcPts val="200"/>
                        </a:spcAft>
                        <a:buClr>
                          <a:schemeClr val="accent1"/>
                        </a:buClr>
                        <a:buSzPct val="100000"/>
                        <a:buFont typeface="Calibri" panose="020F0502020204030204" pitchFamily="34" charset="0"/>
                        <a:defRPr>
                          <a:solidFill>
                            <a:srgbClr val="404040"/>
                          </a:solidFill>
                          <a:latin typeface="Calibri" panose="020F0502020204030204" pitchFamily="34" charset="0"/>
                        </a:defRPr>
                      </a:lvl1pPr>
                      <a:lvl2pPr marL="742950" indent="-285750">
                        <a:lnSpc>
                          <a:spcPct val="90000"/>
                        </a:lnSpc>
                        <a:spcBef>
                          <a:spcPts val="200"/>
                        </a:spcBef>
                        <a:spcAft>
                          <a:spcPts val="400"/>
                        </a:spcAft>
                        <a:buClr>
                          <a:schemeClr val="accent1"/>
                        </a:buClr>
                        <a:buFont typeface="Calibri" panose="020F0502020204030204" pitchFamily="34" charset="0"/>
                        <a:defRPr sz="1600">
                          <a:solidFill>
                            <a:srgbClr val="404040"/>
                          </a:solidFill>
                          <a:latin typeface="Calibri" panose="020F0502020204030204" pitchFamily="34" charset="0"/>
                        </a:defRPr>
                      </a:lvl2pPr>
                      <a:lvl3pPr marL="1143000" indent="-22860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3pPr>
                      <a:lvl4pPr marL="1600200" indent="-22860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4pPr>
                      <a:lvl5pPr marL="2057400" indent="-22860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5pPr>
                      <a:lvl6pPr marL="2514600" indent="-2286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6pPr>
                      <a:lvl7pPr marL="2971800" indent="-2286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7pPr>
                      <a:lvl8pPr marL="3429000" indent="-2286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8pPr>
                      <a:lvl9pPr marL="3886200" indent="-2286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9pPr>
                    </a:lstStyle>
                    <a:p>
                      <a:pPr marL="65088" marR="0" lvl="0" indent="0" algn="l" defTabSz="914400" rtl="0" eaLnBrk="1" fontAlgn="base" latinLnBrk="0" hangingPunct="1">
                        <a:lnSpc>
                          <a:spcPct val="100000"/>
                        </a:lnSpc>
                        <a:spcBef>
                          <a:spcPts val="113"/>
                        </a:spcBef>
                        <a:spcAft>
                          <a:spcPct val="0"/>
                        </a:spcAft>
                        <a:buClrTx/>
                        <a:buSzTx/>
                        <a:buFontTx/>
                        <a:buNone/>
                        <a:tabLst/>
                      </a:pPr>
                      <a:r>
                        <a:rPr kumimoji="0" lang="en-US" altLang="en-US" sz="2400" b="1" i="0" u="none" strike="noStrike" cap="none" normalizeH="0" baseline="0">
                          <a:ln>
                            <a:noFill/>
                          </a:ln>
                          <a:solidFill>
                            <a:srgbClr val="C00000"/>
                          </a:solidFill>
                          <a:effectLst/>
                          <a:latin typeface="Arial" panose="020B0604020202020204" pitchFamily="34" charset="0"/>
                          <a:cs typeface="Arial" panose="020B0604020202020204" pitchFamily="34" charset="0"/>
                        </a:rPr>
                        <a:t>Egg shell</a:t>
                      </a:r>
                      <a:endParaRPr kumimoji="0" lang="en-US" altLang="en-US" sz="24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L="0" marR="0" marT="1397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66675">
                        <a:lnSpc>
                          <a:spcPct val="90000"/>
                        </a:lnSpc>
                        <a:spcBef>
                          <a:spcPts val="1200"/>
                        </a:spcBef>
                        <a:spcAft>
                          <a:spcPts val="200"/>
                        </a:spcAft>
                        <a:buClr>
                          <a:schemeClr val="accent1"/>
                        </a:buClr>
                        <a:buSzPct val="100000"/>
                        <a:buFont typeface="Calibri" panose="020F0502020204030204" pitchFamily="34" charset="0"/>
                        <a:defRPr>
                          <a:solidFill>
                            <a:srgbClr val="404040"/>
                          </a:solidFill>
                          <a:latin typeface="Calibri" panose="020F0502020204030204" pitchFamily="34" charset="0"/>
                        </a:defRPr>
                      </a:lvl1pPr>
                      <a:lvl2pPr marL="742950" indent="-285750">
                        <a:lnSpc>
                          <a:spcPct val="90000"/>
                        </a:lnSpc>
                        <a:spcBef>
                          <a:spcPts val="200"/>
                        </a:spcBef>
                        <a:spcAft>
                          <a:spcPts val="400"/>
                        </a:spcAft>
                        <a:buClr>
                          <a:schemeClr val="accent1"/>
                        </a:buClr>
                        <a:buFont typeface="Calibri" panose="020F0502020204030204" pitchFamily="34" charset="0"/>
                        <a:defRPr sz="1600">
                          <a:solidFill>
                            <a:srgbClr val="404040"/>
                          </a:solidFill>
                          <a:latin typeface="Calibri" panose="020F0502020204030204" pitchFamily="34" charset="0"/>
                        </a:defRPr>
                      </a:lvl2pPr>
                      <a:lvl3pPr marL="1143000" indent="-22860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3pPr>
                      <a:lvl4pPr marL="1600200" indent="-22860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4pPr>
                      <a:lvl5pPr marL="2057400" indent="-22860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5pPr>
                      <a:lvl6pPr marL="2514600" indent="-2286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6pPr>
                      <a:lvl7pPr marL="2971800" indent="-2286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7pPr>
                      <a:lvl8pPr marL="3429000" indent="-2286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8pPr>
                      <a:lvl9pPr marL="3886200" indent="-2286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9pPr>
                    </a:lstStyle>
                    <a:p>
                      <a:pPr marL="66675" marR="0" lvl="0" indent="0" algn="l" defTabSz="914400" rtl="0" eaLnBrk="1" fontAlgn="base" latinLnBrk="0" hangingPunct="1">
                        <a:lnSpc>
                          <a:spcPct val="100000"/>
                        </a:lnSpc>
                        <a:spcBef>
                          <a:spcPts val="113"/>
                        </a:spcBef>
                        <a:spcAft>
                          <a:spcPct val="0"/>
                        </a:spcAft>
                        <a:buClrTx/>
                        <a:buSzTx/>
                        <a:buFontTx/>
                        <a:buNone/>
                        <a:tabLst/>
                      </a:pPr>
                      <a:r>
                        <a:rPr kumimoji="0" lang="en-US" altLang="en-US" sz="2400" b="1" i="0" u="none" strike="noStrike" cap="none" normalizeH="0" baseline="0">
                          <a:ln>
                            <a:noFill/>
                          </a:ln>
                          <a:solidFill>
                            <a:schemeClr val="tx1"/>
                          </a:solidFill>
                          <a:effectLst/>
                          <a:latin typeface="Arial" panose="020B0604020202020204" pitchFamily="34" charset="0"/>
                          <a:cs typeface="Arial" panose="020B0604020202020204" pitchFamily="34" charset="0"/>
                        </a:rPr>
                        <a:t>Thin</a:t>
                      </a:r>
                      <a:endParaRPr kumimoji="0" lang="en-US" altLang="en-US" sz="24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L="0" marR="0" marT="1397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66675">
                        <a:lnSpc>
                          <a:spcPct val="90000"/>
                        </a:lnSpc>
                        <a:spcBef>
                          <a:spcPts val="1200"/>
                        </a:spcBef>
                        <a:spcAft>
                          <a:spcPts val="200"/>
                        </a:spcAft>
                        <a:buClr>
                          <a:schemeClr val="accent1"/>
                        </a:buClr>
                        <a:buSzPct val="100000"/>
                        <a:buFont typeface="Calibri" panose="020F0502020204030204" pitchFamily="34" charset="0"/>
                        <a:defRPr>
                          <a:solidFill>
                            <a:srgbClr val="404040"/>
                          </a:solidFill>
                          <a:latin typeface="Calibri" panose="020F0502020204030204" pitchFamily="34" charset="0"/>
                        </a:defRPr>
                      </a:lvl1pPr>
                      <a:lvl2pPr marL="742950" indent="-285750">
                        <a:lnSpc>
                          <a:spcPct val="90000"/>
                        </a:lnSpc>
                        <a:spcBef>
                          <a:spcPts val="200"/>
                        </a:spcBef>
                        <a:spcAft>
                          <a:spcPts val="400"/>
                        </a:spcAft>
                        <a:buClr>
                          <a:schemeClr val="accent1"/>
                        </a:buClr>
                        <a:buFont typeface="Calibri" panose="020F0502020204030204" pitchFamily="34" charset="0"/>
                        <a:defRPr sz="1600">
                          <a:solidFill>
                            <a:srgbClr val="404040"/>
                          </a:solidFill>
                          <a:latin typeface="Calibri" panose="020F0502020204030204" pitchFamily="34" charset="0"/>
                        </a:defRPr>
                      </a:lvl2pPr>
                      <a:lvl3pPr marL="1143000" indent="-22860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3pPr>
                      <a:lvl4pPr marL="1600200" indent="-22860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4pPr>
                      <a:lvl5pPr marL="2057400" indent="-22860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5pPr>
                      <a:lvl6pPr marL="2514600" indent="-2286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6pPr>
                      <a:lvl7pPr marL="2971800" indent="-2286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7pPr>
                      <a:lvl8pPr marL="3429000" indent="-2286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8pPr>
                      <a:lvl9pPr marL="3886200" indent="-2286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9pPr>
                    </a:lstStyle>
                    <a:p>
                      <a:pPr marL="66675" marR="0" lvl="0" indent="0" algn="l" defTabSz="914400" rtl="0" eaLnBrk="1" fontAlgn="base" latinLnBrk="0" hangingPunct="1">
                        <a:lnSpc>
                          <a:spcPct val="100000"/>
                        </a:lnSpc>
                        <a:spcBef>
                          <a:spcPts val="113"/>
                        </a:spcBef>
                        <a:spcAft>
                          <a:spcPct val="0"/>
                        </a:spcAft>
                        <a:buClrTx/>
                        <a:buSzTx/>
                        <a:buFontTx/>
                        <a:buNone/>
                        <a:tabLst/>
                      </a:pPr>
                      <a:r>
                        <a:rPr kumimoji="0" lang="en-US" altLang="en-US" sz="2400" b="1" i="0" u="none" strike="noStrike" cap="none" normalizeH="0" baseline="0">
                          <a:ln>
                            <a:noFill/>
                          </a:ln>
                          <a:solidFill>
                            <a:schemeClr val="tx1"/>
                          </a:solidFill>
                          <a:effectLst/>
                          <a:latin typeface="Arial" panose="020B0604020202020204" pitchFamily="34" charset="0"/>
                          <a:cs typeface="Arial" panose="020B0604020202020204" pitchFamily="34" charset="0"/>
                        </a:rPr>
                        <a:t>Thick</a:t>
                      </a:r>
                      <a:endParaRPr kumimoji="0" lang="en-US" altLang="en-US" sz="24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p>
                      <a:pPr marL="66675" marR="0" lvl="0" indent="0" algn="l" defTabSz="914400" rtl="0" eaLnBrk="1" fontAlgn="base" latinLnBrk="0" hangingPunct="1">
                        <a:lnSpc>
                          <a:spcPct val="100000"/>
                        </a:lnSpc>
                        <a:spcBef>
                          <a:spcPts val="425"/>
                        </a:spcBef>
                        <a:spcAft>
                          <a:spcPct val="0"/>
                        </a:spcAft>
                        <a:buClrTx/>
                        <a:buSzTx/>
                        <a:buFontTx/>
                        <a:buNone/>
                        <a:tabLst/>
                      </a:pPr>
                      <a:r>
                        <a:rPr kumimoji="0" lang="en-US" altLang="en-US" sz="2400" b="1" i="0" u="none" strike="noStrike" cap="none" normalizeH="0" baseline="0">
                          <a:ln>
                            <a:noFill/>
                          </a:ln>
                          <a:solidFill>
                            <a:schemeClr val="tx1"/>
                          </a:solidFill>
                          <a:effectLst/>
                          <a:latin typeface="Arial" panose="020B0604020202020204" pitchFamily="34" charset="0"/>
                          <a:cs typeface="Arial" panose="020B0604020202020204" pitchFamily="34" charset="0"/>
                        </a:rPr>
                        <a:t>Less transportation loss</a:t>
                      </a:r>
                      <a:endParaRPr kumimoji="0" lang="en-US" altLang="en-US" sz="24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L="0" marR="0" marT="1397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215056585"/>
                  </a:ext>
                </a:extLst>
              </a:tr>
              <a:tr h="398463">
                <a:tc>
                  <a:txBody>
                    <a:bodyPr/>
                    <a:lstStyle>
                      <a:lvl1pPr marL="65088">
                        <a:lnSpc>
                          <a:spcPct val="90000"/>
                        </a:lnSpc>
                        <a:spcBef>
                          <a:spcPts val="1200"/>
                        </a:spcBef>
                        <a:spcAft>
                          <a:spcPts val="200"/>
                        </a:spcAft>
                        <a:buClr>
                          <a:schemeClr val="accent1"/>
                        </a:buClr>
                        <a:buSzPct val="100000"/>
                        <a:buFont typeface="Calibri" panose="020F0502020204030204" pitchFamily="34" charset="0"/>
                        <a:defRPr>
                          <a:solidFill>
                            <a:srgbClr val="404040"/>
                          </a:solidFill>
                          <a:latin typeface="Calibri" panose="020F0502020204030204" pitchFamily="34" charset="0"/>
                        </a:defRPr>
                      </a:lvl1pPr>
                      <a:lvl2pPr marL="742950" indent="-285750">
                        <a:lnSpc>
                          <a:spcPct val="90000"/>
                        </a:lnSpc>
                        <a:spcBef>
                          <a:spcPts val="200"/>
                        </a:spcBef>
                        <a:spcAft>
                          <a:spcPts val="400"/>
                        </a:spcAft>
                        <a:buClr>
                          <a:schemeClr val="accent1"/>
                        </a:buClr>
                        <a:buFont typeface="Calibri" panose="020F0502020204030204" pitchFamily="34" charset="0"/>
                        <a:defRPr sz="1600">
                          <a:solidFill>
                            <a:srgbClr val="404040"/>
                          </a:solidFill>
                          <a:latin typeface="Calibri" panose="020F0502020204030204" pitchFamily="34" charset="0"/>
                        </a:defRPr>
                      </a:lvl2pPr>
                      <a:lvl3pPr marL="1143000" indent="-22860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3pPr>
                      <a:lvl4pPr marL="1600200" indent="-22860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4pPr>
                      <a:lvl5pPr marL="2057400" indent="-22860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5pPr>
                      <a:lvl6pPr marL="2514600" indent="-2286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6pPr>
                      <a:lvl7pPr marL="2971800" indent="-2286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7pPr>
                      <a:lvl8pPr marL="3429000" indent="-2286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8pPr>
                      <a:lvl9pPr marL="3886200" indent="-2286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9pPr>
                    </a:lstStyle>
                    <a:p>
                      <a:pPr marL="65088" marR="0" lvl="0" indent="0" algn="l" defTabSz="914400" rtl="0" eaLnBrk="1" fontAlgn="base" latinLnBrk="0" hangingPunct="1">
                        <a:lnSpc>
                          <a:spcPct val="100000"/>
                        </a:lnSpc>
                        <a:spcBef>
                          <a:spcPts val="113"/>
                        </a:spcBef>
                        <a:spcAft>
                          <a:spcPct val="0"/>
                        </a:spcAft>
                        <a:buClrTx/>
                        <a:buSzTx/>
                        <a:buFontTx/>
                        <a:buNone/>
                        <a:tabLst/>
                      </a:pPr>
                      <a:r>
                        <a:rPr kumimoji="0" lang="en-US" altLang="en-US" sz="2400" b="1" i="0" u="none" strike="noStrike" cap="none" normalizeH="0" baseline="0">
                          <a:ln>
                            <a:noFill/>
                          </a:ln>
                          <a:solidFill>
                            <a:srgbClr val="C00000"/>
                          </a:solidFill>
                          <a:effectLst/>
                          <a:latin typeface="Arial" panose="020B0604020202020204" pitchFamily="34" charset="0"/>
                          <a:cs typeface="Arial" panose="020B0604020202020204" pitchFamily="34" charset="0"/>
                        </a:rPr>
                        <a:t>Management</a:t>
                      </a:r>
                      <a:endParaRPr kumimoji="0" lang="en-US" altLang="en-US" sz="24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L="0" marR="0" marT="14605"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66675">
                        <a:lnSpc>
                          <a:spcPct val="90000"/>
                        </a:lnSpc>
                        <a:spcBef>
                          <a:spcPts val="1200"/>
                        </a:spcBef>
                        <a:spcAft>
                          <a:spcPts val="200"/>
                        </a:spcAft>
                        <a:buClr>
                          <a:schemeClr val="accent1"/>
                        </a:buClr>
                        <a:buSzPct val="100000"/>
                        <a:buFont typeface="Calibri" panose="020F0502020204030204" pitchFamily="34" charset="0"/>
                        <a:defRPr>
                          <a:solidFill>
                            <a:srgbClr val="404040"/>
                          </a:solidFill>
                          <a:latin typeface="Calibri" panose="020F0502020204030204" pitchFamily="34" charset="0"/>
                        </a:defRPr>
                      </a:lvl1pPr>
                      <a:lvl2pPr marL="742950" indent="-285750">
                        <a:lnSpc>
                          <a:spcPct val="90000"/>
                        </a:lnSpc>
                        <a:spcBef>
                          <a:spcPts val="200"/>
                        </a:spcBef>
                        <a:spcAft>
                          <a:spcPts val="400"/>
                        </a:spcAft>
                        <a:buClr>
                          <a:schemeClr val="accent1"/>
                        </a:buClr>
                        <a:buFont typeface="Calibri" panose="020F0502020204030204" pitchFamily="34" charset="0"/>
                        <a:defRPr sz="1600">
                          <a:solidFill>
                            <a:srgbClr val="404040"/>
                          </a:solidFill>
                          <a:latin typeface="Calibri" panose="020F0502020204030204" pitchFamily="34" charset="0"/>
                        </a:defRPr>
                      </a:lvl2pPr>
                      <a:lvl3pPr marL="1143000" indent="-22860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3pPr>
                      <a:lvl4pPr marL="1600200" indent="-22860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4pPr>
                      <a:lvl5pPr marL="2057400" indent="-22860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5pPr>
                      <a:lvl6pPr marL="2514600" indent="-2286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6pPr>
                      <a:lvl7pPr marL="2971800" indent="-2286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7pPr>
                      <a:lvl8pPr marL="3429000" indent="-2286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8pPr>
                      <a:lvl9pPr marL="3886200" indent="-2286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9pPr>
                    </a:lstStyle>
                    <a:p>
                      <a:pPr marL="66675" marR="0" lvl="0" indent="0" algn="l" defTabSz="914400" rtl="0" eaLnBrk="1" fontAlgn="base" latinLnBrk="0" hangingPunct="1">
                        <a:lnSpc>
                          <a:spcPct val="100000"/>
                        </a:lnSpc>
                        <a:spcBef>
                          <a:spcPts val="113"/>
                        </a:spcBef>
                        <a:spcAft>
                          <a:spcPct val="0"/>
                        </a:spcAft>
                        <a:buClrTx/>
                        <a:buSzTx/>
                        <a:buFontTx/>
                        <a:buNone/>
                        <a:tabLst/>
                      </a:pPr>
                      <a:r>
                        <a:rPr kumimoji="0" lang="en-US" altLang="en-US" sz="2400" b="1" i="0" u="none" strike="noStrike" cap="none" normalizeH="0" baseline="0">
                          <a:ln>
                            <a:noFill/>
                          </a:ln>
                          <a:solidFill>
                            <a:schemeClr val="tx1"/>
                          </a:solidFill>
                          <a:effectLst/>
                          <a:latin typeface="Arial" panose="020B0604020202020204" pitchFamily="34" charset="0"/>
                          <a:cs typeface="Arial" panose="020B0604020202020204" pitchFamily="34" charset="0"/>
                        </a:rPr>
                        <a:t>More</a:t>
                      </a:r>
                      <a:endParaRPr kumimoji="0" lang="en-US" altLang="en-US" sz="24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L="0" marR="0" marT="14605"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66675">
                        <a:lnSpc>
                          <a:spcPct val="90000"/>
                        </a:lnSpc>
                        <a:spcBef>
                          <a:spcPts val="1200"/>
                        </a:spcBef>
                        <a:spcAft>
                          <a:spcPts val="200"/>
                        </a:spcAft>
                        <a:buClr>
                          <a:schemeClr val="accent1"/>
                        </a:buClr>
                        <a:buSzPct val="100000"/>
                        <a:buFont typeface="Calibri" panose="020F0502020204030204" pitchFamily="34" charset="0"/>
                        <a:defRPr>
                          <a:solidFill>
                            <a:srgbClr val="404040"/>
                          </a:solidFill>
                          <a:latin typeface="Calibri" panose="020F0502020204030204" pitchFamily="34" charset="0"/>
                        </a:defRPr>
                      </a:lvl1pPr>
                      <a:lvl2pPr marL="742950" indent="-285750">
                        <a:lnSpc>
                          <a:spcPct val="90000"/>
                        </a:lnSpc>
                        <a:spcBef>
                          <a:spcPts val="200"/>
                        </a:spcBef>
                        <a:spcAft>
                          <a:spcPts val="400"/>
                        </a:spcAft>
                        <a:buClr>
                          <a:schemeClr val="accent1"/>
                        </a:buClr>
                        <a:buFont typeface="Calibri" panose="020F0502020204030204" pitchFamily="34" charset="0"/>
                        <a:defRPr sz="1600">
                          <a:solidFill>
                            <a:srgbClr val="404040"/>
                          </a:solidFill>
                          <a:latin typeface="Calibri" panose="020F0502020204030204" pitchFamily="34" charset="0"/>
                        </a:defRPr>
                      </a:lvl2pPr>
                      <a:lvl3pPr marL="1143000" indent="-22860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3pPr>
                      <a:lvl4pPr marL="1600200" indent="-22860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4pPr>
                      <a:lvl5pPr marL="2057400" indent="-22860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5pPr>
                      <a:lvl6pPr marL="2514600" indent="-2286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6pPr>
                      <a:lvl7pPr marL="2971800" indent="-2286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7pPr>
                      <a:lvl8pPr marL="3429000" indent="-2286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8pPr>
                      <a:lvl9pPr marL="3886200" indent="-2286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9pPr>
                    </a:lstStyle>
                    <a:p>
                      <a:pPr marL="66675" marR="0" lvl="0" indent="0" algn="l" defTabSz="914400" rtl="0" eaLnBrk="1" fontAlgn="base" latinLnBrk="0" hangingPunct="1">
                        <a:lnSpc>
                          <a:spcPct val="100000"/>
                        </a:lnSpc>
                        <a:spcBef>
                          <a:spcPts val="113"/>
                        </a:spcBef>
                        <a:spcAft>
                          <a:spcPct val="0"/>
                        </a:spcAft>
                        <a:buClrTx/>
                        <a:buSzTx/>
                        <a:buFontTx/>
                        <a:buNone/>
                        <a:tabLst/>
                      </a:pPr>
                      <a:r>
                        <a:rPr kumimoji="0" lang="en-US" altLang="en-US" sz="2400" b="1" i="0" u="none" strike="noStrike" cap="none" normalizeH="0" baseline="0">
                          <a:ln>
                            <a:noFill/>
                          </a:ln>
                          <a:solidFill>
                            <a:schemeClr val="tx1"/>
                          </a:solidFill>
                          <a:effectLst/>
                          <a:latin typeface="Arial" panose="020B0604020202020204" pitchFamily="34" charset="0"/>
                          <a:cs typeface="Arial" panose="020B0604020202020204" pitchFamily="34" charset="0"/>
                        </a:rPr>
                        <a:t>Less</a:t>
                      </a:r>
                      <a:endParaRPr kumimoji="0" lang="en-US" altLang="en-US" sz="24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L="0" marR="0" marT="14605"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73212804"/>
                  </a:ext>
                </a:extLst>
              </a:tr>
              <a:tr h="398463">
                <a:tc>
                  <a:txBody>
                    <a:bodyPr/>
                    <a:lstStyle>
                      <a:lvl1pPr>
                        <a:lnSpc>
                          <a:spcPct val="90000"/>
                        </a:lnSpc>
                        <a:spcBef>
                          <a:spcPts val="1200"/>
                        </a:spcBef>
                        <a:spcAft>
                          <a:spcPts val="200"/>
                        </a:spcAft>
                        <a:buClr>
                          <a:schemeClr val="accent1"/>
                        </a:buClr>
                        <a:buSzPct val="100000"/>
                        <a:buFont typeface="Calibri" panose="020F0502020204030204" pitchFamily="34" charset="0"/>
                        <a:defRPr>
                          <a:solidFill>
                            <a:srgbClr val="404040"/>
                          </a:solidFill>
                          <a:latin typeface="Calibri" panose="020F0502020204030204" pitchFamily="34" charset="0"/>
                        </a:defRPr>
                      </a:lvl1pPr>
                      <a:lvl2pPr marL="742950" indent="-285750">
                        <a:lnSpc>
                          <a:spcPct val="90000"/>
                        </a:lnSpc>
                        <a:spcBef>
                          <a:spcPts val="200"/>
                        </a:spcBef>
                        <a:spcAft>
                          <a:spcPts val="400"/>
                        </a:spcAft>
                        <a:buClr>
                          <a:schemeClr val="accent1"/>
                        </a:buClr>
                        <a:buFont typeface="Calibri" panose="020F0502020204030204" pitchFamily="34" charset="0"/>
                        <a:defRPr sz="1600">
                          <a:solidFill>
                            <a:srgbClr val="404040"/>
                          </a:solidFill>
                          <a:latin typeface="Calibri" panose="020F0502020204030204" pitchFamily="34" charset="0"/>
                        </a:defRPr>
                      </a:lvl2pPr>
                      <a:lvl3pPr marL="1143000" indent="-22860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3pPr>
                      <a:lvl4pPr marL="1600200" indent="-22860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4pPr>
                      <a:lvl5pPr marL="2057400" indent="-22860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5pPr>
                      <a:lvl6pPr marL="2514600" indent="-2286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6pPr>
                      <a:lvl7pPr marL="2971800" indent="-2286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7pPr>
                      <a:lvl8pPr marL="3429000" indent="-2286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8pPr>
                      <a:lvl9pPr marL="3886200" indent="-2286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2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66675">
                        <a:lnSpc>
                          <a:spcPct val="90000"/>
                        </a:lnSpc>
                        <a:spcBef>
                          <a:spcPts val="1200"/>
                        </a:spcBef>
                        <a:spcAft>
                          <a:spcPts val="200"/>
                        </a:spcAft>
                        <a:buClr>
                          <a:schemeClr val="accent1"/>
                        </a:buClr>
                        <a:buSzPct val="100000"/>
                        <a:buFont typeface="Calibri" panose="020F0502020204030204" pitchFamily="34" charset="0"/>
                        <a:defRPr>
                          <a:solidFill>
                            <a:srgbClr val="404040"/>
                          </a:solidFill>
                          <a:latin typeface="Calibri" panose="020F0502020204030204" pitchFamily="34" charset="0"/>
                        </a:defRPr>
                      </a:lvl1pPr>
                      <a:lvl2pPr marL="742950" indent="-285750">
                        <a:lnSpc>
                          <a:spcPct val="90000"/>
                        </a:lnSpc>
                        <a:spcBef>
                          <a:spcPts val="200"/>
                        </a:spcBef>
                        <a:spcAft>
                          <a:spcPts val="400"/>
                        </a:spcAft>
                        <a:buClr>
                          <a:schemeClr val="accent1"/>
                        </a:buClr>
                        <a:buFont typeface="Calibri" panose="020F0502020204030204" pitchFamily="34" charset="0"/>
                        <a:defRPr sz="1600">
                          <a:solidFill>
                            <a:srgbClr val="404040"/>
                          </a:solidFill>
                          <a:latin typeface="Calibri" panose="020F0502020204030204" pitchFamily="34" charset="0"/>
                        </a:defRPr>
                      </a:lvl2pPr>
                      <a:lvl3pPr marL="1143000" indent="-22860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3pPr>
                      <a:lvl4pPr marL="1600200" indent="-22860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4pPr>
                      <a:lvl5pPr marL="2057400" indent="-22860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5pPr>
                      <a:lvl6pPr marL="2514600" indent="-2286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6pPr>
                      <a:lvl7pPr marL="2971800" indent="-2286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7pPr>
                      <a:lvl8pPr marL="3429000" indent="-2286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8pPr>
                      <a:lvl9pPr marL="3886200" indent="-2286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9pPr>
                    </a:lstStyle>
                    <a:p>
                      <a:pPr marL="66675" marR="0" lvl="0" indent="0" algn="l" defTabSz="914400" rtl="0" eaLnBrk="1" fontAlgn="base" latinLnBrk="0" hangingPunct="1">
                        <a:lnSpc>
                          <a:spcPct val="100000"/>
                        </a:lnSpc>
                        <a:spcBef>
                          <a:spcPts val="113"/>
                        </a:spcBef>
                        <a:spcAft>
                          <a:spcPct val="0"/>
                        </a:spcAft>
                        <a:buClrTx/>
                        <a:buSzTx/>
                        <a:buFontTx/>
                        <a:buNone/>
                        <a:tabLst/>
                      </a:pPr>
                      <a:r>
                        <a:rPr kumimoji="0" lang="en-US" altLang="en-US" sz="2400" b="1" i="0" u="none" strike="noStrike" cap="none" normalizeH="0" baseline="0">
                          <a:ln>
                            <a:noFill/>
                          </a:ln>
                          <a:solidFill>
                            <a:schemeClr val="tx1"/>
                          </a:solidFill>
                          <a:effectLst/>
                          <a:latin typeface="Arial" panose="020B0604020202020204" pitchFamily="34" charset="0"/>
                          <a:cs typeface="Arial" panose="020B0604020202020204" pitchFamily="34" charset="0"/>
                        </a:rPr>
                        <a:t>Immunity poor</a:t>
                      </a:r>
                      <a:endParaRPr kumimoji="0" lang="en-US" altLang="en-US" sz="24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L="0" marR="0" marT="14604"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66675">
                        <a:lnSpc>
                          <a:spcPct val="90000"/>
                        </a:lnSpc>
                        <a:spcBef>
                          <a:spcPts val="1200"/>
                        </a:spcBef>
                        <a:spcAft>
                          <a:spcPts val="200"/>
                        </a:spcAft>
                        <a:buClr>
                          <a:schemeClr val="accent1"/>
                        </a:buClr>
                        <a:buSzPct val="100000"/>
                        <a:buFont typeface="Calibri" panose="020F0502020204030204" pitchFamily="34" charset="0"/>
                        <a:defRPr>
                          <a:solidFill>
                            <a:srgbClr val="404040"/>
                          </a:solidFill>
                          <a:latin typeface="Calibri" panose="020F0502020204030204" pitchFamily="34" charset="0"/>
                        </a:defRPr>
                      </a:lvl1pPr>
                      <a:lvl2pPr marL="742950" indent="-285750">
                        <a:lnSpc>
                          <a:spcPct val="90000"/>
                        </a:lnSpc>
                        <a:spcBef>
                          <a:spcPts val="200"/>
                        </a:spcBef>
                        <a:spcAft>
                          <a:spcPts val="400"/>
                        </a:spcAft>
                        <a:buClr>
                          <a:schemeClr val="accent1"/>
                        </a:buClr>
                        <a:buFont typeface="Calibri" panose="020F0502020204030204" pitchFamily="34" charset="0"/>
                        <a:defRPr sz="1600">
                          <a:solidFill>
                            <a:srgbClr val="404040"/>
                          </a:solidFill>
                          <a:latin typeface="Calibri" panose="020F0502020204030204" pitchFamily="34" charset="0"/>
                        </a:defRPr>
                      </a:lvl2pPr>
                      <a:lvl3pPr marL="1143000" indent="-22860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3pPr>
                      <a:lvl4pPr marL="1600200" indent="-22860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4pPr>
                      <a:lvl5pPr marL="2057400" indent="-22860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5pPr>
                      <a:lvl6pPr marL="2514600" indent="-2286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6pPr>
                      <a:lvl7pPr marL="2971800" indent="-2286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7pPr>
                      <a:lvl8pPr marL="3429000" indent="-2286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8pPr>
                      <a:lvl9pPr marL="3886200" indent="-2286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9pPr>
                    </a:lstStyle>
                    <a:p>
                      <a:pPr marL="66675" marR="0" lvl="0" indent="0" algn="l" defTabSz="914400" rtl="0" eaLnBrk="1" fontAlgn="base" latinLnBrk="0" hangingPunct="1">
                        <a:lnSpc>
                          <a:spcPct val="100000"/>
                        </a:lnSpc>
                        <a:spcBef>
                          <a:spcPts val="113"/>
                        </a:spcBef>
                        <a:spcAft>
                          <a:spcPct val="0"/>
                        </a:spcAft>
                        <a:buClrTx/>
                        <a:buSzTx/>
                        <a:buFontTx/>
                        <a:buNone/>
                        <a:tabLst/>
                      </a:pPr>
                      <a:r>
                        <a:rPr kumimoji="0" lang="en-US" altLang="en-US" sz="2400" b="1" i="0" u="none" strike="noStrike" cap="none" normalizeH="0" baseline="0">
                          <a:ln>
                            <a:noFill/>
                          </a:ln>
                          <a:solidFill>
                            <a:schemeClr val="tx1"/>
                          </a:solidFill>
                          <a:effectLst/>
                          <a:latin typeface="Arial" panose="020B0604020202020204" pitchFamily="34" charset="0"/>
                          <a:cs typeface="Arial" panose="020B0604020202020204" pitchFamily="34" charset="0"/>
                        </a:rPr>
                        <a:t>Immunity higher</a:t>
                      </a:r>
                      <a:endParaRPr kumimoji="0" lang="en-US" altLang="en-US" sz="24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L="0" marR="0" marT="14604"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830491499"/>
                  </a:ext>
                </a:extLst>
              </a:tr>
              <a:tr h="398463">
                <a:tc>
                  <a:txBody>
                    <a:bodyPr/>
                    <a:lstStyle>
                      <a:lvl1pPr>
                        <a:lnSpc>
                          <a:spcPct val="90000"/>
                        </a:lnSpc>
                        <a:spcBef>
                          <a:spcPts val="1200"/>
                        </a:spcBef>
                        <a:spcAft>
                          <a:spcPts val="200"/>
                        </a:spcAft>
                        <a:buClr>
                          <a:schemeClr val="accent1"/>
                        </a:buClr>
                        <a:buSzPct val="100000"/>
                        <a:buFont typeface="Calibri" panose="020F0502020204030204" pitchFamily="34" charset="0"/>
                        <a:defRPr>
                          <a:solidFill>
                            <a:srgbClr val="404040"/>
                          </a:solidFill>
                          <a:latin typeface="Calibri" panose="020F0502020204030204" pitchFamily="34" charset="0"/>
                        </a:defRPr>
                      </a:lvl1pPr>
                      <a:lvl2pPr marL="742950" indent="-285750">
                        <a:lnSpc>
                          <a:spcPct val="90000"/>
                        </a:lnSpc>
                        <a:spcBef>
                          <a:spcPts val="200"/>
                        </a:spcBef>
                        <a:spcAft>
                          <a:spcPts val="400"/>
                        </a:spcAft>
                        <a:buClr>
                          <a:schemeClr val="accent1"/>
                        </a:buClr>
                        <a:buFont typeface="Calibri" panose="020F0502020204030204" pitchFamily="34" charset="0"/>
                        <a:defRPr sz="1600">
                          <a:solidFill>
                            <a:srgbClr val="404040"/>
                          </a:solidFill>
                          <a:latin typeface="Calibri" panose="020F0502020204030204" pitchFamily="34" charset="0"/>
                        </a:defRPr>
                      </a:lvl2pPr>
                      <a:lvl3pPr marL="1143000" indent="-22860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3pPr>
                      <a:lvl4pPr marL="1600200" indent="-22860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4pPr>
                      <a:lvl5pPr marL="2057400" indent="-22860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5pPr>
                      <a:lvl6pPr marL="2514600" indent="-2286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6pPr>
                      <a:lvl7pPr marL="2971800" indent="-2286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7pPr>
                      <a:lvl8pPr marL="3429000" indent="-2286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8pPr>
                      <a:lvl9pPr marL="3886200" indent="-2286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2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66675">
                        <a:lnSpc>
                          <a:spcPct val="90000"/>
                        </a:lnSpc>
                        <a:spcBef>
                          <a:spcPts val="1200"/>
                        </a:spcBef>
                        <a:spcAft>
                          <a:spcPts val="200"/>
                        </a:spcAft>
                        <a:buClr>
                          <a:schemeClr val="accent1"/>
                        </a:buClr>
                        <a:buSzPct val="100000"/>
                        <a:buFont typeface="Calibri" panose="020F0502020204030204" pitchFamily="34" charset="0"/>
                        <a:tabLst>
                          <a:tab pos="1500188" algn="l"/>
                        </a:tabLst>
                        <a:defRPr>
                          <a:solidFill>
                            <a:srgbClr val="404040"/>
                          </a:solidFill>
                          <a:latin typeface="Calibri" panose="020F0502020204030204" pitchFamily="34" charset="0"/>
                        </a:defRPr>
                      </a:lvl1pPr>
                      <a:lvl2pPr marL="742950" indent="-285750">
                        <a:lnSpc>
                          <a:spcPct val="90000"/>
                        </a:lnSpc>
                        <a:spcBef>
                          <a:spcPts val="200"/>
                        </a:spcBef>
                        <a:spcAft>
                          <a:spcPts val="400"/>
                        </a:spcAft>
                        <a:buClr>
                          <a:schemeClr val="accent1"/>
                        </a:buClr>
                        <a:buFont typeface="Calibri" panose="020F0502020204030204" pitchFamily="34" charset="0"/>
                        <a:tabLst>
                          <a:tab pos="1500188" algn="l"/>
                        </a:tabLst>
                        <a:defRPr sz="1600">
                          <a:solidFill>
                            <a:srgbClr val="404040"/>
                          </a:solidFill>
                          <a:latin typeface="Calibri" panose="020F0502020204030204" pitchFamily="34" charset="0"/>
                        </a:defRPr>
                      </a:lvl2pPr>
                      <a:lvl3pPr marL="1143000" indent="-228600">
                        <a:lnSpc>
                          <a:spcPct val="90000"/>
                        </a:lnSpc>
                        <a:spcBef>
                          <a:spcPts val="200"/>
                        </a:spcBef>
                        <a:spcAft>
                          <a:spcPts val="400"/>
                        </a:spcAft>
                        <a:buClr>
                          <a:schemeClr val="accent1"/>
                        </a:buClr>
                        <a:buFont typeface="Calibri" panose="020F0502020204030204" pitchFamily="34" charset="0"/>
                        <a:tabLst>
                          <a:tab pos="1500188" algn="l"/>
                        </a:tabLst>
                        <a:defRPr sz="1200">
                          <a:solidFill>
                            <a:srgbClr val="404040"/>
                          </a:solidFill>
                          <a:latin typeface="Calibri" panose="020F0502020204030204" pitchFamily="34" charset="0"/>
                        </a:defRPr>
                      </a:lvl3pPr>
                      <a:lvl4pPr marL="1600200" indent="-228600">
                        <a:lnSpc>
                          <a:spcPct val="90000"/>
                        </a:lnSpc>
                        <a:spcBef>
                          <a:spcPts val="200"/>
                        </a:spcBef>
                        <a:spcAft>
                          <a:spcPts val="400"/>
                        </a:spcAft>
                        <a:buClr>
                          <a:schemeClr val="accent1"/>
                        </a:buClr>
                        <a:buFont typeface="Calibri" panose="020F0502020204030204" pitchFamily="34" charset="0"/>
                        <a:tabLst>
                          <a:tab pos="1500188" algn="l"/>
                        </a:tabLst>
                        <a:defRPr sz="1200">
                          <a:solidFill>
                            <a:srgbClr val="404040"/>
                          </a:solidFill>
                          <a:latin typeface="Calibri" panose="020F0502020204030204" pitchFamily="34" charset="0"/>
                        </a:defRPr>
                      </a:lvl4pPr>
                      <a:lvl5pPr marL="2057400" indent="-228600">
                        <a:lnSpc>
                          <a:spcPct val="90000"/>
                        </a:lnSpc>
                        <a:spcBef>
                          <a:spcPts val="200"/>
                        </a:spcBef>
                        <a:spcAft>
                          <a:spcPts val="400"/>
                        </a:spcAft>
                        <a:buClr>
                          <a:schemeClr val="accent1"/>
                        </a:buClr>
                        <a:buFont typeface="Calibri" panose="020F0502020204030204" pitchFamily="34" charset="0"/>
                        <a:tabLst>
                          <a:tab pos="1500188" algn="l"/>
                        </a:tabLst>
                        <a:defRPr sz="1200">
                          <a:solidFill>
                            <a:srgbClr val="404040"/>
                          </a:solidFill>
                          <a:latin typeface="Calibri" panose="020F0502020204030204" pitchFamily="34" charset="0"/>
                        </a:defRPr>
                      </a:lvl5pPr>
                      <a:lvl6pPr marL="2514600" indent="-228600" fontAlgn="base">
                        <a:lnSpc>
                          <a:spcPct val="90000"/>
                        </a:lnSpc>
                        <a:spcBef>
                          <a:spcPts val="200"/>
                        </a:spcBef>
                        <a:spcAft>
                          <a:spcPts val="400"/>
                        </a:spcAft>
                        <a:buClr>
                          <a:schemeClr val="accent1"/>
                        </a:buClr>
                        <a:buFont typeface="Calibri" panose="020F0502020204030204" pitchFamily="34" charset="0"/>
                        <a:tabLst>
                          <a:tab pos="1500188" algn="l"/>
                        </a:tabLst>
                        <a:defRPr sz="1200">
                          <a:solidFill>
                            <a:srgbClr val="404040"/>
                          </a:solidFill>
                          <a:latin typeface="Calibri" panose="020F0502020204030204" pitchFamily="34" charset="0"/>
                        </a:defRPr>
                      </a:lvl6pPr>
                      <a:lvl7pPr marL="2971800" indent="-228600" fontAlgn="base">
                        <a:lnSpc>
                          <a:spcPct val="90000"/>
                        </a:lnSpc>
                        <a:spcBef>
                          <a:spcPts val="200"/>
                        </a:spcBef>
                        <a:spcAft>
                          <a:spcPts val="400"/>
                        </a:spcAft>
                        <a:buClr>
                          <a:schemeClr val="accent1"/>
                        </a:buClr>
                        <a:buFont typeface="Calibri" panose="020F0502020204030204" pitchFamily="34" charset="0"/>
                        <a:tabLst>
                          <a:tab pos="1500188" algn="l"/>
                        </a:tabLst>
                        <a:defRPr sz="1200">
                          <a:solidFill>
                            <a:srgbClr val="404040"/>
                          </a:solidFill>
                          <a:latin typeface="Calibri" panose="020F0502020204030204" pitchFamily="34" charset="0"/>
                        </a:defRPr>
                      </a:lvl7pPr>
                      <a:lvl8pPr marL="3429000" indent="-228600" fontAlgn="base">
                        <a:lnSpc>
                          <a:spcPct val="90000"/>
                        </a:lnSpc>
                        <a:spcBef>
                          <a:spcPts val="200"/>
                        </a:spcBef>
                        <a:spcAft>
                          <a:spcPts val="400"/>
                        </a:spcAft>
                        <a:buClr>
                          <a:schemeClr val="accent1"/>
                        </a:buClr>
                        <a:buFont typeface="Calibri" panose="020F0502020204030204" pitchFamily="34" charset="0"/>
                        <a:tabLst>
                          <a:tab pos="1500188" algn="l"/>
                        </a:tabLst>
                        <a:defRPr sz="1200">
                          <a:solidFill>
                            <a:srgbClr val="404040"/>
                          </a:solidFill>
                          <a:latin typeface="Calibri" panose="020F0502020204030204" pitchFamily="34" charset="0"/>
                        </a:defRPr>
                      </a:lvl8pPr>
                      <a:lvl9pPr marL="3886200" indent="-228600" fontAlgn="base">
                        <a:lnSpc>
                          <a:spcPct val="90000"/>
                        </a:lnSpc>
                        <a:spcBef>
                          <a:spcPts val="200"/>
                        </a:spcBef>
                        <a:spcAft>
                          <a:spcPts val="400"/>
                        </a:spcAft>
                        <a:buClr>
                          <a:schemeClr val="accent1"/>
                        </a:buClr>
                        <a:buFont typeface="Calibri" panose="020F0502020204030204" pitchFamily="34" charset="0"/>
                        <a:tabLst>
                          <a:tab pos="1500188" algn="l"/>
                        </a:tabLst>
                        <a:defRPr sz="1200">
                          <a:solidFill>
                            <a:srgbClr val="404040"/>
                          </a:solidFill>
                          <a:latin typeface="Calibri" panose="020F0502020204030204" pitchFamily="34" charset="0"/>
                        </a:defRPr>
                      </a:lvl9pPr>
                    </a:lstStyle>
                    <a:p>
                      <a:pPr marL="66675" marR="0" lvl="0" indent="0" algn="l" defTabSz="914400" rtl="0" eaLnBrk="1" fontAlgn="base" latinLnBrk="0" hangingPunct="1">
                        <a:lnSpc>
                          <a:spcPct val="100000"/>
                        </a:lnSpc>
                        <a:spcBef>
                          <a:spcPts val="113"/>
                        </a:spcBef>
                        <a:spcAft>
                          <a:spcPct val="0"/>
                        </a:spcAft>
                        <a:buClrTx/>
                        <a:buSzTx/>
                        <a:buFontTx/>
                        <a:buNone/>
                        <a:tabLst>
                          <a:tab pos="1500188" algn="l"/>
                        </a:tabLst>
                      </a:pPr>
                      <a:r>
                        <a:rPr kumimoji="0" lang="en-US" altLang="en-US" sz="2400" b="1" i="0" u="none" strike="noStrike" cap="none" normalizeH="0" baseline="0">
                          <a:ln>
                            <a:noFill/>
                          </a:ln>
                          <a:solidFill>
                            <a:schemeClr val="tx1"/>
                          </a:solidFill>
                          <a:effectLst/>
                          <a:latin typeface="Arial" panose="020B0604020202020204" pitchFamily="34" charset="0"/>
                          <a:cs typeface="Arial" panose="020B0604020202020204" pitchFamily="34" charset="0"/>
                        </a:rPr>
                        <a:t>Mortality	high</a:t>
                      </a:r>
                      <a:endParaRPr kumimoji="0" lang="en-US" altLang="en-US" sz="24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L="0" marR="0" marT="14604"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66675">
                        <a:lnSpc>
                          <a:spcPct val="90000"/>
                        </a:lnSpc>
                        <a:spcBef>
                          <a:spcPts val="1200"/>
                        </a:spcBef>
                        <a:spcAft>
                          <a:spcPts val="200"/>
                        </a:spcAft>
                        <a:buClr>
                          <a:schemeClr val="accent1"/>
                        </a:buClr>
                        <a:buSzPct val="100000"/>
                        <a:buFont typeface="Calibri" panose="020F0502020204030204" pitchFamily="34" charset="0"/>
                        <a:defRPr>
                          <a:solidFill>
                            <a:srgbClr val="404040"/>
                          </a:solidFill>
                          <a:latin typeface="Calibri" panose="020F0502020204030204" pitchFamily="34" charset="0"/>
                        </a:defRPr>
                      </a:lvl1pPr>
                      <a:lvl2pPr marL="742950" indent="-285750">
                        <a:lnSpc>
                          <a:spcPct val="90000"/>
                        </a:lnSpc>
                        <a:spcBef>
                          <a:spcPts val="200"/>
                        </a:spcBef>
                        <a:spcAft>
                          <a:spcPts val="400"/>
                        </a:spcAft>
                        <a:buClr>
                          <a:schemeClr val="accent1"/>
                        </a:buClr>
                        <a:buFont typeface="Calibri" panose="020F0502020204030204" pitchFamily="34" charset="0"/>
                        <a:defRPr sz="1600">
                          <a:solidFill>
                            <a:srgbClr val="404040"/>
                          </a:solidFill>
                          <a:latin typeface="Calibri" panose="020F0502020204030204" pitchFamily="34" charset="0"/>
                        </a:defRPr>
                      </a:lvl2pPr>
                      <a:lvl3pPr marL="1143000" indent="-22860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3pPr>
                      <a:lvl4pPr marL="1600200" indent="-22860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4pPr>
                      <a:lvl5pPr marL="2057400" indent="-22860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5pPr>
                      <a:lvl6pPr marL="2514600" indent="-2286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6pPr>
                      <a:lvl7pPr marL="2971800" indent="-2286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7pPr>
                      <a:lvl8pPr marL="3429000" indent="-2286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8pPr>
                      <a:lvl9pPr marL="3886200" indent="-2286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9pPr>
                    </a:lstStyle>
                    <a:p>
                      <a:pPr marL="66675" marR="0" lvl="0" indent="0" algn="l" defTabSz="914400" rtl="0" eaLnBrk="1" fontAlgn="base" latinLnBrk="0" hangingPunct="1">
                        <a:lnSpc>
                          <a:spcPct val="100000"/>
                        </a:lnSpc>
                        <a:spcBef>
                          <a:spcPts val="113"/>
                        </a:spcBef>
                        <a:spcAft>
                          <a:spcPct val="0"/>
                        </a:spcAft>
                        <a:buClrTx/>
                        <a:buSzTx/>
                        <a:buFontTx/>
                        <a:buNone/>
                        <a:tabLst/>
                      </a:pPr>
                      <a:r>
                        <a:rPr kumimoji="0" lang="en-US" altLang="en-US" sz="2400" b="1" i="0" u="none" strike="noStrike" cap="none" normalizeH="0" baseline="0">
                          <a:ln>
                            <a:noFill/>
                          </a:ln>
                          <a:solidFill>
                            <a:schemeClr val="tx1"/>
                          </a:solidFill>
                          <a:effectLst/>
                          <a:latin typeface="Arial" panose="020B0604020202020204" pitchFamily="34" charset="0"/>
                          <a:cs typeface="Arial" panose="020B0604020202020204" pitchFamily="34" charset="0"/>
                        </a:rPr>
                        <a:t>Less mortality</a:t>
                      </a:r>
                      <a:endParaRPr kumimoji="0" lang="en-US" altLang="en-US" sz="24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L="0" marR="0" marT="14604"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964479832"/>
                  </a:ext>
                </a:extLst>
              </a:tr>
            </a:tbl>
          </a:graphicData>
        </a:graphic>
      </p:graphicFrame>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a:extLst>
              <a:ext uri="{FF2B5EF4-FFF2-40B4-BE49-F238E27FC236}">
                <a16:creationId xmlns:a16="http://schemas.microsoft.com/office/drawing/2014/main" id="{96E11CB4-45CA-44CE-A10E-3268A81606D2}"/>
              </a:ext>
            </a:extLst>
          </p:cNvPr>
          <p:cNvSpPr>
            <a:spLocks noGrp="1" noChangeArrowheads="1"/>
          </p:cNvSpPr>
          <p:nvPr>
            <p:ph type="title"/>
          </p:nvPr>
        </p:nvSpPr>
        <p:spPr>
          <a:xfrm>
            <a:off x="746125" y="287338"/>
            <a:ext cx="7620000" cy="779462"/>
          </a:xfrm>
        </p:spPr>
        <p:txBody>
          <a:bodyPr/>
          <a:lstStyle/>
          <a:p>
            <a:pPr algn="ctr" fontAlgn="auto">
              <a:spcAft>
                <a:spcPts val="0"/>
              </a:spcAft>
              <a:defRPr/>
            </a:pPr>
            <a:r>
              <a:rPr lang="en-US" altLang="en-US" sz="3200" b="1" dirty="0">
                <a:solidFill>
                  <a:srgbClr val="FF0000"/>
                </a:solidFill>
              </a:rPr>
              <a:t>FEEDING OF WHITE PEKIN DUCK (NRC 1994) </a:t>
            </a:r>
          </a:p>
        </p:txBody>
      </p:sp>
      <p:graphicFrame>
        <p:nvGraphicFramePr>
          <p:cNvPr id="112681" name="Group 41">
            <a:extLst>
              <a:ext uri="{FF2B5EF4-FFF2-40B4-BE49-F238E27FC236}">
                <a16:creationId xmlns:a16="http://schemas.microsoft.com/office/drawing/2014/main" id="{4A1F4053-7ECC-2E1B-2CE9-2AFAB14E1E94}"/>
              </a:ext>
            </a:extLst>
          </p:cNvPr>
          <p:cNvGraphicFramePr>
            <a:graphicFrameLocks noGrp="1"/>
          </p:cNvGraphicFramePr>
          <p:nvPr/>
        </p:nvGraphicFramePr>
        <p:xfrm>
          <a:off x="746125" y="2286000"/>
          <a:ext cx="7620000" cy="3400425"/>
        </p:xfrm>
        <a:graphic>
          <a:graphicData uri="http://schemas.openxmlformats.org/drawingml/2006/table">
            <a:tbl>
              <a:tblPr rtl="1"/>
              <a:tblGrid>
                <a:gridCol w="2540000">
                  <a:extLst>
                    <a:ext uri="{9D8B030D-6E8A-4147-A177-3AD203B41FA5}">
                      <a16:colId xmlns:a16="http://schemas.microsoft.com/office/drawing/2014/main" val="20000"/>
                    </a:ext>
                  </a:extLst>
                </a:gridCol>
                <a:gridCol w="2540000">
                  <a:extLst>
                    <a:ext uri="{9D8B030D-6E8A-4147-A177-3AD203B41FA5}">
                      <a16:colId xmlns:a16="http://schemas.microsoft.com/office/drawing/2014/main" val="20001"/>
                    </a:ext>
                  </a:extLst>
                </a:gridCol>
                <a:gridCol w="2540000">
                  <a:extLst>
                    <a:ext uri="{9D8B030D-6E8A-4147-A177-3AD203B41FA5}">
                      <a16:colId xmlns:a16="http://schemas.microsoft.com/office/drawing/2014/main" val="20002"/>
                    </a:ext>
                  </a:extLst>
                </a:gridCol>
              </a:tblGrid>
              <a:tr h="1066800">
                <a:tc>
                  <a:txBody>
                    <a:bodyPr/>
                    <a:lstStyle>
                      <a:lvl1pPr>
                        <a:spcBef>
                          <a:spcPct val="20000"/>
                        </a:spcBef>
                        <a:defRPr sz="2800">
                          <a:solidFill>
                            <a:schemeClr val="tx1"/>
                          </a:solidFill>
                          <a:latin typeface="Arial Narrow" panose="020B0606020202030204" pitchFamily="34" charset="0"/>
                          <a:cs typeface="Times New Roman (Arabic)" charset="0"/>
                        </a:defRPr>
                      </a:lvl1pPr>
                      <a:lvl2pPr>
                        <a:spcBef>
                          <a:spcPct val="20000"/>
                        </a:spcBef>
                        <a:defRPr sz="2400">
                          <a:solidFill>
                            <a:schemeClr val="tx1"/>
                          </a:solidFill>
                          <a:latin typeface="Arial Narrow" panose="020B0606020202030204" pitchFamily="34" charset="0"/>
                          <a:cs typeface="Times New Roman (Arabic)" charset="0"/>
                        </a:defRPr>
                      </a:lvl2pPr>
                      <a:lvl3pPr>
                        <a:spcBef>
                          <a:spcPct val="20000"/>
                        </a:spcBef>
                        <a:defRPr sz="2000">
                          <a:solidFill>
                            <a:schemeClr val="tx1"/>
                          </a:solidFill>
                          <a:latin typeface="Arial Narrow" panose="020B0606020202030204" pitchFamily="34" charset="0"/>
                          <a:cs typeface="Times New Roman (Arabic)" charset="0"/>
                        </a:defRPr>
                      </a:lvl3pPr>
                      <a:lvl4pPr>
                        <a:spcBef>
                          <a:spcPct val="20000"/>
                        </a:spcBef>
                        <a:defRPr>
                          <a:solidFill>
                            <a:schemeClr val="tx1"/>
                          </a:solidFill>
                          <a:latin typeface="Arial Narrow" panose="020B0606020202030204" pitchFamily="34" charset="0"/>
                          <a:cs typeface="Times New Roman (Arabic)" charset="0"/>
                        </a:defRPr>
                      </a:lvl4pPr>
                      <a:lvl5pPr>
                        <a:spcBef>
                          <a:spcPct val="20000"/>
                        </a:spcBef>
                        <a:defRPr>
                          <a:solidFill>
                            <a:schemeClr val="tx1"/>
                          </a:solidFill>
                          <a:latin typeface="Arial Narrow" panose="020B0606020202030204" pitchFamily="34" charset="0"/>
                          <a:cs typeface="Times New Roman (Arabic)" charset="0"/>
                        </a:defRPr>
                      </a:lvl5pPr>
                      <a:lvl6pPr algn="r" rtl="1" fontAlgn="base">
                        <a:spcBef>
                          <a:spcPct val="20000"/>
                        </a:spcBef>
                        <a:spcAft>
                          <a:spcPct val="0"/>
                        </a:spcAft>
                        <a:defRPr>
                          <a:solidFill>
                            <a:schemeClr val="tx1"/>
                          </a:solidFill>
                          <a:latin typeface="Arial Narrow" panose="020B0606020202030204" pitchFamily="34" charset="0"/>
                          <a:cs typeface="Times New Roman (Arabic)" charset="0"/>
                        </a:defRPr>
                      </a:lvl6pPr>
                      <a:lvl7pPr algn="r" rtl="1" fontAlgn="base">
                        <a:spcBef>
                          <a:spcPct val="20000"/>
                        </a:spcBef>
                        <a:spcAft>
                          <a:spcPct val="0"/>
                        </a:spcAft>
                        <a:defRPr>
                          <a:solidFill>
                            <a:schemeClr val="tx1"/>
                          </a:solidFill>
                          <a:latin typeface="Arial Narrow" panose="020B0606020202030204" pitchFamily="34" charset="0"/>
                          <a:cs typeface="Times New Roman (Arabic)" charset="0"/>
                        </a:defRPr>
                      </a:lvl7pPr>
                      <a:lvl8pPr algn="r" rtl="1" fontAlgn="base">
                        <a:spcBef>
                          <a:spcPct val="20000"/>
                        </a:spcBef>
                        <a:spcAft>
                          <a:spcPct val="0"/>
                        </a:spcAft>
                        <a:defRPr>
                          <a:solidFill>
                            <a:schemeClr val="tx1"/>
                          </a:solidFill>
                          <a:latin typeface="Arial Narrow" panose="020B0606020202030204" pitchFamily="34" charset="0"/>
                          <a:cs typeface="Times New Roman (Arabic)" charset="0"/>
                        </a:defRPr>
                      </a:lvl8pPr>
                      <a:lvl9pPr algn="r" rtl="1" fontAlgn="base">
                        <a:spcBef>
                          <a:spcPct val="20000"/>
                        </a:spcBef>
                        <a:spcAft>
                          <a:spcPct val="0"/>
                        </a:spcAft>
                        <a:defRPr>
                          <a:solidFill>
                            <a:schemeClr val="tx1"/>
                          </a:solidFill>
                          <a:latin typeface="Arial Narrow" panose="020B0606020202030204" pitchFamily="34" charset="0"/>
                          <a:cs typeface="Times New Roman (Arabic)"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3200" b="1" i="0" u="none" strike="noStrike" cap="none" normalizeH="0" baseline="0">
                          <a:ln>
                            <a:noFill/>
                          </a:ln>
                          <a:solidFill>
                            <a:srgbClr val="990099"/>
                          </a:solidFill>
                          <a:effectLst/>
                          <a:latin typeface="Arial Narrow" panose="020B0606020202030204" pitchFamily="34" charset="0"/>
                          <a:cs typeface="Times New Roman (Arabic)" charset="0"/>
                        </a:rPr>
                        <a:t>ME (Kcal/Kg diet)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Narrow" panose="020B0606020202030204" pitchFamily="34" charset="0"/>
                          <a:cs typeface="Times New Roman (Arabic)" charset="0"/>
                        </a:defRPr>
                      </a:lvl1pPr>
                      <a:lvl2pPr>
                        <a:spcBef>
                          <a:spcPct val="20000"/>
                        </a:spcBef>
                        <a:defRPr sz="2400">
                          <a:solidFill>
                            <a:schemeClr val="tx1"/>
                          </a:solidFill>
                          <a:latin typeface="Arial Narrow" panose="020B0606020202030204" pitchFamily="34" charset="0"/>
                          <a:cs typeface="Times New Roman (Arabic)" charset="0"/>
                        </a:defRPr>
                      </a:lvl2pPr>
                      <a:lvl3pPr>
                        <a:spcBef>
                          <a:spcPct val="20000"/>
                        </a:spcBef>
                        <a:defRPr sz="2000">
                          <a:solidFill>
                            <a:schemeClr val="tx1"/>
                          </a:solidFill>
                          <a:latin typeface="Arial Narrow" panose="020B0606020202030204" pitchFamily="34" charset="0"/>
                          <a:cs typeface="Times New Roman (Arabic)" charset="0"/>
                        </a:defRPr>
                      </a:lvl3pPr>
                      <a:lvl4pPr>
                        <a:spcBef>
                          <a:spcPct val="20000"/>
                        </a:spcBef>
                        <a:defRPr>
                          <a:solidFill>
                            <a:schemeClr val="tx1"/>
                          </a:solidFill>
                          <a:latin typeface="Arial Narrow" panose="020B0606020202030204" pitchFamily="34" charset="0"/>
                          <a:cs typeface="Times New Roman (Arabic)" charset="0"/>
                        </a:defRPr>
                      </a:lvl4pPr>
                      <a:lvl5pPr>
                        <a:spcBef>
                          <a:spcPct val="20000"/>
                        </a:spcBef>
                        <a:defRPr>
                          <a:solidFill>
                            <a:schemeClr val="tx1"/>
                          </a:solidFill>
                          <a:latin typeface="Arial Narrow" panose="020B0606020202030204" pitchFamily="34" charset="0"/>
                          <a:cs typeface="Times New Roman (Arabic)" charset="0"/>
                        </a:defRPr>
                      </a:lvl5pPr>
                      <a:lvl6pPr algn="r" rtl="1" fontAlgn="base">
                        <a:spcBef>
                          <a:spcPct val="20000"/>
                        </a:spcBef>
                        <a:spcAft>
                          <a:spcPct val="0"/>
                        </a:spcAft>
                        <a:defRPr>
                          <a:solidFill>
                            <a:schemeClr val="tx1"/>
                          </a:solidFill>
                          <a:latin typeface="Arial Narrow" panose="020B0606020202030204" pitchFamily="34" charset="0"/>
                          <a:cs typeface="Times New Roman (Arabic)" charset="0"/>
                        </a:defRPr>
                      </a:lvl6pPr>
                      <a:lvl7pPr algn="r" rtl="1" fontAlgn="base">
                        <a:spcBef>
                          <a:spcPct val="20000"/>
                        </a:spcBef>
                        <a:spcAft>
                          <a:spcPct val="0"/>
                        </a:spcAft>
                        <a:defRPr>
                          <a:solidFill>
                            <a:schemeClr val="tx1"/>
                          </a:solidFill>
                          <a:latin typeface="Arial Narrow" panose="020B0606020202030204" pitchFamily="34" charset="0"/>
                          <a:cs typeface="Times New Roman (Arabic)" charset="0"/>
                        </a:defRPr>
                      </a:lvl7pPr>
                      <a:lvl8pPr algn="r" rtl="1" fontAlgn="base">
                        <a:spcBef>
                          <a:spcPct val="20000"/>
                        </a:spcBef>
                        <a:spcAft>
                          <a:spcPct val="0"/>
                        </a:spcAft>
                        <a:defRPr>
                          <a:solidFill>
                            <a:schemeClr val="tx1"/>
                          </a:solidFill>
                          <a:latin typeface="Arial Narrow" panose="020B0606020202030204" pitchFamily="34" charset="0"/>
                          <a:cs typeface="Times New Roman (Arabic)" charset="0"/>
                        </a:defRPr>
                      </a:lvl8pPr>
                      <a:lvl9pPr algn="r" rtl="1" fontAlgn="base">
                        <a:spcBef>
                          <a:spcPct val="20000"/>
                        </a:spcBef>
                        <a:spcAft>
                          <a:spcPct val="0"/>
                        </a:spcAft>
                        <a:defRPr>
                          <a:solidFill>
                            <a:schemeClr val="tx1"/>
                          </a:solidFill>
                          <a:latin typeface="Arial Narrow" panose="020B0606020202030204" pitchFamily="34" charset="0"/>
                          <a:cs typeface="Times New Roman (Arabic)"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3200" b="1" i="0" u="none" strike="noStrike" cap="none" normalizeH="0" baseline="0">
                          <a:ln>
                            <a:noFill/>
                          </a:ln>
                          <a:solidFill>
                            <a:srgbClr val="CC3300"/>
                          </a:solidFill>
                          <a:effectLst/>
                          <a:latin typeface="Arial Narrow" panose="020B0606020202030204" pitchFamily="34" charset="0"/>
                          <a:cs typeface="Times New Roman (Arabic)" charset="0"/>
                        </a:rPr>
                        <a:t>Protein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Narrow" panose="020B0606020202030204" pitchFamily="34" charset="0"/>
                          <a:cs typeface="Times New Roman (Arabic)" charset="0"/>
                        </a:defRPr>
                      </a:lvl1pPr>
                      <a:lvl2pPr>
                        <a:spcBef>
                          <a:spcPct val="20000"/>
                        </a:spcBef>
                        <a:defRPr sz="2400">
                          <a:solidFill>
                            <a:schemeClr val="tx1"/>
                          </a:solidFill>
                          <a:latin typeface="Arial Narrow" panose="020B0606020202030204" pitchFamily="34" charset="0"/>
                          <a:cs typeface="Times New Roman (Arabic)" charset="0"/>
                        </a:defRPr>
                      </a:lvl2pPr>
                      <a:lvl3pPr>
                        <a:spcBef>
                          <a:spcPct val="20000"/>
                        </a:spcBef>
                        <a:defRPr sz="2000">
                          <a:solidFill>
                            <a:schemeClr val="tx1"/>
                          </a:solidFill>
                          <a:latin typeface="Arial Narrow" panose="020B0606020202030204" pitchFamily="34" charset="0"/>
                          <a:cs typeface="Times New Roman (Arabic)" charset="0"/>
                        </a:defRPr>
                      </a:lvl3pPr>
                      <a:lvl4pPr>
                        <a:spcBef>
                          <a:spcPct val="20000"/>
                        </a:spcBef>
                        <a:defRPr>
                          <a:solidFill>
                            <a:schemeClr val="tx1"/>
                          </a:solidFill>
                          <a:latin typeface="Arial Narrow" panose="020B0606020202030204" pitchFamily="34" charset="0"/>
                          <a:cs typeface="Times New Roman (Arabic)" charset="0"/>
                        </a:defRPr>
                      </a:lvl4pPr>
                      <a:lvl5pPr>
                        <a:spcBef>
                          <a:spcPct val="20000"/>
                        </a:spcBef>
                        <a:defRPr>
                          <a:solidFill>
                            <a:schemeClr val="tx1"/>
                          </a:solidFill>
                          <a:latin typeface="Arial Narrow" panose="020B0606020202030204" pitchFamily="34" charset="0"/>
                          <a:cs typeface="Times New Roman (Arabic)" charset="0"/>
                        </a:defRPr>
                      </a:lvl5pPr>
                      <a:lvl6pPr algn="r" rtl="1" fontAlgn="base">
                        <a:spcBef>
                          <a:spcPct val="20000"/>
                        </a:spcBef>
                        <a:spcAft>
                          <a:spcPct val="0"/>
                        </a:spcAft>
                        <a:defRPr>
                          <a:solidFill>
                            <a:schemeClr val="tx1"/>
                          </a:solidFill>
                          <a:latin typeface="Arial Narrow" panose="020B0606020202030204" pitchFamily="34" charset="0"/>
                          <a:cs typeface="Times New Roman (Arabic)" charset="0"/>
                        </a:defRPr>
                      </a:lvl6pPr>
                      <a:lvl7pPr algn="r" rtl="1" fontAlgn="base">
                        <a:spcBef>
                          <a:spcPct val="20000"/>
                        </a:spcBef>
                        <a:spcAft>
                          <a:spcPct val="0"/>
                        </a:spcAft>
                        <a:defRPr>
                          <a:solidFill>
                            <a:schemeClr val="tx1"/>
                          </a:solidFill>
                          <a:latin typeface="Arial Narrow" panose="020B0606020202030204" pitchFamily="34" charset="0"/>
                          <a:cs typeface="Times New Roman (Arabic)" charset="0"/>
                        </a:defRPr>
                      </a:lvl7pPr>
                      <a:lvl8pPr algn="r" rtl="1" fontAlgn="base">
                        <a:spcBef>
                          <a:spcPct val="20000"/>
                        </a:spcBef>
                        <a:spcAft>
                          <a:spcPct val="0"/>
                        </a:spcAft>
                        <a:defRPr>
                          <a:solidFill>
                            <a:schemeClr val="tx1"/>
                          </a:solidFill>
                          <a:latin typeface="Arial Narrow" panose="020B0606020202030204" pitchFamily="34" charset="0"/>
                          <a:cs typeface="Times New Roman (Arabic)" charset="0"/>
                        </a:defRPr>
                      </a:lvl8pPr>
                      <a:lvl9pPr algn="r" rtl="1" fontAlgn="base">
                        <a:spcBef>
                          <a:spcPct val="20000"/>
                        </a:spcBef>
                        <a:spcAft>
                          <a:spcPct val="0"/>
                        </a:spcAft>
                        <a:defRPr>
                          <a:solidFill>
                            <a:schemeClr val="tx1"/>
                          </a:solidFill>
                          <a:latin typeface="Arial Narrow" panose="020B0606020202030204" pitchFamily="34" charset="0"/>
                          <a:cs typeface="Times New Roman (Arabic)"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3200" b="1" i="0" u="none" strike="noStrike" cap="none" normalizeH="0" baseline="0">
                          <a:ln>
                            <a:noFill/>
                          </a:ln>
                          <a:solidFill>
                            <a:srgbClr val="FF0000"/>
                          </a:solidFill>
                          <a:effectLst/>
                          <a:latin typeface="Arial Narrow" panose="020B0606020202030204" pitchFamily="34" charset="0"/>
                          <a:cs typeface="Times New Roman (Arabic)" charset="0"/>
                        </a:rPr>
                        <a:t>Period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754063">
                <a:tc>
                  <a:txBody>
                    <a:bodyPr/>
                    <a:lstStyle>
                      <a:lvl1pPr>
                        <a:spcBef>
                          <a:spcPct val="20000"/>
                        </a:spcBef>
                        <a:defRPr sz="2800">
                          <a:solidFill>
                            <a:schemeClr val="tx1"/>
                          </a:solidFill>
                          <a:latin typeface="Arial Narrow" panose="020B0606020202030204" pitchFamily="34" charset="0"/>
                          <a:cs typeface="Times New Roman (Arabic)" charset="0"/>
                        </a:defRPr>
                      </a:lvl1pPr>
                      <a:lvl2pPr>
                        <a:spcBef>
                          <a:spcPct val="20000"/>
                        </a:spcBef>
                        <a:defRPr sz="2400">
                          <a:solidFill>
                            <a:schemeClr val="tx1"/>
                          </a:solidFill>
                          <a:latin typeface="Arial Narrow" panose="020B0606020202030204" pitchFamily="34" charset="0"/>
                          <a:cs typeface="Times New Roman (Arabic)" charset="0"/>
                        </a:defRPr>
                      </a:lvl2pPr>
                      <a:lvl3pPr>
                        <a:spcBef>
                          <a:spcPct val="20000"/>
                        </a:spcBef>
                        <a:defRPr sz="2000">
                          <a:solidFill>
                            <a:schemeClr val="tx1"/>
                          </a:solidFill>
                          <a:latin typeface="Arial Narrow" panose="020B0606020202030204" pitchFamily="34" charset="0"/>
                          <a:cs typeface="Times New Roman (Arabic)" charset="0"/>
                        </a:defRPr>
                      </a:lvl3pPr>
                      <a:lvl4pPr>
                        <a:spcBef>
                          <a:spcPct val="20000"/>
                        </a:spcBef>
                        <a:defRPr>
                          <a:solidFill>
                            <a:schemeClr val="tx1"/>
                          </a:solidFill>
                          <a:latin typeface="Arial Narrow" panose="020B0606020202030204" pitchFamily="34" charset="0"/>
                          <a:cs typeface="Times New Roman (Arabic)" charset="0"/>
                        </a:defRPr>
                      </a:lvl4pPr>
                      <a:lvl5pPr>
                        <a:spcBef>
                          <a:spcPct val="20000"/>
                        </a:spcBef>
                        <a:defRPr>
                          <a:solidFill>
                            <a:schemeClr val="tx1"/>
                          </a:solidFill>
                          <a:latin typeface="Arial Narrow" panose="020B0606020202030204" pitchFamily="34" charset="0"/>
                          <a:cs typeface="Times New Roman (Arabic)" charset="0"/>
                        </a:defRPr>
                      </a:lvl5pPr>
                      <a:lvl6pPr algn="r" rtl="1" fontAlgn="base">
                        <a:spcBef>
                          <a:spcPct val="20000"/>
                        </a:spcBef>
                        <a:spcAft>
                          <a:spcPct val="0"/>
                        </a:spcAft>
                        <a:defRPr>
                          <a:solidFill>
                            <a:schemeClr val="tx1"/>
                          </a:solidFill>
                          <a:latin typeface="Arial Narrow" panose="020B0606020202030204" pitchFamily="34" charset="0"/>
                          <a:cs typeface="Times New Roman (Arabic)" charset="0"/>
                        </a:defRPr>
                      </a:lvl6pPr>
                      <a:lvl7pPr algn="r" rtl="1" fontAlgn="base">
                        <a:spcBef>
                          <a:spcPct val="20000"/>
                        </a:spcBef>
                        <a:spcAft>
                          <a:spcPct val="0"/>
                        </a:spcAft>
                        <a:defRPr>
                          <a:solidFill>
                            <a:schemeClr val="tx1"/>
                          </a:solidFill>
                          <a:latin typeface="Arial Narrow" panose="020B0606020202030204" pitchFamily="34" charset="0"/>
                          <a:cs typeface="Times New Roman (Arabic)" charset="0"/>
                        </a:defRPr>
                      </a:lvl7pPr>
                      <a:lvl8pPr algn="r" rtl="1" fontAlgn="base">
                        <a:spcBef>
                          <a:spcPct val="20000"/>
                        </a:spcBef>
                        <a:spcAft>
                          <a:spcPct val="0"/>
                        </a:spcAft>
                        <a:defRPr>
                          <a:solidFill>
                            <a:schemeClr val="tx1"/>
                          </a:solidFill>
                          <a:latin typeface="Arial Narrow" panose="020B0606020202030204" pitchFamily="34" charset="0"/>
                          <a:cs typeface="Times New Roman (Arabic)" charset="0"/>
                        </a:defRPr>
                      </a:lvl8pPr>
                      <a:lvl9pPr algn="r" rtl="1" fontAlgn="base">
                        <a:spcBef>
                          <a:spcPct val="20000"/>
                        </a:spcBef>
                        <a:spcAft>
                          <a:spcPct val="0"/>
                        </a:spcAft>
                        <a:defRPr>
                          <a:solidFill>
                            <a:schemeClr val="tx1"/>
                          </a:solidFill>
                          <a:latin typeface="Arial Narrow" panose="020B0606020202030204" pitchFamily="34" charset="0"/>
                          <a:cs typeface="Times New Roman (Arabic)"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3200" b="1" i="0" u="none" strike="noStrike" cap="none" normalizeH="0" baseline="0">
                          <a:ln>
                            <a:noFill/>
                          </a:ln>
                          <a:solidFill>
                            <a:schemeClr val="tx1"/>
                          </a:solidFill>
                          <a:effectLst/>
                          <a:latin typeface="Arial Narrow" panose="020B0606020202030204" pitchFamily="34" charset="0"/>
                          <a:cs typeface="Times New Roman (Arabic)" charset="0"/>
                        </a:rPr>
                        <a:t>2900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Narrow" panose="020B0606020202030204" pitchFamily="34" charset="0"/>
                          <a:cs typeface="Times New Roman (Arabic)" charset="0"/>
                        </a:defRPr>
                      </a:lvl1pPr>
                      <a:lvl2pPr>
                        <a:spcBef>
                          <a:spcPct val="20000"/>
                        </a:spcBef>
                        <a:defRPr sz="2400">
                          <a:solidFill>
                            <a:schemeClr val="tx1"/>
                          </a:solidFill>
                          <a:latin typeface="Arial Narrow" panose="020B0606020202030204" pitchFamily="34" charset="0"/>
                          <a:cs typeface="Times New Roman (Arabic)" charset="0"/>
                        </a:defRPr>
                      </a:lvl2pPr>
                      <a:lvl3pPr>
                        <a:spcBef>
                          <a:spcPct val="20000"/>
                        </a:spcBef>
                        <a:defRPr sz="2000">
                          <a:solidFill>
                            <a:schemeClr val="tx1"/>
                          </a:solidFill>
                          <a:latin typeface="Arial Narrow" panose="020B0606020202030204" pitchFamily="34" charset="0"/>
                          <a:cs typeface="Times New Roman (Arabic)" charset="0"/>
                        </a:defRPr>
                      </a:lvl3pPr>
                      <a:lvl4pPr>
                        <a:spcBef>
                          <a:spcPct val="20000"/>
                        </a:spcBef>
                        <a:defRPr>
                          <a:solidFill>
                            <a:schemeClr val="tx1"/>
                          </a:solidFill>
                          <a:latin typeface="Arial Narrow" panose="020B0606020202030204" pitchFamily="34" charset="0"/>
                          <a:cs typeface="Times New Roman (Arabic)" charset="0"/>
                        </a:defRPr>
                      </a:lvl4pPr>
                      <a:lvl5pPr>
                        <a:spcBef>
                          <a:spcPct val="20000"/>
                        </a:spcBef>
                        <a:defRPr>
                          <a:solidFill>
                            <a:schemeClr val="tx1"/>
                          </a:solidFill>
                          <a:latin typeface="Arial Narrow" panose="020B0606020202030204" pitchFamily="34" charset="0"/>
                          <a:cs typeface="Times New Roman (Arabic)" charset="0"/>
                        </a:defRPr>
                      </a:lvl5pPr>
                      <a:lvl6pPr algn="r" rtl="1" fontAlgn="base">
                        <a:spcBef>
                          <a:spcPct val="20000"/>
                        </a:spcBef>
                        <a:spcAft>
                          <a:spcPct val="0"/>
                        </a:spcAft>
                        <a:defRPr>
                          <a:solidFill>
                            <a:schemeClr val="tx1"/>
                          </a:solidFill>
                          <a:latin typeface="Arial Narrow" panose="020B0606020202030204" pitchFamily="34" charset="0"/>
                          <a:cs typeface="Times New Roman (Arabic)" charset="0"/>
                        </a:defRPr>
                      </a:lvl6pPr>
                      <a:lvl7pPr algn="r" rtl="1" fontAlgn="base">
                        <a:spcBef>
                          <a:spcPct val="20000"/>
                        </a:spcBef>
                        <a:spcAft>
                          <a:spcPct val="0"/>
                        </a:spcAft>
                        <a:defRPr>
                          <a:solidFill>
                            <a:schemeClr val="tx1"/>
                          </a:solidFill>
                          <a:latin typeface="Arial Narrow" panose="020B0606020202030204" pitchFamily="34" charset="0"/>
                          <a:cs typeface="Times New Roman (Arabic)" charset="0"/>
                        </a:defRPr>
                      </a:lvl7pPr>
                      <a:lvl8pPr algn="r" rtl="1" fontAlgn="base">
                        <a:spcBef>
                          <a:spcPct val="20000"/>
                        </a:spcBef>
                        <a:spcAft>
                          <a:spcPct val="0"/>
                        </a:spcAft>
                        <a:defRPr>
                          <a:solidFill>
                            <a:schemeClr val="tx1"/>
                          </a:solidFill>
                          <a:latin typeface="Arial Narrow" panose="020B0606020202030204" pitchFamily="34" charset="0"/>
                          <a:cs typeface="Times New Roman (Arabic)" charset="0"/>
                        </a:defRPr>
                      </a:lvl8pPr>
                      <a:lvl9pPr algn="r" rtl="1" fontAlgn="base">
                        <a:spcBef>
                          <a:spcPct val="20000"/>
                        </a:spcBef>
                        <a:spcAft>
                          <a:spcPct val="0"/>
                        </a:spcAft>
                        <a:defRPr>
                          <a:solidFill>
                            <a:schemeClr val="tx1"/>
                          </a:solidFill>
                          <a:latin typeface="Arial Narrow" panose="020B0606020202030204" pitchFamily="34" charset="0"/>
                          <a:cs typeface="Times New Roman (Arabic)"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3200" b="1" i="0" u="none" strike="noStrike" cap="none" normalizeH="0" baseline="0" dirty="0">
                          <a:ln>
                            <a:noFill/>
                          </a:ln>
                          <a:solidFill>
                            <a:schemeClr val="tx1"/>
                          </a:solidFill>
                          <a:effectLst/>
                          <a:latin typeface="Arial Narrow" panose="020B0606020202030204" pitchFamily="34" charset="0"/>
                          <a:cs typeface="Times New Roman (Arabic)" charset="0"/>
                        </a:rPr>
                        <a:t>22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Narrow" panose="020B0606020202030204" pitchFamily="34" charset="0"/>
                          <a:cs typeface="Times New Roman (Arabic)" charset="0"/>
                        </a:defRPr>
                      </a:lvl1pPr>
                      <a:lvl2pPr>
                        <a:spcBef>
                          <a:spcPct val="20000"/>
                        </a:spcBef>
                        <a:defRPr sz="2400">
                          <a:solidFill>
                            <a:schemeClr val="tx1"/>
                          </a:solidFill>
                          <a:latin typeface="Arial Narrow" panose="020B0606020202030204" pitchFamily="34" charset="0"/>
                          <a:cs typeface="Times New Roman (Arabic)" charset="0"/>
                        </a:defRPr>
                      </a:lvl2pPr>
                      <a:lvl3pPr>
                        <a:spcBef>
                          <a:spcPct val="20000"/>
                        </a:spcBef>
                        <a:defRPr sz="2000">
                          <a:solidFill>
                            <a:schemeClr val="tx1"/>
                          </a:solidFill>
                          <a:latin typeface="Arial Narrow" panose="020B0606020202030204" pitchFamily="34" charset="0"/>
                          <a:cs typeface="Times New Roman (Arabic)" charset="0"/>
                        </a:defRPr>
                      </a:lvl3pPr>
                      <a:lvl4pPr>
                        <a:spcBef>
                          <a:spcPct val="20000"/>
                        </a:spcBef>
                        <a:defRPr>
                          <a:solidFill>
                            <a:schemeClr val="tx1"/>
                          </a:solidFill>
                          <a:latin typeface="Arial Narrow" panose="020B0606020202030204" pitchFamily="34" charset="0"/>
                          <a:cs typeface="Times New Roman (Arabic)" charset="0"/>
                        </a:defRPr>
                      </a:lvl4pPr>
                      <a:lvl5pPr>
                        <a:spcBef>
                          <a:spcPct val="20000"/>
                        </a:spcBef>
                        <a:defRPr>
                          <a:solidFill>
                            <a:schemeClr val="tx1"/>
                          </a:solidFill>
                          <a:latin typeface="Arial Narrow" panose="020B0606020202030204" pitchFamily="34" charset="0"/>
                          <a:cs typeface="Times New Roman (Arabic)" charset="0"/>
                        </a:defRPr>
                      </a:lvl5pPr>
                      <a:lvl6pPr algn="r" rtl="1" fontAlgn="base">
                        <a:spcBef>
                          <a:spcPct val="20000"/>
                        </a:spcBef>
                        <a:spcAft>
                          <a:spcPct val="0"/>
                        </a:spcAft>
                        <a:defRPr>
                          <a:solidFill>
                            <a:schemeClr val="tx1"/>
                          </a:solidFill>
                          <a:latin typeface="Arial Narrow" panose="020B0606020202030204" pitchFamily="34" charset="0"/>
                          <a:cs typeface="Times New Roman (Arabic)" charset="0"/>
                        </a:defRPr>
                      </a:lvl6pPr>
                      <a:lvl7pPr algn="r" rtl="1" fontAlgn="base">
                        <a:spcBef>
                          <a:spcPct val="20000"/>
                        </a:spcBef>
                        <a:spcAft>
                          <a:spcPct val="0"/>
                        </a:spcAft>
                        <a:defRPr>
                          <a:solidFill>
                            <a:schemeClr val="tx1"/>
                          </a:solidFill>
                          <a:latin typeface="Arial Narrow" panose="020B0606020202030204" pitchFamily="34" charset="0"/>
                          <a:cs typeface="Times New Roman (Arabic)" charset="0"/>
                        </a:defRPr>
                      </a:lvl7pPr>
                      <a:lvl8pPr algn="r" rtl="1" fontAlgn="base">
                        <a:spcBef>
                          <a:spcPct val="20000"/>
                        </a:spcBef>
                        <a:spcAft>
                          <a:spcPct val="0"/>
                        </a:spcAft>
                        <a:defRPr>
                          <a:solidFill>
                            <a:schemeClr val="tx1"/>
                          </a:solidFill>
                          <a:latin typeface="Arial Narrow" panose="020B0606020202030204" pitchFamily="34" charset="0"/>
                          <a:cs typeface="Times New Roman (Arabic)" charset="0"/>
                        </a:defRPr>
                      </a:lvl8pPr>
                      <a:lvl9pPr algn="r" rtl="1" fontAlgn="base">
                        <a:spcBef>
                          <a:spcPct val="20000"/>
                        </a:spcBef>
                        <a:spcAft>
                          <a:spcPct val="0"/>
                        </a:spcAft>
                        <a:defRPr>
                          <a:solidFill>
                            <a:schemeClr val="tx1"/>
                          </a:solidFill>
                          <a:latin typeface="Arial Narrow" panose="020B0606020202030204" pitchFamily="34" charset="0"/>
                          <a:cs typeface="Times New Roman (Arabic)"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3200" b="1" i="0" u="none" strike="noStrike" cap="none" normalizeH="0" baseline="0" dirty="0">
                          <a:ln>
                            <a:noFill/>
                          </a:ln>
                          <a:solidFill>
                            <a:schemeClr val="tx1"/>
                          </a:solidFill>
                          <a:effectLst/>
                          <a:latin typeface="Arial Narrow" panose="020B0606020202030204" pitchFamily="34" charset="0"/>
                          <a:cs typeface="Times New Roman (Arabic)" charset="0"/>
                        </a:rPr>
                        <a:t>0-2 W (starter)</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825500">
                <a:tc>
                  <a:txBody>
                    <a:bodyPr/>
                    <a:lstStyle>
                      <a:lvl1pPr>
                        <a:spcBef>
                          <a:spcPct val="20000"/>
                        </a:spcBef>
                        <a:defRPr sz="2800">
                          <a:solidFill>
                            <a:schemeClr val="tx1"/>
                          </a:solidFill>
                          <a:latin typeface="Arial Narrow" panose="020B0606020202030204" pitchFamily="34" charset="0"/>
                          <a:cs typeface="Times New Roman (Arabic)" charset="0"/>
                        </a:defRPr>
                      </a:lvl1pPr>
                      <a:lvl2pPr>
                        <a:spcBef>
                          <a:spcPct val="20000"/>
                        </a:spcBef>
                        <a:defRPr sz="2400">
                          <a:solidFill>
                            <a:schemeClr val="tx1"/>
                          </a:solidFill>
                          <a:latin typeface="Arial Narrow" panose="020B0606020202030204" pitchFamily="34" charset="0"/>
                          <a:cs typeface="Times New Roman (Arabic)" charset="0"/>
                        </a:defRPr>
                      </a:lvl2pPr>
                      <a:lvl3pPr>
                        <a:spcBef>
                          <a:spcPct val="20000"/>
                        </a:spcBef>
                        <a:defRPr sz="2000">
                          <a:solidFill>
                            <a:schemeClr val="tx1"/>
                          </a:solidFill>
                          <a:latin typeface="Arial Narrow" panose="020B0606020202030204" pitchFamily="34" charset="0"/>
                          <a:cs typeface="Times New Roman (Arabic)" charset="0"/>
                        </a:defRPr>
                      </a:lvl3pPr>
                      <a:lvl4pPr>
                        <a:spcBef>
                          <a:spcPct val="20000"/>
                        </a:spcBef>
                        <a:defRPr>
                          <a:solidFill>
                            <a:schemeClr val="tx1"/>
                          </a:solidFill>
                          <a:latin typeface="Arial Narrow" panose="020B0606020202030204" pitchFamily="34" charset="0"/>
                          <a:cs typeface="Times New Roman (Arabic)" charset="0"/>
                        </a:defRPr>
                      </a:lvl4pPr>
                      <a:lvl5pPr>
                        <a:spcBef>
                          <a:spcPct val="20000"/>
                        </a:spcBef>
                        <a:defRPr>
                          <a:solidFill>
                            <a:schemeClr val="tx1"/>
                          </a:solidFill>
                          <a:latin typeface="Arial Narrow" panose="020B0606020202030204" pitchFamily="34" charset="0"/>
                          <a:cs typeface="Times New Roman (Arabic)" charset="0"/>
                        </a:defRPr>
                      </a:lvl5pPr>
                      <a:lvl6pPr algn="r" rtl="1" fontAlgn="base">
                        <a:spcBef>
                          <a:spcPct val="20000"/>
                        </a:spcBef>
                        <a:spcAft>
                          <a:spcPct val="0"/>
                        </a:spcAft>
                        <a:defRPr>
                          <a:solidFill>
                            <a:schemeClr val="tx1"/>
                          </a:solidFill>
                          <a:latin typeface="Arial Narrow" panose="020B0606020202030204" pitchFamily="34" charset="0"/>
                          <a:cs typeface="Times New Roman (Arabic)" charset="0"/>
                        </a:defRPr>
                      </a:lvl6pPr>
                      <a:lvl7pPr algn="r" rtl="1" fontAlgn="base">
                        <a:spcBef>
                          <a:spcPct val="20000"/>
                        </a:spcBef>
                        <a:spcAft>
                          <a:spcPct val="0"/>
                        </a:spcAft>
                        <a:defRPr>
                          <a:solidFill>
                            <a:schemeClr val="tx1"/>
                          </a:solidFill>
                          <a:latin typeface="Arial Narrow" panose="020B0606020202030204" pitchFamily="34" charset="0"/>
                          <a:cs typeface="Times New Roman (Arabic)" charset="0"/>
                        </a:defRPr>
                      </a:lvl7pPr>
                      <a:lvl8pPr algn="r" rtl="1" fontAlgn="base">
                        <a:spcBef>
                          <a:spcPct val="20000"/>
                        </a:spcBef>
                        <a:spcAft>
                          <a:spcPct val="0"/>
                        </a:spcAft>
                        <a:defRPr>
                          <a:solidFill>
                            <a:schemeClr val="tx1"/>
                          </a:solidFill>
                          <a:latin typeface="Arial Narrow" panose="020B0606020202030204" pitchFamily="34" charset="0"/>
                          <a:cs typeface="Times New Roman (Arabic)" charset="0"/>
                        </a:defRPr>
                      </a:lvl8pPr>
                      <a:lvl9pPr algn="r" rtl="1" fontAlgn="base">
                        <a:spcBef>
                          <a:spcPct val="20000"/>
                        </a:spcBef>
                        <a:spcAft>
                          <a:spcPct val="0"/>
                        </a:spcAft>
                        <a:defRPr>
                          <a:solidFill>
                            <a:schemeClr val="tx1"/>
                          </a:solidFill>
                          <a:latin typeface="Arial Narrow" panose="020B0606020202030204" pitchFamily="34" charset="0"/>
                          <a:cs typeface="Times New Roman (Arabic)"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3200" b="1" i="0" u="none" strike="noStrike" cap="none" normalizeH="0" baseline="0">
                          <a:ln>
                            <a:noFill/>
                          </a:ln>
                          <a:solidFill>
                            <a:schemeClr val="tx1"/>
                          </a:solidFill>
                          <a:effectLst/>
                          <a:latin typeface="Arial Narrow" panose="020B0606020202030204" pitchFamily="34" charset="0"/>
                          <a:cs typeface="Times New Roman (Arabic)" charset="0"/>
                        </a:rPr>
                        <a:t>3000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Narrow" panose="020B0606020202030204" pitchFamily="34" charset="0"/>
                          <a:cs typeface="Times New Roman (Arabic)" charset="0"/>
                        </a:defRPr>
                      </a:lvl1pPr>
                      <a:lvl2pPr>
                        <a:spcBef>
                          <a:spcPct val="20000"/>
                        </a:spcBef>
                        <a:defRPr sz="2400">
                          <a:solidFill>
                            <a:schemeClr val="tx1"/>
                          </a:solidFill>
                          <a:latin typeface="Arial Narrow" panose="020B0606020202030204" pitchFamily="34" charset="0"/>
                          <a:cs typeface="Times New Roman (Arabic)" charset="0"/>
                        </a:defRPr>
                      </a:lvl2pPr>
                      <a:lvl3pPr>
                        <a:spcBef>
                          <a:spcPct val="20000"/>
                        </a:spcBef>
                        <a:defRPr sz="2000">
                          <a:solidFill>
                            <a:schemeClr val="tx1"/>
                          </a:solidFill>
                          <a:latin typeface="Arial Narrow" panose="020B0606020202030204" pitchFamily="34" charset="0"/>
                          <a:cs typeface="Times New Roman (Arabic)" charset="0"/>
                        </a:defRPr>
                      </a:lvl3pPr>
                      <a:lvl4pPr>
                        <a:spcBef>
                          <a:spcPct val="20000"/>
                        </a:spcBef>
                        <a:defRPr>
                          <a:solidFill>
                            <a:schemeClr val="tx1"/>
                          </a:solidFill>
                          <a:latin typeface="Arial Narrow" panose="020B0606020202030204" pitchFamily="34" charset="0"/>
                          <a:cs typeface="Times New Roman (Arabic)" charset="0"/>
                        </a:defRPr>
                      </a:lvl4pPr>
                      <a:lvl5pPr>
                        <a:spcBef>
                          <a:spcPct val="20000"/>
                        </a:spcBef>
                        <a:defRPr>
                          <a:solidFill>
                            <a:schemeClr val="tx1"/>
                          </a:solidFill>
                          <a:latin typeface="Arial Narrow" panose="020B0606020202030204" pitchFamily="34" charset="0"/>
                          <a:cs typeface="Times New Roman (Arabic)" charset="0"/>
                        </a:defRPr>
                      </a:lvl5pPr>
                      <a:lvl6pPr algn="r" rtl="1" fontAlgn="base">
                        <a:spcBef>
                          <a:spcPct val="20000"/>
                        </a:spcBef>
                        <a:spcAft>
                          <a:spcPct val="0"/>
                        </a:spcAft>
                        <a:defRPr>
                          <a:solidFill>
                            <a:schemeClr val="tx1"/>
                          </a:solidFill>
                          <a:latin typeface="Arial Narrow" panose="020B0606020202030204" pitchFamily="34" charset="0"/>
                          <a:cs typeface="Times New Roman (Arabic)" charset="0"/>
                        </a:defRPr>
                      </a:lvl6pPr>
                      <a:lvl7pPr algn="r" rtl="1" fontAlgn="base">
                        <a:spcBef>
                          <a:spcPct val="20000"/>
                        </a:spcBef>
                        <a:spcAft>
                          <a:spcPct val="0"/>
                        </a:spcAft>
                        <a:defRPr>
                          <a:solidFill>
                            <a:schemeClr val="tx1"/>
                          </a:solidFill>
                          <a:latin typeface="Arial Narrow" panose="020B0606020202030204" pitchFamily="34" charset="0"/>
                          <a:cs typeface="Times New Roman (Arabic)" charset="0"/>
                        </a:defRPr>
                      </a:lvl7pPr>
                      <a:lvl8pPr algn="r" rtl="1" fontAlgn="base">
                        <a:spcBef>
                          <a:spcPct val="20000"/>
                        </a:spcBef>
                        <a:spcAft>
                          <a:spcPct val="0"/>
                        </a:spcAft>
                        <a:defRPr>
                          <a:solidFill>
                            <a:schemeClr val="tx1"/>
                          </a:solidFill>
                          <a:latin typeface="Arial Narrow" panose="020B0606020202030204" pitchFamily="34" charset="0"/>
                          <a:cs typeface="Times New Roman (Arabic)" charset="0"/>
                        </a:defRPr>
                      </a:lvl8pPr>
                      <a:lvl9pPr algn="r" rtl="1" fontAlgn="base">
                        <a:spcBef>
                          <a:spcPct val="20000"/>
                        </a:spcBef>
                        <a:spcAft>
                          <a:spcPct val="0"/>
                        </a:spcAft>
                        <a:defRPr>
                          <a:solidFill>
                            <a:schemeClr val="tx1"/>
                          </a:solidFill>
                          <a:latin typeface="Arial Narrow" panose="020B0606020202030204" pitchFamily="34" charset="0"/>
                          <a:cs typeface="Times New Roman (Arabic)"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3200" b="1" i="0" u="none" strike="noStrike" cap="none" normalizeH="0" baseline="0" dirty="0">
                          <a:ln>
                            <a:noFill/>
                          </a:ln>
                          <a:solidFill>
                            <a:schemeClr val="tx1"/>
                          </a:solidFill>
                          <a:effectLst/>
                          <a:latin typeface="Arial Narrow" panose="020B0606020202030204" pitchFamily="34" charset="0"/>
                          <a:cs typeface="Times New Roman (Arabic)" charset="0"/>
                        </a:rPr>
                        <a:t>16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Narrow" panose="020B0606020202030204" pitchFamily="34" charset="0"/>
                          <a:cs typeface="Times New Roman (Arabic)" charset="0"/>
                        </a:defRPr>
                      </a:lvl1pPr>
                      <a:lvl2pPr>
                        <a:spcBef>
                          <a:spcPct val="20000"/>
                        </a:spcBef>
                        <a:defRPr sz="2400">
                          <a:solidFill>
                            <a:schemeClr val="tx1"/>
                          </a:solidFill>
                          <a:latin typeface="Arial Narrow" panose="020B0606020202030204" pitchFamily="34" charset="0"/>
                          <a:cs typeface="Times New Roman (Arabic)" charset="0"/>
                        </a:defRPr>
                      </a:lvl2pPr>
                      <a:lvl3pPr>
                        <a:spcBef>
                          <a:spcPct val="20000"/>
                        </a:spcBef>
                        <a:defRPr sz="2000">
                          <a:solidFill>
                            <a:schemeClr val="tx1"/>
                          </a:solidFill>
                          <a:latin typeface="Arial Narrow" panose="020B0606020202030204" pitchFamily="34" charset="0"/>
                          <a:cs typeface="Times New Roman (Arabic)" charset="0"/>
                        </a:defRPr>
                      </a:lvl3pPr>
                      <a:lvl4pPr>
                        <a:spcBef>
                          <a:spcPct val="20000"/>
                        </a:spcBef>
                        <a:defRPr>
                          <a:solidFill>
                            <a:schemeClr val="tx1"/>
                          </a:solidFill>
                          <a:latin typeface="Arial Narrow" panose="020B0606020202030204" pitchFamily="34" charset="0"/>
                          <a:cs typeface="Times New Roman (Arabic)" charset="0"/>
                        </a:defRPr>
                      </a:lvl4pPr>
                      <a:lvl5pPr>
                        <a:spcBef>
                          <a:spcPct val="20000"/>
                        </a:spcBef>
                        <a:defRPr>
                          <a:solidFill>
                            <a:schemeClr val="tx1"/>
                          </a:solidFill>
                          <a:latin typeface="Arial Narrow" panose="020B0606020202030204" pitchFamily="34" charset="0"/>
                          <a:cs typeface="Times New Roman (Arabic)" charset="0"/>
                        </a:defRPr>
                      </a:lvl5pPr>
                      <a:lvl6pPr algn="r" rtl="1" fontAlgn="base">
                        <a:spcBef>
                          <a:spcPct val="20000"/>
                        </a:spcBef>
                        <a:spcAft>
                          <a:spcPct val="0"/>
                        </a:spcAft>
                        <a:defRPr>
                          <a:solidFill>
                            <a:schemeClr val="tx1"/>
                          </a:solidFill>
                          <a:latin typeface="Arial Narrow" panose="020B0606020202030204" pitchFamily="34" charset="0"/>
                          <a:cs typeface="Times New Roman (Arabic)" charset="0"/>
                        </a:defRPr>
                      </a:lvl6pPr>
                      <a:lvl7pPr algn="r" rtl="1" fontAlgn="base">
                        <a:spcBef>
                          <a:spcPct val="20000"/>
                        </a:spcBef>
                        <a:spcAft>
                          <a:spcPct val="0"/>
                        </a:spcAft>
                        <a:defRPr>
                          <a:solidFill>
                            <a:schemeClr val="tx1"/>
                          </a:solidFill>
                          <a:latin typeface="Arial Narrow" panose="020B0606020202030204" pitchFamily="34" charset="0"/>
                          <a:cs typeface="Times New Roman (Arabic)" charset="0"/>
                        </a:defRPr>
                      </a:lvl7pPr>
                      <a:lvl8pPr algn="r" rtl="1" fontAlgn="base">
                        <a:spcBef>
                          <a:spcPct val="20000"/>
                        </a:spcBef>
                        <a:spcAft>
                          <a:spcPct val="0"/>
                        </a:spcAft>
                        <a:defRPr>
                          <a:solidFill>
                            <a:schemeClr val="tx1"/>
                          </a:solidFill>
                          <a:latin typeface="Arial Narrow" panose="020B0606020202030204" pitchFamily="34" charset="0"/>
                          <a:cs typeface="Times New Roman (Arabic)" charset="0"/>
                        </a:defRPr>
                      </a:lvl8pPr>
                      <a:lvl9pPr algn="r" rtl="1" fontAlgn="base">
                        <a:spcBef>
                          <a:spcPct val="20000"/>
                        </a:spcBef>
                        <a:spcAft>
                          <a:spcPct val="0"/>
                        </a:spcAft>
                        <a:defRPr>
                          <a:solidFill>
                            <a:schemeClr val="tx1"/>
                          </a:solidFill>
                          <a:latin typeface="Arial Narrow" panose="020B0606020202030204" pitchFamily="34" charset="0"/>
                          <a:cs typeface="Times New Roman (Arabic)"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3200" b="1" i="0" u="none" strike="noStrike" cap="none" normalizeH="0" baseline="0" dirty="0">
                          <a:ln>
                            <a:noFill/>
                          </a:ln>
                          <a:solidFill>
                            <a:schemeClr val="tx1"/>
                          </a:solidFill>
                          <a:effectLst/>
                          <a:latin typeface="Arial Narrow" panose="020B0606020202030204" pitchFamily="34" charset="0"/>
                          <a:cs typeface="Times New Roman (Arabic)" charset="0"/>
                        </a:rPr>
                        <a:t>2-7 W (grower)</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754063">
                <a:tc>
                  <a:txBody>
                    <a:bodyPr/>
                    <a:lstStyle>
                      <a:lvl1pPr>
                        <a:spcBef>
                          <a:spcPct val="20000"/>
                        </a:spcBef>
                        <a:defRPr sz="2800">
                          <a:solidFill>
                            <a:schemeClr val="tx1"/>
                          </a:solidFill>
                          <a:latin typeface="Arial Narrow" panose="020B0606020202030204" pitchFamily="34" charset="0"/>
                          <a:cs typeface="Times New Roman (Arabic)" charset="0"/>
                        </a:defRPr>
                      </a:lvl1pPr>
                      <a:lvl2pPr>
                        <a:spcBef>
                          <a:spcPct val="20000"/>
                        </a:spcBef>
                        <a:defRPr sz="2400">
                          <a:solidFill>
                            <a:schemeClr val="tx1"/>
                          </a:solidFill>
                          <a:latin typeface="Arial Narrow" panose="020B0606020202030204" pitchFamily="34" charset="0"/>
                          <a:cs typeface="Times New Roman (Arabic)" charset="0"/>
                        </a:defRPr>
                      </a:lvl2pPr>
                      <a:lvl3pPr>
                        <a:spcBef>
                          <a:spcPct val="20000"/>
                        </a:spcBef>
                        <a:defRPr sz="2000">
                          <a:solidFill>
                            <a:schemeClr val="tx1"/>
                          </a:solidFill>
                          <a:latin typeface="Arial Narrow" panose="020B0606020202030204" pitchFamily="34" charset="0"/>
                          <a:cs typeface="Times New Roman (Arabic)" charset="0"/>
                        </a:defRPr>
                      </a:lvl3pPr>
                      <a:lvl4pPr>
                        <a:spcBef>
                          <a:spcPct val="20000"/>
                        </a:spcBef>
                        <a:defRPr>
                          <a:solidFill>
                            <a:schemeClr val="tx1"/>
                          </a:solidFill>
                          <a:latin typeface="Arial Narrow" panose="020B0606020202030204" pitchFamily="34" charset="0"/>
                          <a:cs typeface="Times New Roman (Arabic)" charset="0"/>
                        </a:defRPr>
                      </a:lvl4pPr>
                      <a:lvl5pPr>
                        <a:spcBef>
                          <a:spcPct val="20000"/>
                        </a:spcBef>
                        <a:defRPr>
                          <a:solidFill>
                            <a:schemeClr val="tx1"/>
                          </a:solidFill>
                          <a:latin typeface="Arial Narrow" panose="020B0606020202030204" pitchFamily="34" charset="0"/>
                          <a:cs typeface="Times New Roman (Arabic)" charset="0"/>
                        </a:defRPr>
                      </a:lvl5pPr>
                      <a:lvl6pPr algn="r" rtl="1" fontAlgn="base">
                        <a:spcBef>
                          <a:spcPct val="20000"/>
                        </a:spcBef>
                        <a:spcAft>
                          <a:spcPct val="0"/>
                        </a:spcAft>
                        <a:defRPr>
                          <a:solidFill>
                            <a:schemeClr val="tx1"/>
                          </a:solidFill>
                          <a:latin typeface="Arial Narrow" panose="020B0606020202030204" pitchFamily="34" charset="0"/>
                          <a:cs typeface="Times New Roman (Arabic)" charset="0"/>
                        </a:defRPr>
                      </a:lvl6pPr>
                      <a:lvl7pPr algn="r" rtl="1" fontAlgn="base">
                        <a:spcBef>
                          <a:spcPct val="20000"/>
                        </a:spcBef>
                        <a:spcAft>
                          <a:spcPct val="0"/>
                        </a:spcAft>
                        <a:defRPr>
                          <a:solidFill>
                            <a:schemeClr val="tx1"/>
                          </a:solidFill>
                          <a:latin typeface="Arial Narrow" panose="020B0606020202030204" pitchFamily="34" charset="0"/>
                          <a:cs typeface="Times New Roman (Arabic)" charset="0"/>
                        </a:defRPr>
                      </a:lvl7pPr>
                      <a:lvl8pPr algn="r" rtl="1" fontAlgn="base">
                        <a:spcBef>
                          <a:spcPct val="20000"/>
                        </a:spcBef>
                        <a:spcAft>
                          <a:spcPct val="0"/>
                        </a:spcAft>
                        <a:defRPr>
                          <a:solidFill>
                            <a:schemeClr val="tx1"/>
                          </a:solidFill>
                          <a:latin typeface="Arial Narrow" panose="020B0606020202030204" pitchFamily="34" charset="0"/>
                          <a:cs typeface="Times New Roman (Arabic)" charset="0"/>
                        </a:defRPr>
                      </a:lvl8pPr>
                      <a:lvl9pPr algn="r" rtl="1" fontAlgn="base">
                        <a:spcBef>
                          <a:spcPct val="20000"/>
                        </a:spcBef>
                        <a:spcAft>
                          <a:spcPct val="0"/>
                        </a:spcAft>
                        <a:defRPr>
                          <a:solidFill>
                            <a:schemeClr val="tx1"/>
                          </a:solidFill>
                          <a:latin typeface="Arial Narrow" panose="020B0606020202030204" pitchFamily="34" charset="0"/>
                          <a:cs typeface="Times New Roman (Arabic)"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3200" b="1" i="0" u="none" strike="noStrike" cap="none" normalizeH="0" baseline="0" dirty="0">
                          <a:ln>
                            <a:noFill/>
                          </a:ln>
                          <a:solidFill>
                            <a:schemeClr val="tx1"/>
                          </a:solidFill>
                          <a:effectLst/>
                          <a:latin typeface="Arial Narrow" panose="020B0606020202030204" pitchFamily="34" charset="0"/>
                          <a:cs typeface="Times New Roman (Arabic)" charset="0"/>
                        </a:rPr>
                        <a:t>2900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Narrow" panose="020B0606020202030204" pitchFamily="34" charset="0"/>
                          <a:cs typeface="Times New Roman (Arabic)" charset="0"/>
                        </a:defRPr>
                      </a:lvl1pPr>
                      <a:lvl2pPr>
                        <a:spcBef>
                          <a:spcPct val="20000"/>
                        </a:spcBef>
                        <a:defRPr sz="2400">
                          <a:solidFill>
                            <a:schemeClr val="tx1"/>
                          </a:solidFill>
                          <a:latin typeface="Arial Narrow" panose="020B0606020202030204" pitchFamily="34" charset="0"/>
                          <a:cs typeface="Times New Roman (Arabic)" charset="0"/>
                        </a:defRPr>
                      </a:lvl2pPr>
                      <a:lvl3pPr>
                        <a:spcBef>
                          <a:spcPct val="20000"/>
                        </a:spcBef>
                        <a:defRPr sz="2000">
                          <a:solidFill>
                            <a:schemeClr val="tx1"/>
                          </a:solidFill>
                          <a:latin typeface="Arial Narrow" panose="020B0606020202030204" pitchFamily="34" charset="0"/>
                          <a:cs typeface="Times New Roman (Arabic)" charset="0"/>
                        </a:defRPr>
                      </a:lvl3pPr>
                      <a:lvl4pPr>
                        <a:spcBef>
                          <a:spcPct val="20000"/>
                        </a:spcBef>
                        <a:defRPr>
                          <a:solidFill>
                            <a:schemeClr val="tx1"/>
                          </a:solidFill>
                          <a:latin typeface="Arial Narrow" panose="020B0606020202030204" pitchFamily="34" charset="0"/>
                          <a:cs typeface="Times New Roman (Arabic)" charset="0"/>
                        </a:defRPr>
                      </a:lvl4pPr>
                      <a:lvl5pPr>
                        <a:spcBef>
                          <a:spcPct val="20000"/>
                        </a:spcBef>
                        <a:defRPr>
                          <a:solidFill>
                            <a:schemeClr val="tx1"/>
                          </a:solidFill>
                          <a:latin typeface="Arial Narrow" panose="020B0606020202030204" pitchFamily="34" charset="0"/>
                          <a:cs typeface="Times New Roman (Arabic)" charset="0"/>
                        </a:defRPr>
                      </a:lvl5pPr>
                      <a:lvl6pPr algn="r" rtl="1" fontAlgn="base">
                        <a:spcBef>
                          <a:spcPct val="20000"/>
                        </a:spcBef>
                        <a:spcAft>
                          <a:spcPct val="0"/>
                        </a:spcAft>
                        <a:defRPr>
                          <a:solidFill>
                            <a:schemeClr val="tx1"/>
                          </a:solidFill>
                          <a:latin typeface="Arial Narrow" panose="020B0606020202030204" pitchFamily="34" charset="0"/>
                          <a:cs typeface="Times New Roman (Arabic)" charset="0"/>
                        </a:defRPr>
                      </a:lvl6pPr>
                      <a:lvl7pPr algn="r" rtl="1" fontAlgn="base">
                        <a:spcBef>
                          <a:spcPct val="20000"/>
                        </a:spcBef>
                        <a:spcAft>
                          <a:spcPct val="0"/>
                        </a:spcAft>
                        <a:defRPr>
                          <a:solidFill>
                            <a:schemeClr val="tx1"/>
                          </a:solidFill>
                          <a:latin typeface="Arial Narrow" panose="020B0606020202030204" pitchFamily="34" charset="0"/>
                          <a:cs typeface="Times New Roman (Arabic)" charset="0"/>
                        </a:defRPr>
                      </a:lvl7pPr>
                      <a:lvl8pPr algn="r" rtl="1" fontAlgn="base">
                        <a:spcBef>
                          <a:spcPct val="20000"/>
                        </a:spcBef>
                        <a:spcAft>
                          <a:spcPct val="0"/>
                        </a:spcAft>
                        <a:defRPr>
                          <a:solidFill>
                            <a:schemeClr val="tx1"/>
                          </a:solidFill>
                          <a:latin typeface="Arial Narrow" panose="020B0606020202030204" pitchFamily="34" charset="0"/>
                          <a:cs typeface="Times New Roman (Arabic)" charset="0"/>
                        </a:defRPr>
                      </a:lvl8pPr>
                      <a:lvl9pPr algn="r" rtl="1" fontAlgn="base">
                        <a:spcBef>
                          <a:spcPct val="20000"/>
                        </a:spcBef>
                        <a:spcAft>
                          <a:spcPct val="0"/>
                        </a:spcAft>
                        <a:defRPr>
                          <a:solidFill>
                            <a:schemeClr val="tx1"/>
                          </a:solidFill>
                          <a:latin typeface="Arial Narrow" panose="020B0606020202030204" pitchFamily="34" charset="0"/>
                          <a:cs typeface="Times New Roman (Arabic)"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3200" b="1" i="0" u="none" strike="noStrike" cap="none" normalizeH="0" baseline="0" dirty="0">
                          <a:ln>
                            <a:noFill/>
                          </a:ln>
                          <a:solidFill>
                            <a:schemeClr val="tx1"/>
                          </a:solidFill>
                          <a:effectLst/>
                          <a:latin typeface="Arial Narrow" panose="020B0606020202030204" pitchFamily="34" charset="0"/>
                          <a:cs typeface="Times New Roman (Arabic)" charset="0"/>
                        </a:rPr>
                        <a:t>15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Narrow" panose="020B0606020202030204" pitchFamily="34" charset="0"/>
                          <a:cs typeface="Times New Roman (Arabic)" charset="0"/>
                        </a:defRPr>
                      </a:lvl1pPr>
                      <a:lvl2pPr>
                        <a:spcBef>
                          <a:spcPct val="20000"/>
                        </a:spcBef>
                        <a:defRPr sz="2400">
                          <a:solidFill>
                            <a:schemeClr val="tx1"/>
                          </a:solidFill>
                          <a:latin typeface="Arial Narrow" panose="020B0606020202030204" pitchFamily="34" charset="0"/>
                          <a:cs typeface="Times New Roman (Arabic)" charset="0"/>
                        </a:defRPr>
                      </a:lvl2pPr>
                      <a:lvl3pPr>
                        <a:spcBef>
                          <a:spcPct val="20000"/>
                        </a:spcBef>
                        <a:defRPr sz="2000">
                          <a:solidFill>
                            <a:schemeClr val="tx1"/>
                          </a:solidFill>
                          <a:latin typeface="Arial Narrow" panose="020B0606020202030204" pitchFamily="34" charset="0"/>
                          <a:cs typeface="Times New Roman (Arabic)" charset="0"/>
                        </a:defRPr>
                      </a:lvl3pPr>
                      <a:lvl4pPr>
                        <a:spcBef>
                          <a:spcPct val="20000"/>
                        </a:spcBef>
                        <a:defRPr>
                          <a:solidFill>
                            <a:schemeClr val="tx1"/>
                          </a:solidFill>
                          <a:latin typeface="Arial Narrow" panose="020B0606020202030204" pitchFamily="34" charset="0"/>
                          <a:cs typeface="Times New Roman (Arabic)" charset="0"/>
                        </a:defRPr>
                      </a:lvl4pPr>
                      <a:lvl5pPr>
                        <a:spcBef>
                          <a:spcPct val="20000"/>
                        </a:spcBef>
                        <a:defRPr>
                          <a:solidFill>
                            <a:schemeClr val="tx1"/>
                          </a:solidFill>
                          <a:latin typeface="Arial Narrow" panose="020B0606020202030204" pitchFamily="34" charset="0"/>
                          <a:cs typeface="Times New Roman (Arabic)" charset="0"/>
                        </a:defRPr>
                      </a:lvl5pPr>
                      <a:lvl6pPr algn="r" rtl="1" fontAlgn="base">
                        <a:spcBef>
                          <a:spcPct val="20000"/>
                        </a:spcBef>
                        <a:spcAft>
                          <a:spcPct val="0"/>
                        </a:spcAft>
                        <a:defRPr>
                          <a:solidFill>
                            <a:schemeClr val="tx1"/>
                          </a:solidFill>
                          <a:latin typeface="Arial Narrow" panose="020B0606020202030204" pitchFamily="34" charset="0"/>
                          <a:cs typeface="Times New Roman (Arabic)" charset="0"/>
                        </a:defRPr>
                      </a:lvl6pPr>
                      <a:lvl7pPr algn="r" rtl="1" fontAlgn="base">
                        <a:spcBef>
                          <a:spcPct val="20000"/>
                        </a:spcBef>
                        <a:spcAft>
                          <a:spcPct val="0"/>
                        </a:spcAft>
                        <a:defRPr>
                          <a:solidFill>
                            <a:schemeClr val="tx1"/>
                          </a:solidFill>
                          <a:latin typeface="Arial Narrow" panose="020B0606020202030204" pitchFamily="34" charset="0"/>
                          <a:cs typeface="Times New Roman (Arabic)" charset="0"/>
                        </a:defRPr>
                      </a:lvl7pPr>
                      <a:lvl8pPr algn="r" rtl="1" fontAlgn="base">
                        <a:spcBef>
                          <a:spcPct val="20000"/>
                        </a:spcBef>
                        <a:spcAft>
                          <a:spcPct val="0"/>
                        </a:spcAft>
                        <a:defRPr>
                          <a:solidFill>
                            <a:schemeClr val="tx1"/>
                          </a:solidFill>
                          <a:latin typeface="Arial Narrow" panose="020B0606020202030204" pitchFamily="34" charset="0"/>
                          <a:cs typeface="Times New Roman (Arabic)" charset="0"/>
                        </a:defRPr>
                      </a:lvl8pPr>
                      <a:lvl9pPr algn="r" rtl="1" fontAlgn="base">
                        <a:spcBef>
                          <a:spcPct val="20000"/>
                        </a:spcBef>
                        <a:spcAft>
                          <a:spcPct val="0"/>
                        </a:spcAft>
                        <a:defRPr>
                          <a:solidFill>
                            <a:schemeClr val="tx1"/>
                          </a:solidFill>
                          <a:latin typeface="Arial Narrow" panose="020B0606020202030204" pitchFamily="34" charset="0"/>
                          <a:cs typeface="Times New Roman (Arabic)"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3200" b="1" i="0" u="none" strike="noStrike" cap="none" normalizeH="0" baseline="0" dirty="0">
                          <a:ln>
                            <a:noFill/>
                          </a:ln>
                          <a:solidFill>
                            <a:schemeClr val="tx1"/>
                          </a:solidFill>
                          <a:effectLst/>
                          <a:latin typeface="Arial Narrow" panose="020B0606020202030204" pitchFamily="34" charset="0"/>
                          <a:cs typeface="Times New Roman (Arabic)" charset="0"/>
                        </a:rPr>
                        <a:t>Breeding</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a:extLst>
              <a:ext uri="{FF2B5EF4-FFF2-40B4-BE49-F238E27FC236}">
                <a16:creationId xmlns:a16="http://schemas.microsoft.com/office/drawing/2014/main" id="{EB5DFB3F-CECF-4830-A6D2-4B57F95D92AC}"/>
              </a:ext>
            </a:extLst>
          </p:cNvPr>
          <p:cNvSpPr>
            <a:spLocks noGrp="1" noChangeArrowheads="1"/>
          </p:cNvSpPr>
          <p:nvPr>
            <p:ph type="title"/>
          </p:nvPr>
        </p:nvSpPr>
        <p:spPr/>
        <p:txBody>
          <a:bodyPr/>
          <a:lstStyle/>
          <a:p>
            <a:pPr algn="ctr" fontAlgn="auto">
              <a:spcAft>
                <a:spcPts val="0"/>
              </a:spcAft>
              <a:defRPr/>
            </a:pPr>
            <a:r>
              <a:rPr lang="en-US" altLang="en-US" b="1" dirty="0">
                <a:solidFill>
                  <a:srgbClr val="FF0000"/>
                </a:solidFill>
              </a:rPr>
              <a:t>FEEDING OF GEESE (NRC 1994) </a:t>
            </a:r>
          </a:p>
        </p:txBody>
      </p:sp>
      <p:graphicFrame>
        <p:nvGraphicFramePr>
          <p:cNvPr id="112681" name="Group 41">
            <a:extLst>
              <a:ext uri="{FF2B5EF4-FFF2-40B4-BE49-F238E27FC236}">
                <a16:creationId xmlns:a16="http://schemas.microsoft.com/office/drawing/2014/main" id="{E39C1E27-3CD0-3152-50BA-48A073B62584}"/>
              </a:ext>
            </a:extLst>
          </p:cNvPr>
          <p:cNvGraphicFramePr>
            <a:graphicFrameLocks noGrp="1"/>
          </p:cNvGraphicFramePr>
          <p:nvPr/>
        </p:nvGraphicFramePr>
        <p:xfrm>
          <a:off x="746125" y="2286000"/>
          <a:ext cx="7620000" cy="3641725"/>
        </p:xfrm>
        <a:graphic>
          <a:graphicData uri="http://schemas.openxmlformats.org/drawingml/2006/table">
            <a:tbl>
              <a:tblPr rtl="1"/>
              <a:tblGrid>
                <a:gridCol w="2540000">
                  <a:extLst>
                    <a:ext uri="{9D8B030D-6E8A-4147-A177-3AD203B41FA5}">
                      <a16:colId xmlns:a16="http://schemas.microsoft.com/office/drawing/2014/main" val="20000"/>
                    </a:ext>
                  </a:extLst>
                </a:gridCol>
                <a:gridCol w="2540000">
                  <a:extLst>
                    <a:ext uri="{9D8B030D-6E8A-4147-A177-3AD203B41FA5}">
                      <a16:colId xmlns:a16="http://schemas.microsoft.com/office/drawing/2014/main" val="20001"/>
                    </a:ext>
                  </a:extLst>
                </a:gridCol>
                <a:gridCol w="2540000">
                  <a:extLst>
                    <a:ext uri="{9D8B030D-6E8A-4147-A177-3AD203B41FA5}">
                      <a16:colId xmlns:a16="http://schemas.microsoft.com/office/drawing/2014/main" val="20002"/>
                    </a:ext>
                  </a:extLst>
                </a:gridCol>
              </a:tblGrid>
              <a:tr h="1066800">
                <a:tc>
                  <a:txBody>
                    <a:bodyPr/>
                    <a:lstStyle>
                      <a:lvl1pPr>
                        <a:spcBef>
                          <a:spcPct val="20000"/>
                        </a:spcBef>
                        <a:defRPr sz="2800">
                          <a:solidFill>
                            <a:schemeClr val="tx1"/>
                          </a:solidFill>
                          <a:latin typeface="Arial Narrow" panose="020B0606020202030204" pitchFamily="34" charset="0"/>
                          <a:cs typeface="Times New Roman (Arabic)" charset="0"/>
                        </a:defRPr>
                      </a:lvl1pPr>
                      <a:lvl2pPr>
                        <a:spcBef>
                          <a:spcPct val="20000"/>
                        </a:spcBef>
                        <a:defRPr sz="2400">
                          <a:solidFill>
                            <a:schemeClr val="tx1"/>
                          </a:solidFill>
                          <a:latin typeface="Arial Narrow" panose="020B0606020202030204" pitchFamily="34" charset="0"/>
                          <a:cs typeface="Times New Roman (Arabic)" charset="0"/>
                        </a:defRPr>
                      </a:lvl2pPr>
                      <a:lvl3pPr>
                        <a:spcBef>
                          <a:spcPct val="20000"/>
                        </a:spcBef>
                        <a:defRPr sz="2000">
                          <a:solidFill>
                            <a:schemeClr val="tx1"/>
                          </a:solidFill>
                          <a:latin typeface="Arial Narrow" panose="020B0606020202030204" pitchFamily="34" charset="0"/>
                          <a:cs typeface="Times New Roman (Arabic)" charset="0"/>
                        </a:defRPr>
                      </a:lvl3pPr>
                      <a:lvl4pPr>
                        <a:spcBef>
                          <a:spcPct val="20000"/>
                        </a:spcBef>
                        <a:defRPr>
                          <a:solidFill>
                            <a:schemeClr val="tx1"/>
                          </a:solidFill>
                          <a:latin typeface="Arial Narrow" panose="020B0606020202030204" pitchFamily="34" charset="0"/>
                          <a:cs typeface="Times New Roman (Arabic)" charset="0"/>
                        </a:defRPr>
                      </a:lvl4pPr>
                      <a:lvl5pPr>
                        <a:spcBef>
                          <a:spcPct val="20000"/>
                        </a:spcBef>
                        <a:defRPr>
                          <a:solidFill>
                            <a:schemeClr val="tx1"/>
                          </a:solidFill>
                          <a:latin typeface="Arial Narrow" panose="020B0606020202030204" pitchFamily="34" charset="0"/>
                          <a:cs typeface="Times New Roman (Arabic)" charset="0"/>
                        </a:defRPr>
                      </a:lvl5pPr>
                      <a:lvl6pPr algn="r" rtl="1" fontAlgn="base">
                        <a:spcBef>
                          <a:spcPct val="20000"/>
                        </a:spcBef>
                        <a:spcAft>
                          <a:spcPct val="0"/>
                        </a:spcAft>
                        <a:defRPr>
                          <a:solidFill>
                            <a:schemeClr val="tx1"/>
                          </a:solidFill>
                          <a:latin typeface="Arial Narrow" panose="020B0606020202030204" pitchFamily="34" charset="0"/>
                          <a:cs typeface="Times New Roman (Arabic)" charset="0"/>
                        </a:defRPr>
                      </a:lvl6pPr>
                      <a:lvl7pPr algn="r" rtl="1" fontAlgn="base">
                        <a:spcBef>
                          <a:spcPct val="20000"/>
                        </a:spcBef>
                        <a:spcAft>
                          <a:spcPct val="0"/>
                        </a:spcAft>
                        <a:defRPr>
                          <a:solidFill>
                            <a:schemeClr val="tx1"/>
                          </a:solidFill>
                          <a:latin typeface="Arial Narrow" panose="020B0606020202030204" pitchFamily="34" charset="0"/>
                          <a:cs typeface="Times New Roman (Arabic)" charset="0"/>
                        </a:defRPr>
                      </a:lvl7pPr>
                      <a:lvl8pPr algn="r" rtl="1" fontAlgn="base">
                        <a:spcBef>
                          <a:spcPct val="20000"/>
                        </a:spcBef>
                        <a:spcAft>
                          <a:spcPct val="0"/>
                        </a:spcAft>
                        <a:defRPr>
                          <a:solidFill>
                            <a:schemeClr val="tx1"/>
                          </a:solidFill>
                          <a:latin typeface="Arial Narrow" panose="020B0606020202030204" pitchFamily="34" charset="0"/>
                          <a:cs typeface="Times New Roman (Arabic)" charset="0"/>
                        </a:defRPr>
                      </a:lvl8pPr>
                      <a:lvl9pPr algn="r" rtl="1" fontAlgn="base">
                        <a:spcBef>
                          <a:spcPct val="20000"/>
                        </a:spcBef>
                        <a:spcAft>
                          <a:spcPct val="0"/>
                        </a:spcAft>
                        <a:defRPr>
                          <a:solidFill>
                            <a:schemeClr val="tx1"/>
                          </a:solidFill>
                          <a:latin typeface="Arial Narrow" panose="020B0606020202030204" pitchFamily="34" charset="0"/>
                          <a:cs typeface="Times New Roman (Arabic)"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3200" b="1" i="0" u="none" strike="noStrike" cap="none" normalizeH="0" baseline="0">
                          <a:ln>
                            <a:noFill/>
                          </a:ln>
                          <a:solidFill>
                            <a:srgbClr val="990099"/>
                          </a:solidFill>
                          <a:effectLst/>
                          <a:latin typeface="Arial Narrow" panose="020B0606020202030204" pitchFamily="34" charset="0"/>
                          <a:cs typeface="Times New Roman (Arabic)" charset="0"/>
                        </a:rPr>
                        <a:t>ME (Kcal/Kg diet)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Narrow" panose="020B0606020202030204" pitchFamily="34" charset="0"/>
                          <a:cs typeface="Times New Roman (Arabic)" charset="0"/>
                        </a:defRPr>
                      </a:lvl1pPr>
                      <a:lvl2pPr>
                        <a:spcBef>
                          <a:spcPct val="20000"/>
                        </a:spcBef>
                        <a:defRPr sz="2400">
                          <a:solidFill>
                            <a:schemeClr val="tx1"/>
                          </a:solidFill>
                          <a:latin typeface="Arial Narrow" panose="020B0606020202030204" pitchFamily="34" charset="0"/>
                          <a:cs typeface="Times New Roman (Arabic)" charset="0"/>
                        </a:defRPr>
                      </a:lvl2pPr>
                      <a:lvl3pPr>
                        <a:spcBef>
                          <a:spcPct val="20000"/>
                        </a:spcBef>
                        <a:defRPr sz="2000">
                          <a:solidFill>
                            <a:schemeClr val="tx1"/>
                          </a:solidFill>
                          <a:latin typeface="Arial Narrow" panose="020B0606020202030204" pitchFamily="34" charset="0"/>
                          <a:cs typeface="Times New Roman (Arabic)" charset="0"/>
                        </a:defRPr>
                      </a:lvl3pPr>
                      <a:lvl4pPr>
                        <a:spcBef>
                          <a:spcPct val="20000"/>
                        </a:spcBef>
                        <a:defRPr>
                          <a:solidFill>
                            <a:schemeClr val="tx1"/>
                          </a:solidFill>
                          <a:latin typeface="Arial Narrow" panose="020B0606020202030204" pitchFamily="34" charset="0"/>
                          <a:cs typeface="Times New Roman (Arabic)" charset="0"/>
                        </a:defRPr>
                      </a:lvl4pPr>
                      <a:lvl5pPr>
                        <a:spcBef>
                          <a:spcPct val="20000"/>
                        </a:spcBef>
                        <a:defRPr>
                          <a:solidFill>
                            <a:schemeClr val="tx1"/>
                          </a:solidFill>
                          <a:latin typeface="Arial Narrow" panose="020B0606020202030204" pitchFamily="34" charset="0"/>
                          <a:cs typeface="Times New Roman (Arabic)" charset="0"/>
                        </a:defRPr>
                      </a:lvl5pPr>
                      <a:lvl6pPr algn="r" rtl="1" fontAlgn="base">
                        <a:spcBef>
                          <a:spcPct val="20000"/>
                        </a:spcBef>
                        <a:spcAft>
                          <a:spcPct val="0"/>
                        </a:spcAft>
                        <a:defRPr>
                          <a:solidFill>
                            <a:schemeClr val="tx1"/>
                          </a:solidFill>
                          <a:latin typeface="Arial Narrow" panose="020B0606020202030204" pitchFamily="34" charset="0"/>
                          <a:cs typeface="Times New Roman (Arabic)" charset="0"/>
                        </a:defRPr>
                      </a:lvl6pPr>
                      <a:lvl7pPr algn="r" rtl="1" fontAlgn="base">
                        <a:spcBef>
                          <a:spcPct val="20000"/>
                        </a:spcBef>
                        <a:spcAft>
                          <a:spcPct val="0"/>
                        </a:spcAft>
                        <a:defRPr>
                          <a:solidFill>
                            <a:schemeClr val="tx1"/>
                          </a:solidFill>
                          <a:latin typeface="Arial Narrow" panose="020B0606020202030204" pitchFamily="34" charset="0"/>
                          <a:cs typeface="Times New Roman (Arabic)" charset="0"/>
                        </a:defRPr>
                      </a:lvl7pPr>
                      <a:lvl8pPr algn="r" rtl="1" fontAlgn="base">
                        <a:spcBef>
                          <a:spcPct val="20000"/>
                        </a:spcBef>
                        <a:spcAft>
                          <a:spcPct val="0"/>
                        </a:spcAft>
                        <a:defRPr>
                          <a:solidFill>
                            <a:schemeClr val="tx1"/>
                          </a:solidFill>
                          <a:latin typeface="Arial Narrow" panose="020B0606020202030204" pitchFamily="34" charset="0"/>
                          <a:cs typeface="Times New Roman (Arabic)" charset="0"/>
                        </a:defRPr>
                      </a:lvl8pPr>
                      <a:lvl9pPr algn="r" rtl="1" fontAlgn="base">
                        <a:spcBef>
                          <a:spcPct val="20000"/>
                        </a:spcBef>
                        <a:spcAft>
                          <a:spcPct val="0"/>
                        </a:spcAft>
                        <a:defRPr>
                          <a:solidFill>
                            <a:schemeClr val="tx1"/>
                          </a:solidFill>
                          <a:latin typeface="Arial Narrow" panose="020B0606020202030204" pitchFamily="34" charset="0"/>
                          <a:cs typeface="Times New Roman (Arabic)"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3200" b="1" i="0" u="none" strike="noStrike" cap="none" normalizeH="0" baseline="0">
                          <a:ln>
                            <a:noFill/>
                          </a:ln>
                          <a:solidFill>
                            <a:srgbClr val="CC3300"/>
                          </a:solidFill>
                          <a:effectLst/>
                          <a:latin typeface="Arial Narrow" panose="020B0606020202030204" pitchFamily="34" charset="0"/>
                          <a:cs typeface="Times New Roman (Arabic)" charset="0"/>
                        </a:rPr>
                        <a:t>Protein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Narrow" panose="020B0606020202030204" pitchFamily="34" charset="0"/>
                          <a:cs typeface="Times New Roman (Arabic)" charset="0"/>
                        </a:defRPr>
                      </a:lvl1pPr>
                      <a:lvl2pPr>
                        <a:spcBef>
                          <a:spcPct val="20000"/>
                        </a:spcBef>
                        <a:defRPr sz="2400">
                          <a:solidFill>
                            <a:schemeClr val="tx1"/>
                          </a:solidFill>
                          <a:latin typeface="Arial Narrow" panose="020B0606020202030204" pitchFamily="34" charset="0"/>
                          <a:cs typeface="Times New Roman (Arabic)" charset="0"/>
                        </a:defRPr>
                      </a:lvl2pPr>
                      <a:lvl3pPr>
                        <a:spcBef>
                          <a:spcPct val="20000"/>
                        </a:spcBef>
                        <a:defRPr sz="2000">
                          <a:solidFill>
                            <a:schemeClr val="tx1"/>
                          </a:solidFill>
                          <a:latin typeface="Arial Narrow" panose="020B0606020202030204" pitchFamily="34" charset="0"/>
                          <a:cs typeface="Times New Roman (Arabic)" charset="0"/>
                        </a:defRPr>
                      </a:lvl3pPr>
                      <a:lvl4pPr>
                        <a:spcBef>
                          <a:spcPct val="20000"/>
                        </a:spcBef>
                        <a:defRPr>
                          <a:solidFill>
                            <a:schemeClr val="tx1"/>
                          </a:solidFill>
                          <a:latin typeface="Arial Narrow" panose="020B0606020202030204" pitchFamily="34" charset="0"/>
                          <a:cs typeface="Times New Roman (Arabic)" charset="0"/>
                        </a:defRPr>
                      </a:lvl4pPr>
                      <a:lvl5pPr>
                        <a:spcBef>
                          <a:spcPct val="20000"/>
                        </a:spcBef>
                        <a:defRPr>
                          <a:solidFill>
                            <a:schemeClr val="tx1"/>
                          </a:solidFill>
                          <a:latin typeface="Arial Narrow" panose="020B0606020202030204" pitchFamily="34" charset="0"/>
                          <a:cs typeface="Times New Roman (Arabic)" charset="0"/>
                        </a:defRPr>
                      </a:lvl5pPr>
                      <a:lvl6pPr algn="r" rtl="1" fontAlgn="base">
                        <a:spcBef>
                          <a:spcPct val="20000"/>
                        </a:spcBef>
                        <a:spcAft>
                          <a:spcPct val="0"/>
                        </a:spcAft>
                        <a:defRPr>
                          <a:solidFill>
                            <a:schemeClr val="tx1"/>
                          </a:solidFill>
                          <a:latin typeface="Arial Narrow" panose="020B0606020202030204" pitchFamily="34" charset="0"/>
                          <a:cs typeface="Times New Roman (Arabic)" charset="0"/>
                        </a:defRPr>
                      </a:lvl6pPr>
                      <a:lvl7pPr algn="r" rtl="1" fontAlgn="base">
                        <a:spcBef>
                          <a:spcPct val="20000"/>
                        </a:spcBef>
                        <a:spcAft>
                          <a:spcPct val="0"/>
                        </a:spcAft>
                        <a:defRPr>
                          <a:solidFill>
                            <a:schemeClr val="tx1"/>
                          </a:solidFill>
                          <a:latin typeface="Arial Narrow" panose="020B0606020202030204" pitchFamily="34" charset="0"/>
                          <a:cs typeface="Times New Roman (Arabic)" charset="0"/>
                        </a:defRPr>
                      </a:lvl7pPr>
                      <a:lvl8pPr algn="r" rtl="1" fontAlgn="base">
                        <a:spcBef>
                          <a:spcPct val="20000"/>
                        </a:spcBef>
                        <a:spcAft>
                          <a:spcPct val="0"/>
                        </a:spcAft>
                        <a:defRPr>
                          <a:solidFill>
                            <a:schemeClr val="tx1"/>
                          </a:solidFill>
                          <a:latin typeface="Arial Narrow" panose="020B0606020202030204" pitchFamily="34" charset="0"/>
                          <a:cs typeface="Times New Roman (Arabic)" charset="0"/>
                        </a:defRPr>
                      </a:lvl8pPr>
                      <a:lvl9pPr algn="r" rtl="1" fontAlgn="base">
                        <a:spcBef>
                          <a:spcPct val="20000"/>
                        </a:spcBef>
                        <a:spcAft>
                          <a:spcPct val="0"/>
                        </a:spcAft>
                        <a:defRPr>
                          <a:solidFill>
                            <a:schemeClr val="tx1"/>
                          </a:solidFill>
                          <a:latin typeface="Arial Narrow" panose="020B0606020202030204" pitchFamily="34" charset="0"/>
                          <a:cs typeface="Times New Roman (Arabic)"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3200" b="1" i="0" u="none" strike="noStrike" cap="none" normalizeH="0" baseline="0">
                          <a:ln>
                            <a:noFill/>
                          </a:ln>
                          <a:solidFill>
                            <a:srgbClr val="FF0000"/>
                          </a:solidFill>
                          <a:effectLst/>
                          <a:latin typeface="Arial Narrow" panose="020B0606020202030204" pitchFamily="34" charset="0"/>
                          <a:cs typeface="Times New Roman (Arabic)" charset="0"/>
                        </a:rPr>
                        <a:t>Period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754063">
                <a:tc>
                  <a:txBody>
                    <a:bodyPr/>
                    <a:lstStyle>
                      <a:lvl1pPr>
                        <a:spcBef>
                          <a:spcPct val="20000"/>
                        </a:spcBef>
                        <a:defRPr sz="2800">
                          <a:solidFill>
                            <a:schemeClr val="tx1"/>
                          </a:solidFill>
                          <a:latin typeface="Arial Narrow" panose="020B0606020202030204" pitchFamily="34" charset="0"/>
                          <a:cs typeface="Times New Roman (Arabic)" charset="0"/>
                        </a:defRPr>
                      </a:lvl1pPr>
                      <a:lvl2pPr>
                        <a:spcBef>
                          <a:spcPct val="20000"/>
                        </a:spcBef>
                        <a:defRPr sz="2400">
                          <a:solidFill>
                            <a:schemeClr val="tx1"/>
                          </a:solidFill>
                          <a:latin typeface="Arial Narrow" panose="020B0606020202030204" pitchFamily="34" charset="0"/>
                          <a:cs typeface="Times New Roman (Arabic)" charset="0"/>
                        </a:defRPr>
                      </a:lvl2pPr>
                      <a:lvl3pPr>
                        <a:spcBef>
                          <a:spcPct val="20000"/>
                        </a:spcBef>
                        <a:defRPr sz="2000">
                          <a:solidFill>
                            <a:schemeClr val="tx1"/>
                          </a:solidFill>
                          <a:latin typeface="Arial Narrow" panose="020B0606020202030204" pitchFamily="34" charset="0"/>
                          <a:cs typeface="Times New Roman (Arabic)" charset="0"/>
                        </a:defRPr>
                      </a:lvl3pPr>
                      <a:lvl4pPr>
                        <a:spcBef>
                          <a:spcPct val="20000"/>
                        </a:spcBef>
                        <a:defRPr>
                          <a:solidFill>
                            <a:schemeClr val="tx1"/>
                          </a:solidFill>
                          <a:latin typeface="Arial Narrow" panose="020B0606020202030204" pitchFamily="34" charset="0"/>
                          <a:cs typeface="Times New Roman (Arabic)" charset="0"/>
                        </a:defRPr>
                      </a:lvl4pPr>
                      <a:lvl5pPr>
                        <a:spcBef>
                          <a:spcPct val="20000"/>
                        </a:spcBef>
                        <a:defRPr>
                          <a:solidFill>
                            <a:schemeClr val="tx1"/>
                          </a:solidFill>
                          <a:latin typeface="Arial Narrow" panose="020B0606020202030204" pitchFamily="34" charset="0"/>
                          <a:cs typeface="Times New Roman (Arabic)" charset="0"/>
                        </a:defRPr>
                      </a:lvl5pPr>
                      <a:lvl6pPr algn="r" rtl="1" fontAlgn="base">
                        <a:spcBef>
                          <a:spcPct val="20000"/>
                        </a:spcBef>
                        <a:spcAft>
                          <a:spcPct val="0"/>
                        </a:spcAft>
                        <a:defRPr>
                          <a:solidFill>
                            <a:schemeClr val="tx1"/>
                          </a:solidFill>
                          <a:latin typeface="Arial Narrow" panose="020B0606020202030204" pitchFamily="34" charset="0"/>
                          <a:cs typeface="Times New Roman (Arabic)" charset="0"/>
                        </a:defRPr>
                      </a:lvl6pPr>
                      <a:lvl7pPr algn="r" rtl="1" fontAlgn="base">
                        <a:spcBef>
                          <a:spcPct val="20000"/>
                        </a:spcBef>
                        <a:spcAft>
                          <a:spcPct val="0"/>
                        </a:spcAft>
                        <a:defRPr>
                          <a:solidFill>
                            <a:schemeClr val="tx1"/>
                          </a:solidFill>
                          <a:latin typeface="Arial Narrow" panose="020B0606020202030204" pitchFamily="34" charset="0"/>
                          <a:cs typeface="Times New Roman (Arabic)" charset="0"/>
                        </a:defRPr>
                      </a:lvl7pPr>
                      <a:lvl8pPr algn="r" rtl="1" fontAlgn="base">
                        <a:spcBef>
                          <a:spcPct val="20000"/>
                        </a:spcBef>
                        <a:spcAft>
                          <a:spcPct val="0"/>
                        </a:spcAft>
                        <a:defRPr>
                          <a:solidFill>
                            <a:schemeClr val="tx1"/>
                          </a:solidFill>
                          <a:latin typeface="Arial Narrow" panose="020B0606020202030204" pitchFamily="34" charset="0"/>
                          <a:cs typeface="Times New Roman (Arabic)" charset="0"/>
                        </a:defRPr>
                      </a:lvl8pPr>
                      <a:lvl9pPr algn="r" rtl="1" fontAlgn="base">
                        <a:spcBef>
                          <a:spcPct val="20000"/>
                        </a:spcBef>
                        <a:spcAft>
                          <a:spcPct val="0"/>
                        </a:spcAft>
                        <a:defRPr>
                          <a:solidFill>
                            <a:schemeClr val="tx1"/>
                          </a:solidFill>
                          <a:latin typeface="Arial Narrow" panose="020B0606020202030204" pitchFamily="34" charset="0"/>
                          <a:cs typeface="Times New Roman (Arabic)"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3200" b="1" i="0" u="none" strike="noStrike" cap="none" normalizeH="0" baseline="0">
                          <a:ln>
                            <a:noFill/>
                          </a:ln>
                          <a:solidFill>
                            <a:schemeClr val="tx1"/>
                          </a:solidFill>
                          <a:effectLst/>
                          <a:latin typeface="Arial Narrow" panose="020B0606020202030204" pitchFamily="34" charset="0"/>
                          <a:cs typeface="Times New Roman (Arabic)" charset="0"/>
                        </a:rPr>
                        <a:t>2900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Narrow" panose="020B0606020202030204" pitchFamily="34" charset="0"/>
                          <a:cs typeface="Times New Roman (Arabic)" charset="0"/>
                        </a:defRPr>
                      </a:lvl1pPr>
                      <a:lvl2pPr>
                        <a:spcBef>
                          <a:spcPct val="20000"/>
                        </a:spcBef>
                        <a:defRPr sz="2400">
                          <a:solidFill>
                            <a:schemeClr val="tx1"/>
                          </a:solidFill>
                          <a:latin typeface="Arial Narrow" panose="020B0606020202030204" pitchFamily="34" charset="0"/>
                          <a:cs typeface="Times New Roman (Arabic)" charset="0"/>
                        </a:defRPr>
                      </a:lvl2pPr>
                      <a:lvl3pPr>
                        <a:spcBef>
                          <a:spcPct val="20000"/>
                        </a:spcBef>
                        <a:defRPr sz="2000">
                          <a:solidFill>
                            <a:schemeClr val="tx1"/>
                          </a:solidFill>
                          <a:latin typeface="Arial Narrow" panose="020B0606020202030204" pitchFamily="34" charset="0"/>
                          <a:cs typeface="Times New Roman (Arabic)" charset="0"/>
                        </a:defRPr>
                      </a:lvl3pPr>
                      <a:lvl4pPr>
                        <a:spcBef>
                          <a:spcPct val="20000"/>
                        </a:spcBef>
                        <a:defRPr>
                          <a:solidFill>
                            <a:schemeClr val="tx1"/>
                          </a:solidFill>
                          <a:latin typeface="Arial Narrow" panose="020B0606020202030204" pitchFamily="34" charset="0"/>
                          <a:cs typeface="Times New Roman (Arabic)" charset="0"/>
                        </a:defRPr>
                      </a:lvl4pPr>
                      <a:lvl5pPr>
                        <a:spcBef>
                          <a:spcPct val="20000"/>
                        </a:spcBef>
                        <a:defRPr>
                          <a:solidFill>
                            <a:schemeClr val="tx1"/>
                          </a:solidFill>
                          <a:latin typeface="Arial Narrow" panose="020B0606020202030204" pitchFamily="34" charset="0"/>
                          <a:cs typeface="Times New Roman (Arabic)" charset="0"/>
                        </a:defRPr>
                      </a:lvl5pPr>
                      <a:lvl6pPr algn="r" rtl="1" fontAlgn="base">
                        <a:spcBef>
                          <a:spcPct val="20000"/>
                        </a:spcBef>
                        <a:spcAft>
                          <a:spcPct val="0"/>
                        </a:spcAft>
                        <a:defRPr>
                          <a:solidFill>
                            <a:schemeClr val="tx1"/>
                          </a:solidFill>
                          <a:latin typeface="Arial Narrow" panose="020B0606020202030204" pitchFamily="34" charset="0"/>
                          <a:cs typeface="Times New Roman (Arabic)" charset="0"/>
                        </a:defRPr>
                      </a:lvl6pPr>
                      <a:lvl7pPr algn="r" rtl="1" fontAlgn="base">
                        <a:spcBef>
                          <a:spcPct val="20000"/>
                        </a:spcBef>
                        <a:spcAft>
                          <a:spcPct val="0"/>
                        </a:spcAft>
                        <a:defRPr>
                          <a:solidFill>
                            <a:schemeClr val="tx1"/>
                          </a:solidFill>
                          <a:latin typeface="Arial Narrow" panose="020B0606020202030204" pitchFamily="34" charset="0"/>
                          <a:cs typeface="Times New Roman (Arabic)" charset="0"/>
                        </a:defRPr>
                      </a:lvl7pPr>
                      <a:lvl8pPr algn="r" rtl="1" fontAlgn="base">
                        <a:spcBef>
                          <a:spcPct val="20000"/>
                        </a:spcBef>
                        <a:spcAft>
                          <a:spcPct val="0"/>
                        </a:spcAft>
                        <a:defRPr>
                          <a:solidFill>
                            <a:schemeClr val="tx1"/>
                          </a:solidFill>
                          <a:latin typeface="Arial Narrow" panose="020B0606020202030204" pitchFamily="34" charset="0"/>
                          <a:cs typeface="Times New Roman (Arabic)" charset="0"/>
                        </a:defRPr>
                      </a:lvl8pPr>
                      <a:lvl9pPr algn="r" rtl="1" fontAlgn="base">
                        <a:spcBef>
                          <a:spcPct val="20000"/>
                        </a:spcBef>
                        <a:spcAft>
                          <a:spcPct val="0"/>
                        </a:spcAft>
                        <a:defRPr>
                          <a:solidFill>
                            <a:schemeClr val="tx1"/>
                          </a:solidFill>
                          <a:latin typeface="Arial Narrow" panose="020B0606020202030204" pitchFamily="34" charset="0"/>
                          <a:cs typeface="Times New Roman (Arabic)"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3200" b="1" i="0" u="none" strike="noStrike" cap="none" normalizeH="0" baseline="0">
                          <a:ln>
                            <a:noFill/>
                          </a:ln>
                          <a:solidFill>
                            <a:schemeClr val="tx1"/>
                          </a:solidFill>
                          <a:effectLst/>
                          <a:latin typeface="Arial Narrow" panose="020B0606020202030204" pitchFamily="34" charset="0"/>
                          <a:cs typeface="Times New Roman (Arabic)" charset="0"/>
                        </a:rPr>
                        <a:t>20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Narrow" panose="020B0606020202030204" pitchFamily="34" charset="0"/>
                          <a:cs typeface="Times New Roman (Arabic)" charset="0"/>
                        </a:defRPr>
                      </a:lvl1pPr>
                      <a:lvl2pPr>
                        <a:spcBef>
                          <a:spcPct val="20000"/>
                        </a:spcBef>
                        <a:defRPr sz="2400">
                          <a:solidFill>
                            <a:schemeClr val="tx1"/>
                          </a:solidFill>
                          <a:latin typeface="Arial Narrow" panose="020B0606020202030204" pitchFamily="34" charset="0"/>
                          <a:cs typeface="Times New Roman (Arabic)" charset="0"/>
                        </a:defRPr>
                      </a:lvl2pPr>
                      <a:lvl3pPr>
                        <a:spcBef>
                          <a:spcPct val="20000"/>
                        </a:spcBef>
                        <a:defRPr sz="2000">
                          <a:solidFill>
                            <a:schemeClr val="tx1"/>
                          </a:solidFill>
                          <a:latin typeface="Arial Narrow" panose="020B0606020202030204" pitchFamily="34" charset="0"/>
                          <a:cs typeface="Times New Roman (Arabic)" charset="0"/>
                        </a:defRPr>
                      </a:lvl3pPr>
                      <a:lvl4pPr>
                        <a:spcBef>
                          <a:spcPct val="20000"/>
                        </a:spcBef>
                        <a:defRPr>
                          <a:solidFill>
                            <a:schemeClr val="tx1"/>
                          </a:solidFill>
                          <a:latin typeface="Arial Narrow" panose="020B0606020202030204" pitchFamily="34" charset="0"/>
                          <a:cs typeface="Times New Roman (Arabic)" charset="0"/>
                        </a:defRPr>
                      </a:lvl4pPr>
                      <a:lvl5pPr>
                        <a:spcBef>
                          <a:spcPct val="20000"/>
                        </a:spcBef>
                        <a:defRPr>
                          <a:solidFill>
                            <a:schemeClr val="tx1"/>
                          </a:solidFill>
                          <a:latin typeface="Arial Narrow" panose="020B0606020202030204" pitchFamily="34" charset="0"/>
                          <a:cs typeface="Times New Roman (Arabic)" charset="0"/>
                        </a:defRPr>
                      </a:lvl5pPr>
                      <a:lvl6pPr algn="r" rtl="1" fontAlgn="base">
                        <a:spcBef>
                          <a:spcPct val="20000"/>
                        </a:spcBef>
                        <a:spcAft>
                          <a:spcPct val="0"/>
                        </a:spcAft>
                        <a:defRPr>
                          <a:solidFill>
                            <a:schemeClr val="tx1"/>
                          </a:solidFill>
                          <a:latin typeface="Arial Narrow" panose="020B0606020202030204" pitchFamily="34" charset="0"/>
                          <a:cs typeface="Times New Roman (Arabic)" charset="0"/>
                        </a:defRPr>
                      </a:lvl6pPr>
                      <a:lvl7pPr algn="r" rtl="1" fontAlgn="base">
                        <a:spcBef>
                          <a:spcPct val="20000"/>
                        </a:spcBef>
                        <a:spcAft>
                          <a:spcPct val="0"/>
                        </a:spcAft>
                        <a:defRPr>
                          <a:solidFill>
                            <a:schemeClr val="tx1"/>
                          </a:solidFill>
                          <a:latin typeface="Arial Narrow" panose="020B0606020202030204" pitchFamily="34" charset="0"/>
                          <a:cs typeface="Times New Roman (Arabic)" charset="0"/>
                        </a:defRPr>
                      </a:lvl7pPr>
                      <a:lvl8pPr algn="r" rtl="1" fontAlgn="base">
                        <a:spcBef>
                          <a:spcPct val="20000"/>
                        </a:spcBef>
                        <a:spcAft>
                          <a:spcPct val="0"/>
                        </a:spcAft>
                        <a:defRPr>
                          <a:solidFill>
                            <a:schemeClr val="tx1"/>
                          </a:solidFill>
                          <a:latin typeface="Arial Narrow" panose="020B0606020202030204" pitchFamily="34" charset="0"/>
                          <a:cs typeface="Times New Roman (Arabic)" charset="0"/>
                        </a:defRPr>
                      </a:lvl8pPr>
                      <a:lvl9pPr algn="r" rtl="1" fontAlgn="base">
                        <a:spcBef>
                          <a:spcPct val="20000"/>
                        </a:spcBef>
                        <a:spcAft>
                          <a:spcPct val="0"/>
                        </a:spcAft>
                        <a:defRPr>
                          <a:solidFill>
                            <a:schemeClr val="tx1"/>
                          </a:solidFill>
                          <a:latin typeface="Arial Narrow" panose="020B0606020202030204" pitchFamily="34" charset="0"/>
                          <a:cs typeface="Times New Roman (Arabic)"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3200" b="1" i="0" u="none" strike="noStrike" cap="none" normalizeH="0" baseline="0">
                          <a:ln>
                            <a:noFill/>
                          </a:ln>
                          <a:solidFill>
                            <a:schemeClr val="tx1"/>
                          </a:solidFill>
                          <a:effectLst/>
                          <a:latin typeface="Arial Narrow" panose="020B0606020202030204" pitchFamily="34" charset="0"/>
                          <a:cs typeface="Times New Roman (Arabic)" charset="0"/>
                        </a:rPr>
                        <a:t>0-4 W (starter)</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066800">
                <a:tc>
                  <a:txBody>
                    <a:bodyPr/>
                    <a:lstStyle>
                      <a:lvl1pPr>
                        <a:spcBef>
                          <a:spcPct val="20000"/>
                        </a:spcBef>
                        <a:defRPr sz="2800">
                          <a:solidFill>
                            <a:schemeClr val="tx1"/>
                          </a:solidFill>
                          <a:latin typeface="Arial Narrow" panose="020B0606020202030204" pitchFamily="34" charset="0"/>
                          <a:cs typeface="Times New Roman (Arabic)" charset="0"/>
                        </a:defRPr>
                      </a:lvl1pPr>
                      <a:lvl2pPr>
                        <a:spcBef>
                          <a:spcPct val="20000"/>
                        </a:spcBef>
                        <a:defRPr sz="2400">
                          <a:solidFill>
                            <a:schemeClr val="tx1"/>
                          </a:solidFill>
                          <a:latin typeface="Arial Narrow" panose="020B0606020202030204" pitchFamily="34" charset="0"/>
                          <a:cs typeface="Times New Roman (Arabic)" charset="0"/>
                        </a:defRPr>
                      </a:lvl2pPr>
                      <a:lvl3pPr>
                        <a:spcBef>
                          <a:spcPct val="20000"/>
                        </a:spcBef>
                        <a:defRPr sz="2000">
                          <a:solidFill>
                            <a:schemeClr val="tx1"/>
                          </a:solidFill>
                          <a:latin typeface="Arial Narrow" panose="020B0606020202030204" pitchFamily="34" charset="0"/>
                          <a:cs typeface="Times New Roman (Arabic)" charset="0"/>
                        </a:defRPr>
                      </a:lvl3pPr>
                      <a:lvl4pPr>
                        <a:spcBef>
                          <a:spcPct val="20000"/>
                        </a:spcBef>
                        <a:defRPr>
                          <a:solidFill>
                            <a:schemeClr val="tx1"/>
                          </a:solidFill>
                          <a:latin typeface="Arial Narrow" panose="020B0606020202030204" pitchFamily="34" charset="0"/>
                          <a:cs typeface="Times New Roman (Arabic)" charset="0"/>
                        </a:defRPr>
                      </a:lvl4pPr>
                      <a:lvl5pPr>
                        <a:spcBef>
                          <a:spcPct val="20000"/>
                        </a:spcBef>
                        <a:defRPr>
                          <a:solidFill>
                            <a:schemeClr val="tx1"/>
                          </a:solidFill>
                          <a:latin typeface="Arial Narrow" panose="020B0606020202030204" pitchFamily="34" charset="0"/>
                          <a:cs typeface="Times New Roman (Arabic)" charset="0"/>
                        </a:defRPr>
                      </a:lvl5pPr>
                      <a:lvl6pPr algn="r" rtl="1" fontAlgn="base">
                        <a:spcBef>
                          <a:spcPct val="20000"/>
                        </a:spcBef>
                        <a:spcAft>
                          <a:spcPct val="0"/>
                        </a:spcAft>
                        <a:defRPr>
                          <a:solidFill>
                            <a:schemeClr val="tx1"/>
                          </a:solidFill>
                          <a:latin typeface="Arial Narrow" panose="020B0606020202030204" pitchFamily="34" charset="0"/>
                          <a:cs typeface="Times New Roman (Arabic)" charset="0"/>
                        </a:defRPr>
                      </a:lvl6pPr>
                      <a:lvl7pPr algn="r" rtl="1" fontAlgn="base">
                        <a:spcBef>
                          <a:spcPct val="20000"/>
                        </a:spcBef>
                        <a:spcAft>
                          <a:spcPct val="0"/>
                        </a:spcAft>
                        <a:defRPr>
                          <a:solidFill>
                            <a:schemeClr val="tx1"/>
                          </a:solidFill>
                          <a:latin typeface="Arial Narrow" panose="020B0606020202030204" pitchFamily="34" charset="0"/>
                          <a:cs typeface="Times New Roman (Arabic)" charset="0"/>
                        </a:defRPr>
                      </a:lvl7pPr>
                      <a:lvl8pPr algn="r" rtl="1" fontAlgn="base">
                        <a:spcBef>
                          <a:spcPct val="20000"/>
                        </a:spcBef>
                        <a:spcAft>
                          <a:spcPct val="0"/>
                        </a:spcAft>
                        <a:defRPr>
                          <a:solidFill>
                            <a:schemeClr val="tx1"/>
                          </a:solidFill>
                          <a:latin typeface="Arial Narrow" panose="020B0606020202030204" pitchFamily="34" charset="0"/>
                          <a:cs typeface="Times New Roman (Arabic)" charset="0"/>
                        </a:defRPr>
                      </a:lvl8pPr>
                      <a:lvl9pPr algn="r" rtl="1" fontAlgn="base">
                        <a:spcBef>
                          <a:spcPct val="20000"/>
                        </a:spcBef>
                        <a:spcAft>
                          <a:spcPct val="0"/>
                        </a:spcAft>
                        <a:defRPr>
                          <a:solidFill>
                            <a:schemeClr val="tx1"/>
                          </a:solidFill>
                          <a:latin typeface="Arial Narrow" panose="020B0606020202030204" pitchFamily="34" charset="0"/>
                          <a:cs typeface="Times New Roman (Arabic)"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3200" b="1" i="0" u="none" strike="noStrike" cap="none" normalizeH="0" baseline="0">
                          <a:ln>
                            <a:noFill/>
                          </a:ln>
                          <a:solidFill>
                            <a:schemeClr val="tx1"/>
                          </a:solidFill>
                          <a:effectLst/>
                          <a:latin typeface="Arial Narrow" panose="020B0606020202030204" pitchFamily="34" charset="0"/>
                          <a:cs typeface="Times New Roman (Arabic)" charset="0"/>
                        </a:rPr>
                        <a:t>3000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Narrow" panose="020B0606020202030204" pitchFamily="34" charset="0"/>
                          <a:cs typeface="Times New Roman (Arabic)" charset="0"/>
                        </a:defRPr>
                      </a:lvl1pPr>
                      <a:lvl2pPr>
                        <a:spcBef>
                          <a:spcPct val="20000"/>
                        </a:spcBef>
                        <a:defRPr sz="2400">
                          <a:solidFill>
                            <a:schemeClr val="tx1"/>
                          </a:solidFill>
                          <a:latin typeface="Arial Narrow" panose="020B0606020202030204" pitchFamily="34" charset="0"/>
                          <a:cs typeface="Times New Roman (Arabic)" charset="0"/>
                        </a:defRPr>
                      </a:lvl2pPr>
                      <a:lvl3pPr>
                        <a:spcBef>
                          <a:spcPct val="20000"/>
                        </a:spcBef>
                        <a:defRPr sz="2000">
                          <a:solidFill>
                            <a:schemeClr val="tx1"/>
                          </a:solidFill>
                          <a:latin typeface="Arial Narrow" panose="020B0606020202030204" pitchFamily="34" charset="0"/>
                          <a:cs typeface="Times New Roman (Arabic)" charset="0"/>
                        </a:defRPr>
                      </a:lvl3pPr>
                      <a:lvl4pPr>
                        <a:spcBef>
                          <a:spcPct val="20000"/>
                        </a:spcBef>
                        <a:defRPr>
                          <a:solidFill>
                            <a:schemeClr val="tx1"/>
                          </a:solidFill>
                          <a:latin typeface="Arial Narrow" panose="020B0606020202030204" pitchFamily="34" charset="0"/>
                          <a:cs typeface="Times New Roman (Arabic)" charset="0"/>
                        </a:defRPr>
                      </a:lvl4pPr>
                      <a:lvl5pPr>
                        <a:spcBef>
                          <a:spcPct val="20000"/>
                        </a:spcBef>
                        <a:defRPr>
                          <a:solidFill>
                            <a:schemeClr val="tx1"/>
                          </a:solidFill>
                          <a:latin typeface="Arial Narrow" panose="020B0606020202030204" pitchFamily="34" charset="0"/>
                          <a:cs typeface="Times New Roman (Arabic)" charset="0"/>
                        </a:defRPr>
                      </a:lvl5pPr>
                      <a:lvl6pPr algn="r" rtl="1" fontAlgn="base">
                        <a:spcBef>
                          <a:spcPct val="20000"/>
                        </a:spcBef>
                        <a:spcAft>
                          <a:spcPct val="0"/>
                        </a:spcAft>
                        <a:defRPr>
                          <a:solidFill>
                            <a:schemeClr val="tx1"/>
                          </a:solidFill>
                          <a:latin typeface="Arial Narrow" panose="020B0606020202030204" pitchFamily="34" charset="0"/>
                          <a:cs typeface="Times New Roman (Arabic)" charset="0"/>
                        </a:defRPr>
                      </a:lvl6pPr>
                      <a:lvl7pPr algn="r" rtl="1" fontAlgn="base">
                        <a:spcBef>
                          <a:spcPct val="20000"/>
                        </a:spcBef>
                        <a:spcAft>
                          <a:spcPct val="0"/>
                        </a:spcAft>
                        <a:defRPr>
                          <a:solidFill>
                            <a:schemeClr val="tx1"/>
                          </a:solidFill>
                          <a:latin typeface="Arial Narrow" panose="020B0606020202030204" pitchFamily="34" charset="0"/>
                          <a:cs typeface="Times New Roman (Arabic)" charset="0"/>
                        </a:defRPr>
                      </a:lvl7pPr>
                      <a:lvl8pPr algn="r" rtl="1" fontAlgn="base">
                        <a:spcBef>
                          <a:spcPct val="20000"/>
                        </a:spcBef>
                        <a:spcAft>
                          <a:spcPct val="0"/>
                        </a:spcAft>
                        <a:defRPr>
                          <a:solidFill>
                            <a:schemeClr val="tx1"/>
                          </a:solidFill>
                          <a:latin typeface="Arial Narrow" panose="020B0606020202030204" pitchFamily="34" charset="0"/>
                          <a:cs typeface="Times New Roman (Arabic)" charset="0"/>
                        </a:defRPr>
                      </a:lvl8pPr>
                      <a:lvl9pPr algn="r" rtl="1" fontAlgn="base">
                        <a:spcBef>
                          <a:spcPct val="20000"/>
                        </a:spcBef>
                        <a:spcAft>
                          <a:spcPct val="0"/>
                        </a:spcAft>
                        <a:defRPr>
                          <a:solidFill>
                            <a:schemeClr val="tx1"/>
                          </a:solidFill>
                          <a:latin typeface="Arial Narrow" panose="020B0606020202030204" pitchFamily="34" charset="0"/>
                          <a:cs typeface="Times New Roman (Arabic)"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3200" b="1" i="0" u="none" strike="noStrike" cap="none" normalizeH="0" baseline="0">
                          <a:ln>
                            <a:noFill/>
                          </a:ln>
                          <a:solidFill>
                            <a:schemeClr val="tx1"/>
                          </a:solidFill>
                          <a:effectLst/>
                          <a:latin typeface="Arial Narrow" panose="020B0606020202030204" pitchFamily="34" charset="0"/>
                          <a:cs typeface="Times New Roman (Arabic)" charset="0"/>
                        </a:rPr>
                        <a:t>15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Narrow" panose="020B0606020202030204" pitchFamily="34" charset="0"/>
                          <a:cs typeface="Times New Roman (Arabic)" charset="0"/>
                        </a:defRPr>
                      </a:lvl1pPr>
                      <a:lvl2pPr>
                        <a:spcBef>
                          <a:spcPct val="20000"/>
                        </a:spcBef>
                        <a:defRPr sz="2400">
                          <a:solidFill>
                            <a:schemeClr val="tx1"/>
                          </a:solidFill>
                          <a:latin typeface="Arial Narrow" panose="020B0606020202030204" pitchFamily="34" charset="0"/>
                          <a:cs typeface="Times New Roman (Arabic)" charset="0"/>
                        </a:defRPr>
                      </a:lvl2pPr>
                      <a:lvl3pPr>
                        <a:spcBef>
                          <a:spcPct val="20000"/>
                        </a:spcBef>
                        <a:defRPr sz="2000">
                          <a:solidFill>
                            <a:schemeClr val="tx1"/>
                          </a:solidFill>
                          <a:latin typeface="Arial Narrow" panose="020B0606020202030204" pitchFamily="34" charset="0"/>
                          <a:cs typeface="Times New Roman (Arabic)" charset="0"/>
                        </a:defRPr>
                      </a:lvl3pPr>
                      <a:lvl4pPr>
                        <a:spcBef>
                          <a:spcPct val="20000"/>
                        </a:spcBef>
                        <a:defRPr>
                          <a:solidFill>
                            <a:schemeClr val="tx1"/>
                          </a:solidFill>
                          <a:latin typeface="Arial Narrow" panose="020B0606020202030204" pitchFamily="34" charset="0"/>
                          <a:cs typeface="Times New Roman (Arabic)" charset="0"/>
                        </a:defRPr>
                      </a:lvl4pPr>
                      <a:lvl5pPr>
                        <a:spcBef>
                          <a:spcPct val="20000"/>
                        </a:spcBef>
                        <a:defRPr>
                          <a:solidFill>
                            <a:schemeClr val="tx1"/>
                          </a:solidFill>
                          <a:latin typeface="Arial Narrow" panose="020B0606020202030204" pitchFamily="34" charset="0"/>
                          <a:cs typeface="Times New Roman (Arabic)" charset="0"/>
                        </a:defRPr>
                      </a:lvl5pPr>
                      <a:lvl6pPr algn="r" rtl="1" fontAlgn="base">
                        <a:spcBef>
                          <a:spcPct val="20000"/>
                        </a:spcBef>
                        <a:spcAft>
                          <a:spcPct val="0"/>
                        </a:spcAft>
                        <a:defRPr>
                          <a:solidFill>
                            <a:schemeClr val="tx1"/>
                          </a:solidFill>
                          <a:latin typeface="Arial Narrow" panose="020B0606020202030204" pitchFamily="34" charset="0"/>
                          <a:cs typeface="Times New Roman (Arabic)" charset="0"/>
                        </a:defRPr>
                      </a:lvl6pPr>
                      <a:lvl7pPr algn="r" rtl="1" fontAlgn="base">
                        <a:spcBef>
                          <a:spcPct val="20000"/>
                        </a:spcBef>
                        <a:spcAft>
                          <a:spcPct val="0"/>
                        </a:spcAft>
                        <a:defRPr>
                          <a:solidFill>
                            <a:schemeClr val="tx1"/>
                          </a:solidFill>
                          <a:latin typeface="Arial Narrow" panose="020B0606020202030204" pitchFamily="34" charset="0"/>
                          <a:cs typeface="Times New Roman (Arabic)" charset="0"/>
                        </a:defRPr>
                      </a:lvl7pPr>
                      <a:lvl8pPr algn="r" rtl="1" fontAlgn="base">
                        <a:spcBef>
                          <a:spcPct val="20000"/>
                        </a:spcBef>
                        <a:spcAft>
                          <a:spcPct val="0"/>
                        </a:spcAft>
                        <a:defRPr>
                          <a:solidFill>
                            <a:schemeClr val="tx1"/>
                          </a:solidFill>
                          <a:latin typeface="Arial Narrow" panose="020B0606020202030204" pitchFamily="34" charset="0"/>
                          <a:cs typeface="Times New Roman (Arabic)" charset="0"/>
                        </a:defRPr>
                      </a:lvl8pPr>
                      <a:lvl9pPr algn="r" rtl="1" fontAlgn="base">
                        <a:spcBef>
                          <a:spcPct val="20000"/>
                        </a:spcBef>
                        <a:spcAft>
                          <a:spcPct val="0"/>
                        </a:spcAft>
                        <a:defRPr>
                          <a:solidFill>
                            <a:schemeClr val="tx1"/>
                          </a:solidFill>
                          <a:latin typeface="Arial Narrow" panose="020B0606020202030204" pitchFamily="34" charset="0"/>
                          <a:cs typeface="Times New Roman (Arabic)"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3200" b="1" i="0" u="none" strike="noStrike" cap="none" normalizeH="0" baseline="0">
                          <a:ln>
                            <a:noFill/>
                          </a:ln>
                          <a:solidFill>
                            <a:schemeClr val="tx1"/>
                          </a:solidFill>
                          <a:effectLst/>
                          <a:latin typeface="Arial Narrow" panose="020B0606020202030204" pitchFamily="34" charset="0"/>
                          <a:cs typeface="Times New Roman (Arabic)" charset="0"/>
                        </a:rPr>
                        <a:t>After 4 W (grower)</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754063">
                <a:tc>
                  <a:txBody>
                    <a:bodyPr/>
                    <a:lstStyle>
                      <a:lvl1pPr>
                        <a:spcBef>
                          <a:spcPct val="20000"/>
                        </a:spcBef>
                        <a:defRPr sz="2800">
                          <a:solidFill>
                            <a:schemeClr val="tx1"/>
                          </a:solidFill>
                          <a:latin typeface="Arial Narrow" panose="020B0606020202030204" pitchFamily="34" charset="0"/>
                          <a:cs typeface="Times New Roman (Arabic)" charset="0"/>
                        </a:defRPr>
                      </a:lvl1pPr>
                      <a:lvl2pPr>
                        <a:spcBef>
                          <a:spcPct val="20000"/>
                        </a:spcBef>
                        <a:defRPr sz="2400">
                          <a:solidFill>
                            <a:schemeClr val="tx1"/>
                          </a:solidFill>
                          <a:latin typeface="Arial Narrow" panose="020B0606020202030204" pitchFamily="34" charset="0"/>
                          <a:cs typeface="Times New Roman (Arabic)" charset="0"/>
                        </a:defRPr>
                      </a:lvl2pPr>
                      <a:lvl3pPr>
                        <a:spcBef>
                          <a:spcPct val="20000"/>
                        </a:spcBef>
                        <a:defRPr sz="2000">
                          <a:solidFill>
                            <a:schemeClr val="tx1"/>
                          </a:solidFill>
                          <a:latin typeface="Arial Narrow" panose="020B0606020202030204" pitchFamily="34" charset="0"/>
                          <a:cs typeface="Times New Roman (Arabic)" charset="0"/>
                        </a:defRPr>
                      </a:lvl3pPr>
                      <a:lvl4pPr>
                        <a:spcBef>
                          <a:spcPct val="20000"/>
                        </a:spcBef>
                        <a:defRPr>
                          <a:solidFill>
                            <a:schemeClr val="tx1"/>
                          </a:solidFill>
                          <a:latin typeface="Arial Narrow" panose="020B0606020202030204" pitchFamily="34" charset="0"/>
                          <a:cs typeface="Times New Roman (Arabic)" charset="0"/>
                        </a:defRPr>
                      </a:lvl4pPr>
                      <a:lvl5pPr>
                        <a:spcBef>
                          <a:spcPct val="20000"/>
                        </a:spcBef>
                        <a:defRPr>
                          <a:solidFill>
                            <a:schemeClr val="tx1"/>
                          </a:solidFill>
                          <a:latin typeface="Arial Narrow" panose="020B0606020202030204" pitchFamily="34" charset="0"/>
                          <a:cs typeface="Times New Roman (Arabic)" charset="0"/>
                        </a:defRPr>
                      </a:lvl5pPr>
                      <a:lvl6pPr algn="r" rtl="1" fontAlgn="base">
                        <a:spcBef>
                          <a:spcPct val="20000"/>
                        </a:spcBef>
                        <a:spcAft>
                          <a:spcPct val="0"/>
                        </a:spcAft>
                        <a:defRPr>
                          <a:solidFill>
                            <a:schemeClr val="tx1"/>
                          </a:solidFill>
                          <a:latin typeface="Arial Narrow" panose="020B0606020202030204" pitchFamily="34" charset="0"/>
                          <a:cs typeface="Times New Roman (Arabic)" charset="0"/>
                        </a:defRPr>
                      </a:lvl6pPr>
                      <a:lvl7pPr algn="r" rtl="1" fontAlgn="base">
                        <a:spcBef>
                          <a:spcPct val="20000"/>
                        </a:spcBef>
                        <a:spcAft>
                          <a:spcPct val="0"/>
                        </a:spcAft>
                        <a:defRPr>
                          <a:solidFill>
                            <a:schemeClr val="tx1"/>
                          </a:solidFill>
                          <a:latin typeface="Arial Narrow" panose="020B0606020202030204" pitchFamily="34" charset="0"/>
                          <a:cs typeface="Times New Roman (Arabic)" charset="0"/>
                        </a:defRPr>
                      </a:lvl7pPr>
                      <a:lvl8pPr algn="r" rtl="1" fontAlgn="base">
                        <a:spcBef>
                          <a:spcPct val="20000"/>
                        </a:spcBef>
                        <a:spcAft>
                          <a:spcPct val="0"/>
                        </a:spcAft>
                        <a:defRPr>
                          <a:solidFill>
                            <a:schemeClr val="tx1"/>
                          </a:solidFill>
                          <a:latin typeface="Arial Narrow" panose="020B0606020202030204" pitchFamily="34" charset="0"/>
                          <a:cs typeface="Times New Roman (Arabic)" charset="0"/>
                        </a:defRPr>
                      </a:lvl8pPr>
                      <a:lvl9pPr algn="r" rtl="1" fontAlgn="base">
                        <a:spcBef>
                          <a:spcPct val="20000"/>
                        </a:spcBef>
                        <a:spcAft>
                          <a:spcPct val="0"/>
                        </a:spcAft>
                        <a:defRPr>
                          <a:solidFill>
                            <a:schemeClr val="tx1"/>
                          </a:solidFill>
                          <a:latin typeface="Arial Narrow" panose="020B0606020202030204" pitchFamily="34" charset="0"/>
                          <a:cs typeface="Times New Roman (Arabic)"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3200" b="1" i="0" u="none" strike="noStrike" cap="none" normalizeH="0" baseline="0">
                          <a:ln>
                            <a:noFill/>
                          </a:ln>
                          <a:solidFill>
                            <a:schemeClr val="tx1"/>
                          </a:solidFill>
                          <a:effectLst/>
                          <a:latin typeface="Arial Narrow" panose="020B0606020202030204" pitchFamily="34" charset="0"/>
                          <a:cs typeface="Times New Roman (Arabic)" charset="0"/>
                        </a:rPr>
                        <a:t>2900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Narrow" panose="020B0606020202030204" pitchFamily="34" charset="0"/>
                          <a:cs typeface="Times New Roman (Arabic)" charset="0"/>
                        </a:defRPr>
                      </a:lvl1pPr>
                      <a:lvl2pPr>
                        <a:spcBef>
                          <a:spcPct val="20000"/>
                        </a:spcBef>
                        <a:defRPr sz="2400">
                          <a:solidFill>
                            <a:schemeClr val="tx1"/>
                          </a:solidFill>
                          <a:latin typeface="Arial Narrow" panose="020B0606020202030204" pitchFamily="34" charset="0"/>
                          <a:cs typeface="Times New Roman (Arabic)" charset="0"/>
                        </a:defRPr>
                      </a:lvl2pPr>
                      <a:lvl3pPr>
                        <a:spcBef>
                          <a:spcPct val="20000"/>
                        </a:spcBef>
                        <a:defRPr sz="2000">
                          <a:solidFill>
                            <a:schemeClr val="tx1"/>
                          </a:solidFill>
                          <a:latin typeface="Arial Narrow" panose="020B0606020202030204" pitchFamily="34" charset="0"/>
                          <a:cs typeface="Times New Roman (Arabic)" charset="0"/>
                        </a:defRPr>
                      </a:lvl3pPr>
                      <a:lvl4pPr>
                        <a:spcBef>
                          <a:spcPct val="20000"/>
                        </a:spcBef>
                        <a:defRPr>
                          <a:solidFill>
                            <a:schemeClr val="tx1"/>
                          </a:solidFill>
                          <a:latin typeface="Arial Narrow" panose="020B0606020202030204" pitchFamily="34" charset="0"/>
                          <a:cs typeface="Times New Roman (Arabic)" charset="0"/>
                        </a:defRPr>
                      </a:lvl4pPr>
                      <a:lvl5pPr>
                        <a:spcBef>
                          <a:spcPct val="20000"/>
                        </a:spcBef>
                        <a:defRPr>
                          <a:solidFill>
                            <a:schemeClr val="tx1"/>
                          </a:solidFill>
                          <a:latin typeface="Arial Narrow" panose="020B0606020202030204" pitchFamily="34" charset="0"/>
                          <a:cs typeface="Times New Roman (Arabic)" charset="0"/>
                        </a:defRPr>
                      </a:lvl5pPr>
                      <a:lvl6pPr algn="r" rtl="1" fontAlgn="base">
                        <a:spcBef>
                          <a:spcPct val="20000"/>
                        </a:spcBef>
                        <a:spcAft>
                          <a:spcPct val="0"/>
                        </a:spcAft>
                        <a:defRPr>
                          <a:solidFill>
                            <a:schemeClr val="tx1"/>
                          </a:solidFill>
                          <a:latin typeface="Arial Narrow" panose="020B0606020202030204" pitchFamily="34" charset="0"/>
                          <a:cs typeface="Times New Roman (Arabic)" charset="0"/>
                        </a:defRPr>
                      </a:lvl6pPr>
                      <a:lvl7pPr algn="r" rtl="1" fontAlgn="base">
                        <a:spcBef>
                          <a:spcPct val="20000"/>
                        </a:spcBef>
                        <a:spcAft>
                          <a:spcPct val="0"/>
                        </a:spcAft>
                        <a:defRPr>
                          <a:solidFill>
                            <a:schemeClr val="tx1"/>
                          </a:solidFill>
                          <a:latin typeface="Arial Narrow" panose="020B0606020202030204" pitchFamily="34" charset="0"/>
                          <a:cs typeface="Times New Roman (Arabic)" charset="0"/>
                        </a:defRPr>
                      </a:lvl7pPr>
                      <a:lvl8pPr algn="r" rtl="1" fontAlgn="base">
                        <a:spcBef>
                          <a:spcPct val="20000"/>
                        </a:spcBef>
                        <a:spcAft>
                          <a:spcPct val="0"/>
                        </a:spcAft>
                        <a:defRPr>
                          <a:solidFill>
                            <a:schemeClr val="tx1"/>
                          </a:solidFill>
                          <a:latin typeface="Arial Narrow" panose="020B0606020202030204" pitchFamily="34" charset="0"/>
                          <a:cs typeface="Times New Roman (Arabic)" charset="0"/>
                        </a:defRPr>
                      </a:lvl8pPr>
                      <a:lvl9pPr algn="r" rtl="1" fontAlgn="base">
                        <a:spcBef>
                          <a:spcPct val="20000"/>
                        </a:spcBef>
                        <a:spcAft>
                          <a:spcPct val="0"/>
                        </a:spcAft>
                        <a:defRPr>
                          <a:solidFill>
                            <a:schemeClr val="tx1"/>
                          </a:solidFill>
                          <a:latin typeface="Arial Narrow" panose="020B0606020202030204" pitchFamily="34" charset="0"/>
                          <a:cs typeface="Times New Roman (Arabic)"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3200" b="1" i="0" u="none" strike="noStrike" cap="none" normalizeH="0" baseline="0">
                          <a:ln>
                            <a:noFill/>
                          </a:ln>
                          <a:solidFill>
                            <a:schemeClr val="tx1"/>
                          </a:solidFill>
                          <a:effectLst/>
                          <a:latin typeface="Arial Narrow" panose="020B0606020202030204" pitchFamily="34" charset="0"/>
                          <a:cs typeface="Times New Roman (Arabic)" charset="0"/>
                        </a:rPr>
                        <a:t>15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Narrow" panose="020B0606020202030204" pitchFamily="34" charset="0"/>
                          <a:cs typeface="Times New Roman (Arabic)" charset="0"/>
                        </a:defRPr>
                      </a:lvl1pPr>
                      <a:lvl2pPr>
                        <a:spcBef>
                          <a:spcPct val="20000"/>
                        </a:spcBef>
                        <a:defRPr sz="2400">
                          <a:solidFill>
                            <a:schemeClr val="tx1"/>
                          </a:solidFill>
                          <a:latin typeface="Arial Narrow" panose="020B0606020202030204" pitchFamily="34" charset="0"/>
                          <a:cs typeface="Times New Roman (Arabic)" charset="0"/>
                        </a:defRPr>
                      </a:lvl2pPr>
                      <a:lvl3pPr>
                        <a:spcBef>
                          <a:spcPct val="20000"/>
                        </a:spcBef>
                        <a:defRPr sz="2000">
                          <a:solidFill>
                            <a:schemeClr val="tx1"/>
                          </a:solidFill>
                          <a:latin typeface="Arial Narrow" panose="020B0606020202030204" pitchFamily="34" charset="0"/>
                          <a:cs typeface="Times New Roman (Arabic)" charset="0"/>
                        </a:defRPr>
                      </a:lvl3pPr>
                      <a:lvl4pPr>
                        <a:spcBef>
                          <a:spcPct val="20000"/>
                        </a:spcBef>
                        <a:defRPr>
                          <a:solidFill>
                            <a:schemeClr val="tx1"/>
                          </a:solidFill>
                          <a:latin typeface="Arial Narrow" panose="020B0606020202030204" pitchFamily="34" charset="0"/>
                          <a:cs typeface="Times New Roman (Arabic)" charset="0"/>
                        </a:defRPr>
                      </a:lvl4pPr>
                      <a:lvl5pPr>
                        <a:spcBef>
                          <a:spcPct val="20000"/>
                        </a:spcBef>
                        <a:defRPr>
                          <a:solidFill>
                            <a:schemeClr val="tx1"/>
                          </a:solidFill>
                          <a:latin typeface="Arial Narrow" panose="020B0606020202030204" pitchFamily="34" charset="0"/>
                          <a:cs typeface="Times New Roman (Arabic)" charset="0"/>
                        </a:defRPr>
                      </a:lvl5pPr>
                      <a:lvl6pPr algn="r" rtl="1" fontAlgn="base">
                        <a:spcBef>
                          <a:spcPct val="20000"/>
                        </a:spcBef>
                        <a:spcAft>
                          <a:spcPct val="0"/>
                        </a:spcAft>
                        <a:defRPr>
                          <a:solidFill>
                            <a:schemeClr val="tx1"/>
                          </a:solidFill>
                          <a:latin typeface="Arial Narrow" panose="020B0606020202030204" pitchFamily="34" charset="0"/>
                          <a:cs typeface="Times New Roman (Arabic)" charset="0"/>
                        </a:defRPr>
                      </a:lvl6pPr>
                      <a:lvl7pPr algn="r" rtl="1" fontAlgn="base">
                        <a:spcBef>
                          <a:spcPct val="20000"/>
                        </a:spcBef>
                        <a:spcAft>
                          <a:spcPct val="0"/>
                        </a:spcAft>
                        <a:defRPr>
                          <a:solidFill>
                            <a:schemeClr val="tx1"/>
                          </a:solidFill>
                          <a:latin typeface="Arial Narrow" panose="020B0606020202030204" pitchFamily="34" charset="0"/>
                          <a:cs typeface="Times New Roman (Arabic)" charset="0"/>
                        </a:defRPr>
                      </a:lvl7pPr>
                      <a:lvl8pPr algn="r" rtl="1" fontAlgn="base">
                        <a:spcBef>
                          <a:spcPct val="20000"/>
                        </a:spcBef>
                        <a:spcAft>
                          <a:spcPct val="0"/>
                        </a:spcAft>
                        <a:defRPr>
                          <a:solidFill>
                            <a:schemeClr val="tx1"/>
                          </a:solidFill>
                          <a:latin typeface="Arial Narrow" panose="020B0606020202030204" pitchFamily="34" charset="0"/>
                          <a:cs typeface="Times New Roman (Arabic)" charset="0"/>
                        </a:defRPr>
                      </a:lvl8pPr>
                      <a:lvl9pPr algn="r" rtl="1" fontAlgn="base">
                        <a:spcBef>
                          <a:spcPct val="20000"/>
                        </a:spcBef>
                        <a:spcAft>
                          <a:spcPct val="0"/>
                        </a:spcAft>
                        <a:defRPr>
                          <a:solidFill>
                            <a:schemeClr val="tx1"/>
                          </a:solidFill>
                          <a:latin typeface="Arial Narrow" panose="020B0606020202030204" pitchFamily="34" charset="0"/>
                          <a:cs typeface="Times New Roman (Arabic)"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3200" b="1" i="0" u="none" strike="noStrike" cap="none" normalizeH="0" baseline="0" dirty="0">
                          <a:ln>
                            <a:noFill/>
                          </a:ln>
                          <a:solidFill>
                            <a:schemeClr val="tx1"/>
                          </a:solidFill>
                          <a:effectLst/>
                          <a:latin typeface="Arial Narrow" panose="020B0606020202030204" pitchFamily="34" charset="0"/>
                          <a:cs typeface="Times New Roman (Arabic)" charset="0"/>
                        </a:rPr>
                        <a:t>Breeding</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F3E287FB-DCCB-82BD-6DD2-2828E551F771}"/>
              </a:ext>
            </a:extLst>
          </p:cNvPr>
          <p:cNvSpPr>
            <a:spLocks noChangeArrowheads="1"/>
          </p:cNvSpPr>
          <p:nvPr/>
        </p:nvSpPr>
        <p:spPr bwMode="auto">
          <a:xfrm>
            <a:off x="533400" y="623888"/>
            <a:ext cx="82296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just" eaLnBrk="1" hangingPunct="1"/>
            <a:r>
              <a:rPr lang="en-US" altLang="en-US" sz="3200" b="1">
                <a:solidFill>
                  <a:srgbClr val="CC3300"/>
                </a:solidFill>
                <a:latin typeface="Arial" panose="020B0604020202020204" pitchFamily="34" charset="0"/>
                <a:cs typeface="Times New Roman" panose="02020603050405020304" pitchFamily="18" charset="0"/>
              </a:rPr>
              <a:t>Practical level of nutrients in duck ration</a:t>
            </a:r>
            <a:endParaRPr lang="en-US" altLang="en-US" sz="4400">
              <a:solidFill>
                <a:srgbClr val="CC3300"/>
              </a:solidFill>
              <a:latin typeface="Arial" panose="020B0604020202020204" pitchFamily="34" charset="0"/>
              <a:cs typeface="Times New Roman" panose="02020603050405020304" pitchFamily="18" charset="0"/>
            </a:endParaRPr>
          </a:p>
        </p:txBody>
      </p:sp>
      <p:graphicFrame>
        <p:nvGraphicFramePr>
          <p:cNvPr id="150609" name="Group 81">
            <a:extLst>
              <a:ext uri="{FF2B5EF4-FFF2-40B4-BE49-F238E27FC236}">
                <a16:creationId xmlns:a16="http://schemas.microsoft.com/office/drawing/2014/main" id="{F80E859B-5CCB-D4FE-34AC-592C30C0AE0C}"/>
              </a:ext>
            </a:extLst>
          </p:cNvPr>
          <p:cNvGraphicFramePr>
            <a:graphicFrameLocks noGrp="1"/>
          </p:cNvGraphicFramePr>
          <p:nvPr/>
        </p:nvGraphicFramePr>
        <p:xfrm>
          <a:off x="609600" y="1295400"/>
          <a:ext cx="8077200" cy="5156200"/>
        </p:xfrm>
        <a:graphic>
          <a:graphicData uri="http://schemas.openxmlformats.org/drawingml/2006/table">
            <a:tbl>
              <a:tblPr/>
              <a:tblGrid>
                <a:gridCol w="1989138">
                  <a:extLst>
                    <a:ext uri="{9D8B030D-6E8A-4147-A177-3AD203B41FA5}">
                      <a16:colId xmlns:a16="http://schemas.microsoft.com/office/drawing/2014/main" val="20000"/>
                    </a:ext>
                  </a:extLst>
                </a:gridCol>
                <a:gridCol w="1317625">
                  <a:extLst>
                    <a:ext uri="{9D8B030D-6E8A-4147-A177-3AD203B41FA5}">
                      <a16:colId xmlns:a16="http://schemas.microsoft.com/office/drawing/2014/main" val="20001"/>
                    </a:ext>
                  </a:extLst>
                </a:gridCol>
                <a:gridCol w="1169987">
                  <a:extLst>
                    <a:ext uri="{9D8B030D-6E8A-4147-A177-3AD203B41FA5}">
                      <a16:colId xmlns:a16="http://schemas.microsoft.com/office/drawing/2014/main" val="20002"/>
                    </a:ext>
                  </a:extLst>
                </a:gridCol>
                <a:gridCol w="1316038">
                  <a:extLst>
                    <a:ext uri="{9D8B030D-6E8A-4147-A177-3AD203B41FA5}">
                      <a16:colId xmlns:a16="http://schemas.microsoft.com/office/drawing/2014/main" val="20003"/>
                    </a:ext>
                  </a:extLst>
                </a:gridCol>
                <a:gridCol w="879475">
                  <a:extLst>
                    <a:ext uri="{9D8B030D-6E8A-4147-A177-3AD203B41FA5}">
                      <a16:colId xmlns:a16="http://schemas.microsoft.com/office/drawing/2014/main" val="20004"/>
                    </a:ext>
                  </a:extLst>
                </a:gridCol>
                <a:gridCol w="1404937">
                  <a:extLst>
                    <a:ext uri="{9D8B030D-6E8A-4147-A177-3AD203B41FA5}">
                      <a16:colId xmlns:a16="http://schemas.microsoft.com/office/drawing/2014/main" val="20005"/>
                    </a:ext>
                  </a:extLst>
                </a:gridCol>
              </a:tblGrid>
              <a:tr h="350477">
                <a:tc gridSpan="2">
                  <a:txBody>
                    <a:bodyPr/>
                    <a:lstStyle>
                      <a:lvl1pPr>
                        <a:spcBef>
                          <a:spcPct val="20000"/>
                        </a:spcBef>
                        <a:defRPr sz="2800">
                          <a:solidFill>
                            <a:schemeClr val="tx1"/>
                          </a:solidFill>
                          <a:latin typeface="Arial Narrow" panose="020B0606020202030204" pitchFamily="34" charset="0"/>
                          <a:cs typeface="Times New Roman (Arabic)" charset="0"/>
                        </a:defRPr>
                      </a:lvl1pPr>
                      <a:lvl2pPr>
                        <a:spcBef>
                          <a:spcPct val="20000"/>
                        </a:spcBef>
                        <a:defRPr sz="2400">
                          <a:solidFill>
                            <a:schemeClr val="tx1"/>
                          </a:solidFill>
                          <a:latin typeface="Arial Narrow" panose="020B0606020202030204" pitchFamily="34" charset="0"/>
                          <a:cs typeface="Times New Roman (Arabic)" charset="0"/>
                        </a:defRPr>
                      </a:lvl2pPr>
                      <a:lvl3pPr>
                        <a:spcBef>
                          <a:spcPct val="20000"/>
                        </a:spcBef>
                        <a:defRPr sz="2000">
                          <a:solidFill>
                            <a:schemeClr val="tx1"/>
                          </a:solidFill>
                          <a:latin typeface="Arial Narrow" panose="020B0606020202030204" pitchFamily="34" charset="0"/>
                          <a:cs typeface="Times New Roman (Arabic)" charset="0"/>
                        </a:defRPr>
                      </a:lvl3pPr>
                      <a:lvl4pPr>
                        <a:spcBef>
                          <a:spcPct val="20000"/>
                        </a:spcBef>
                        <a:defRPr>
                          <a:solidFill>
                            <a:schemeClr val="tx1"/>
                          </a:solidFill>
                          <a:latin typeface="Arial Narrow" panose="020B0606020202030204" pitchFamily="34" charset="0"/>
                          <a:cs typeface="Times New Roman (Arabic)" charset="0"/>
                        </a:defRPr>
                      </a:lvl4pPr>
                      <a:lvl5pPr>
                        <a:spcBef>
                          <a:spcPct val="20000"/>
                        </a:spcBef>
                        <a:defRPr>
                          <a:solidFill>
                            <a:schemeClr val="tx1"/>
                          </a:solidFill>
                          <a:latin typeface="Arial Narrow" panose="020B0606020202030204" pitchFamily="34" charset="0"/>
                          <a:cs typeface="Times New Roman (Arabic)" charset="0"/>
                        </a:defRPr>
                      </a:lvl5pPr>
                      <a:lvl6pPr algn="r" rtl="1" fontAlgn="base">
                        <a:spcBef>
                          <a:spcPct val="20000"/>
                        </a:spcBef>
                        <a:spcAft>
                          <a:spcPct val="0"/>
                        </a:spcAft>
                        <a:defRPr>
                          <a:solidFill>
                            <a:schemeClr val="tx1"/>
                          </a:solidFill>
                          <a:latin typeface="Arial Narrow" panose="020B0606020202030204" pitchFamily="34" charset="0"/>
                          <a:cs typeface="Times New Roman (Arabic)" charset="0"/>
                        </a:defRPr>
                      </a:lvl6pPr>
                      <a:lvl7pPr algn="r" rtl="1" fontAlgn="base">
                        <a:spcBef>
                          <a:spcPct val="20000"/>
                        </a:spcBef>
                        <a:spcAft>
                          <a:spcPct val="0"/>
                        </a:spcAft>
                        <a:defRPr>
                          <a:solidFill>
                            <a:schemeClr val="tx1"/>
                          </a:solidFill>
                          <a:latin typeface="Arial Narrow" panose="020B0606020202030204" pitchFamily="34" charset="0"/>
                          <a:cs typeface="Times New Roman (Arabic)" charset="0"/>
                        </a:defRPr>
                      </a:lvl7pPr>
                      <a:lvl8pPr algn="r" rtl="1" fontAlgn="base">
                        <a:spcBef>
                          <a:spcPct val="20000"/>
                        </a:spcBef>
                        <a:spcAft>
                          <a:spcPct val="0"/>
                        </a:spcAft>
                        <a:defRPr>
                          <a:solidFill>
                            <a:schemeClr val="tx1"/>
                          </a:solidFill>
                          <a:latin typeface="Arial Narrow" panose="020B0606020202030204" pitchFamily="34" charset="0"/>
                          <a:cs typeface="Times New Roman (Arabic)" charset="0"/>
                        </a:defRPr>
                      </a:lvl8pPr>
                      <a:lvl9pPr algn="r" rtl="1" fontAlgn="base">
                        <a:spcBef>
                          <a:spcPct val="20000"/>
                        </a:spcBef>
                        <a:spcAft>
                          <a:spcPct val="0"/>
                        </a:spcAft>
                        <a:defRPr>
                          <a:solidFill>
                            <a:schemeClr val="tx1"/>
                          </a:solidFill>
                          <a:latin typeface="Arial Narrow" panose="020B0606020202030204" pitchFamily="34" charset="0"/>
                          <a:cs typeface="Times New Roman (Arabic)" charset="0"/>
                        </a:defRPr>
                      </a:lvl9pPr>
                    </a:lstStyle>
                    <a:p>
                      <a:pPr marL="0" marR="0" lvl="0" indent="0" algn="l" defTabSz="914400" rtl="1" eaLnBrk="1" fontAlgn="base" latinLnBrk="0" hangingPunct="1">
                        <a:lnSpc>
                          <a:spcPct val="100000"/>
                        </a:lnSpc>
                        <a:spcBef>
                          <a:spcPct val="20000"/>
                        </a:spcBef>
                        <a:spcAft>
                          <a:spcPct val="0"/>
                        </a:spcAft>
                        <a:buClrTx/>
                        <a:buSzTx/>
                        <a:buFontTx/>
                        <a:buNone/>
                        <a:tabLst/>
                      </a:pPr>
                      <a:endParaRPr kumimoji="0" lang="en-US" altLang="en-US" sz="100" b="0" i="0" u="none" strike="noStrike" cap="none" normalizeH="0" baseline="0">
                        <a:ln>
                          <a:noFill/>
                        </a:ln>
                        <a:solidFill>
                          <a:schemeClr val="tx1"/>
                        </a:solidFill>
                        <a:effectLst/>
                        <a:latin typeface="Arial Narrow" panose="020B0606020202030204" pitchFamily="34" charset="0"/>
                        <a:cs typeface="Times New Roman (Arabic)" charset="0"/>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IN"/>
                    </a:p>
                  </a:txBody>
                  <a:tcPr/>
                </a:tc>
                <a:tc gridSpan="2">
                  <a:txBody>
                    <a:bodyPr/>
                    <a:lstStyle>
                      <a:lvl1pPr marL="342900" indent="-342900">
                        <a:spcBef>
                          <a:spcPct val="20000"/>
                        </a:spcBef>
                        <a:defRPr sz="2800">
                          <a:solidFill>
                            <a:schemeClr val="tx1"/>
                          </a:solidFill>
                          <a:latin typeface="Arial Narrow" panose="020B0606020202030204" pitchFamily="34" charset="0"/>
                          <a:cs typeface="Times New Roman (Arabic)" charset="0"/>
                        </a:defRPr>
                      </a:lvl1pPr>
                      <a:lvl2pPr marL="742950" indent="-285750">
                        <a:spcBef>
                          <a:spcPct val="20000"/>
                        </a:spcBef>
                        <a:defRPr sz="2400">
                          <a:solidFill>
                            <a:schemeClr val="tx1"/>
                          </a:solidFill>
                          <a:latin typeface="Arial Narrow" panose="020B0606020202030204" pitchFamily="34" charset="0"/>
                          <a:cs typeface="Times New Roman (Arabic)" charset="0"/>
                        </a:defRPr>
                      </a:lvl2pPr>
                      <a:lvl3pPr marL="1143000" indent="-228600">
                        <a:spcBef>
                          <a:spcPct val="20000"/>
                        </a:spcBef>
                        <a:defRPr sz="2000">
                          <a:solidFill>
                            <a:schemeClr val="tx1"/>
                          </a:solidFill>
                          <a:latin typeface="Arial Narrow" panose="020B0606020202030204" pitchFamily="34" charset="0"/>
                          <a:cs typeface="Times New Roman (Arabic)" charset="0"/>
                        </a:defRPr>
                      </a:lvl3pPr>
                      <a:lvl4pPr marL="1600200" indent="-228600">
                        <a:spcBef>
                          <a:spcPct val="20000"/>
                        </a:spcBef>
                        <a:defRPr>
                          <a:solidFill>
                            <a:schemeClr val="tx1"/>
                          </a:solidFill>
                          <a:latin typeface="Arial Narrow" panose="020B0606020202030204" pitchFamily="34" charset="0"/>
                          <a:cs typeface="Times New Roman (Arabic)" charset="0"/>
                        </a:defRPr>
                      </a:lvl4pPr>
                      <a:lvl5pPr marL="2057400" indent="-228600">
                        <a:spcBef>
                          <a:spcPct val="20000"/>
                        </a:spcBef>
                        <a:defRPr>
                          <a:solidFill>
                            <a:schemeClr val="tx1"/>
                          </a:solidFill>
                          <a:latin typeface="Arial Narrow" panose="020B0606020202030204" pitchFamily="34" charset="0"/>
                          <a:cs typeface="Times New Roman (Arabic)" charset="0"/>
                        </a:defRPr>
                      </a:lvl5pPr>
                      <a:lvl6pPr marL="2514600" indent="-228600" algn="r" rtl="1" fontAlgn="base">
                        <a:spcBef>
                          <a:spcPct val="20000"/>
                        </a:spcBef>
                        <a:spcAft>
                          <a:spcPct val="0"/>
                        </a:spcAft>
                        <a:defRPr>
                          <a:solidFill>
                            <a:schemeClr val="tx1"/>
                          </a:solidFill>
                          <a:latin typeface="Arial Narrow" panose="020B0606020202030204" pitchFamily="34" charset="0"/>
                          <a:cs typeface="Times New Roman (Arabic)" charset="0"/>
                        </a:defRPr>
                      </a:lvl6pPr>
                      <a:lvl7pPr marL="2971800" indent="-228600" algn="r" rtl="1" fontAlgn="base">
                        <a:spcBef>
                          <a:spcPct val="20000"/>
                        </a:spcBef>
                        <a:spcAft>
                          <a:spcPct val="0"/>
                        </a:spcAft>
                        <a:defRPr>
                          <a:solidFill>
                            <a:schemeClr val="tx1"/>
                          </a:solidFill>
                          <a:latin typeface="Arial Narrow" panose="020B0606020202030204" pitchFamily="34" charset="0"/>
                          <a:cs typeface="Times New Roman (Arabic)" charset="0"/>
                        </a:defRPr>
                      </a:lvl7pPr>
                      <a:lvl8pPr marL="3429000" indent="-228600" algn="r" rtl="1" fontAlgn="base">
                        <a:spcBef>
                          <a:spcPct val="20000"/>
                        </a:spcBef>
                        <a:spcAft>
                          <a:spcPct val="0"/>
                        </a:spcAft>
                        <a:defRPr>
                          <a:solidFill>
                            <a:schemeClr val="tx1"/>
                          </a:solidFill>
                          <a:latin typeface="Arial Narrow" panose="020B0606020202030204" pitchFamily="34" charset="0"/>
                          <a:cs typeface="Times New Roman (Arabic)" charset="0"/>
                        </a:defRPr>
                      </a:lvl8pPr>
                      <a:lvl9pPr marL="3886200" indent="-228600" algn="r" rtl="1" fontAlgn="base">
                        <a:spcBef>
                          <a:spcPct val="20000"/>
                        </a:spcBef>
                        <a:spcAft>
                          <a:spcPct val="0"/>
                        </a:spcAft>
                        <a:defRPr>
                          <a:solidFill>
                            <a:schemeClr val="tx1"/>
                          </a:solidFill>
                          <a:latin typeface="Arial Narrow" panose="020B0606020202030204" pitchFamily="34" charset="0"/>
                          <a:cs typeface="Times New Roman (Arabic)" charset="0"/>
                        </a:defRPr>
                      </a:lvl9pPr>
                    </a:lstStyle>
                    <a:p>
                      <a:pPr marL="342900" marR="0" lvl="0" indent="-342900" algn="l" defTabSz="914400" rtl="1" eaLnBrk="1" fontAlgn="base" latinLnBrk="0" hangingPunct="1">
                        <a:lnSpc>
                          <a:spcPct val="100000"/>
                        </a:lnSpc>
                        <a:spcBef>
                          <a:spcPct val="0"/>
                        </a:spcBef>
                        <a:spcAft>
                          <a:spcPct val="0"/>
                        </a:spcAft>
                        <a:buClrTx/>
                        <a:buSzTx/>
                        <a:buFontTx/>
                        <a:buNone/>
                        <a:tabLst/>
                      </a:pPr>
                      <a:endParaRPr kumimoji="0" lang="en-US" altLang="en-US" sz="100" b="1" i="0" u="none" strike="noStrike" cap="none" normalizeH="0" baseline="0">
                        <a:ln>
                          <a:noFill/>
                        </a:ln>
                        <a:solidFill>
                          <a:schemeClr val="tx1"/>
                        </a:solidFill>
                        <a:effectLst/>
                        <a:latin typeface="Arial Narrow" panose="020B0606020202030204" pitchFamily="34" charset="0"/>
                        <a:cs typeface="Times New Roman" panose="02020603050405020304" pitchFamily="18" charset="0"/>
                      </a:endParaRPr>
                    </a:p>
                    <a:p>
                      <a:pPr marL="342900" marR="0" lvl="0" indent="-342900" algn="l" defTabSz="914400" rtl="1"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a:ln>
                            <a:noFill/>
                          </a:ln>
                          <a:solidFill>
                            <a:schemeClr val="tx1"/>
                          </a:solidFill>
                          <a:effectLst/>
                          <a:latin typeface="Arial Narrow" panose="020B0606020202030204" pitchFamily="34" charset="0"/>
                          <a:cs typeface="Times New Roman" panose="02020603050405020304" pitchFamily="18" charset="0"/>
                        </a:rPr>
                        <a:t>Grower</a:t>
                      </a:r>
                      <a:endParaRPr kumimoji="0" lang="en-US" altLang="en-US" sz="2400" b="0" i="0" u="none" strike="noStrike" cap="none" normalizeH="0" baseline="0">
                        <a:ln>
                          <a:noFill/>
                        </a:ln>
                        <a:solidFill>
                          <a:schemeClr val="tx1"/>
                        </a:solidFill>
                        <a:effectLst/>
                        <a:latin typeface="Arial Narrow" panose="020B0606020202030204" pitchFamily="34" charset="0"/>
                        <a:cs typeface="Times New Roman (Arabic)" charset="0"/>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IN"/>
                    </a:p>
                  </a:txBody>
                  <a:tcPr/>
                </a:tc>
                <a:tc gridSpan="2">
                  <a:txBody>
                    <a:bodyPr/>
                    <a:lstStyle>
                      <a:lvl1pPr>
                        <a:spcBef>
                          <a:spcPct val="20000"/>
                        </a:spcBef>
                        <a:defRPr sz="2800">
                          <a:solidFill>
                            <a:schemeClr val="tx1"/>
                          </a:solidFill>
                          <a:latin typeface="Arial Narrow" panose="020B0606020202030204" pitchFamily="34" charset="0"/>
                          <a:cs typeface="Times New Roman (Arabic)" charset="0"/>
                        </a:defRPr>
                      </a:lvl1pPr>
                      <a:lvl2pPr>
                        <a:spcBef>
                          <a:spcPct val="20000"/>
                        </a:spcBef>
                        <a:defRPr sz="2400">
                          <a:solidFill>
                            <a:schemeClr val="tx1"/>
                          </a:solidFill>
                          <a:latin typeface="Arial Narrow" panose="020B0606020202030204" pitchFamily="34" charset="0"/>
                          <a:cs typeface="Times New Roman (Arabic)" charset="0"/>
                        </a:defRPr>
                      </a:lvl2pPr>
                      <a:lvl3pPr>
                        <a:spcBef>
                          <a:spcPct val="20000"/>
                        </a:spcBef>
                        <a:defRPr sz="2000">
                          <a:solidFill>
                            <a:schemeClr val="tx1"/>
                          </a:solidFill>
                          <a:latin typeface="Arial Narrow" panose="020B0606020202030204" pitchFamily="34" charset="0"/>
                          <a:cs typeface="Times New Roman (Arabic)" charset="0"/>
                        </a:defRPr>
                      </a:lvl3pPr>
                      <a:lvl4pPr>
                        <a:spcBef>
                          <a:spcPct val="20000"/>
                        </a:spcBef>
                        <a:defRPr>
                          <a:solidFill>
                            <a:schemeClr val="tx1"/>
                          </a:solidFill>
                          <a:latin typeface="Arial Narrow" panose="020B0606020202030204" pitchFamily="34" charset="0"/>
                          <a:cs typeface="Times New Roman (Arabic)" charset="0"/>
                        </a:defRPr>
                      </a:lvl4pPr>
                      <a:lvl5pPr>
                        <a:spcBef>
                          <a:spcPct val="20000"/>
                        </a:spcBef>
                        <a:defRPr>
                          <a:solidFill>
                            <a:schemeClr val="tx1"/>
                          </a:solidFill>
                          <a:latin typeface="Arial Narrow" panose="020B0606020202030204" pitchFamily="34" charset="0"/>
                          <a:cs typeface="Times New Roman (Arabic)" charset="0"/>
                        </a:defRPr>
                      </a:lvl5pPr>
                      <a:lvl6pPr algn="r" rtl="1" fontAlgn="base">
                        <a:spcBef>
                          <a:spcPct val="20000"/>
                        </a:spcBef>
                        <a:spcAft>
                          <a:spcPct val="0"/>
                        </a:spcAft>
                        <a:defRPr>
                          <a:solidFill>
                            <a:schemeClr val="tx1"/>
                          </a:solidFill>
                          <a:latin typeface="Arial Narrow" panose="020B0606020202030204" pitchFamily="34" charset="0"/>
                          <a:cs typeface="Times New Roman (Arabic)" charset="0"/>
                        </a:defRPr>
                      </a:lvl6pPr>
                      <a:lvl7pPr algn="r" rtl="1" fontAlgn="base">
                        <a:spcBef>
                          <a:spcPct val="20000"/>
                        </a:spcBef>
                        <a:spcAft>
                          <a:spcPct val="0"/>
                        </a:spcAft>
                        <a:defRPr>
                          <a:solidFill>
                            <a:schemeClr val="tx1"/>
                          </a:solidFill>
                          <a:latin typeface="Arial Narrow" panose="020B0606020202030204" pitchFamily="34" charset="0"/>
                          <a:cs typeface="Times New Roman (Arabic)" charset="0"/>
                        </a:defRPr>
                      </a:lvl7pPr>
                      <a:lvl8pPr algn="r" rtl="1" fontAlgn="base">
                        <a:spcBef>
                          <a:spcPct val="20000"/>
                        </a:spcBef>
                        <a:spcAft>
                          <a:spcPct val="0"/>
                        </a:spcAft>
                        <a:defRPr>
                          <a:solidFill>
                            <a:schemeClr val="tx1"/>
                          </a:solidFill>
                          <a:latin typeface="Arial Narrow" panose="020B0606020202030204" pitchFamily="34" charset="0"/>
                          <a:cs typeface="Times New Roman (Arabic)" charset="0"/>
                        </a:defRPr>
                      </a:lvl8pPr>
                      <a:lvl9pPr algn="r" rtl="1" fontAlgn="base">
                        <a:spcBef>
                          <a:spcPct val="20000"/>
                        </a:spcBef>
                        <a:spcAft>
                          <a:spcPct val="0"/>
                        </a:spcAft>
                        <a:defRPr>
                          <a:solidFill>
                            <a:schemeClr val="tx1"/>
                          </a:solidFill>
                          <a:latin typeface="Arial Narrow" panose="020B0606020202030204" pitchFamily="34" charset="0"/>
                          <a:cs typeface="Times New Roman (Arabic)" charset="0"/>
                        </a:defRPr>
                      </a:lvl9pPr>
                    </a:lstStyle>
                    <a:p>
                      <a:pPr marL="0" marR="0" lvl="0" indent="0" algn="l" defTabSz="914400" rtl="1" eaLnBrk="1" fontAlgn="base" latinLnBrk="0" hangingPunct="1">
                        <a:lnSpc>
                          <a:spcPct val="100000"/>
                        </a:lnSpc>
                        <a:spcBef>
                          <a:spcPct val="20000"/>
                        </a:spcBef>
                        <a:spcAft>
                          <a:spcPct val="0"/>
                        </a:spcAft>
                        <a:buClrTx/>
                        <a:buSzTx/>
                        <a:buFontTx/>
                        <a:buNone/>
                        <a:tabLst/>
                      </a:pPr>
                      <a:endParaRPr kumimoji="0" lang="en-US" altLang="en-US" sz="100" b="0" i="0" u="none" strike="noStrike" cap="none" normalizeH="0" baseline="0">
                        <a:ln>
                          <a:noFill/>
                        </a:ln>
                        <a:solidFill>
                          <a:schemeClr val="tx1"/>
                        </a:solidFill>
                        <a:effectLst/>
                        <a:latin typeface="Arial Narrow" panose="020B0606020202030204" pitchFamily="34" charset="0"/>
                        <a:cs typeface="Times New Roman (Arabic)" charset="0"/>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IN"/>
                    </a:p>
                  </a:txBody>
                  <a:tcPr/>
                </a:tc>
                <a:extLst>
                  <a:ext uri="{0D108BD9-81ED-4DB2-BD59-A6C34878D82A}">
                    <a16:rowId xmlns:a16="http://schemas.microsoft.com/office/drawing/2014/main" val="10000"/>
                  </a:ext>
                </a:extLst>
              </a:tr>
              <a:tr h="1188573">
                <a:tc>
                  <a:txBody>
                    <a:bodyPr/>
                    <a:lstStyle>
                      <a:lvl1pPr marL="342900" indent="-342900">
                        <a:spcBef>
                          <a:spcPct val="20000"/>
                        </a:spcBef>
                        <a:defRPr sz="2800">
                          <a:solidFill>
                            <a:schemeClr val="tx1"/>
                          </a:solidFill>
                          <a:latin typeface="Arial Narrow" panose="020B0606020202030204" pitchFamily="34" charset="0"/>
                          <a:cs typeface="Times New Roman (Arabic)" charset="0"/>
                        </a:defRPr>
                      </a:lvl1pPr>
                      <a:lvl2pPr marL="742950" indent="-285750">
                        <a:spcBef>
                          <a:spcPct val="20000"/>
                        </a:spcBef>
                        <a:defRPr sz="2400">
                          <a:solidFill>
                            <a:schemeClr val="tx1"/>
                          </a:solidFill>
                          <a:latin typeface="Arial Narrow" panose="020B0606020202030204" pitchFamily="34" charset="0"/>
                          <a:cs typeface="Times New Roman (Arabic)" charset="0"/>
                        </a:defRPr>
                      </a:lvl2pPr>
                      <a:lvl3pPr marL="1143000" indent="-228600">
                        <a:spcBef>
                          <a:spcPct val="20000"/>
                        </a:spcBef>
                        <a:defRPr sz="2000">
                          <a:solidFill>
                            <a:schemeClr val="tx1"/>
                          </a:solidFill>
                          <a:latin typeface="Arial Narrow" panose="020B0606020202030204" pitchFamily="34" charset="0"/>
                          <a:cs typeface="Times New Roman (Arabic)" charset="0"/>
                        </a:defRPr>
                      </a:lvl3pPr>
                      <a:lvl4pPr marL="1600200" indent="-228600">
                        <a:spcBef>
                          <a:spcPct val="20000"/>
                        </a:spcBef>
                        <a:defRPr>
                          <a:solidFill>
                            <a:schemeClr val="tx1"/>
                          </a:solidFill>
                          <a:latin typeface="Arial Narrow" panose="020B0606020202030204" pitchFamily="34" charset="0"/>
                          <a:cs typeface="Times New Roman (Arabic)" charset="0"/>
                        </a:defRPr>
                      </a:lvl4pPr>
                      <a:lvl5pPr marL="2057400" indent="-228600">
                        <a:spcBef>
                          <a:spcPct val="20000"/>
                        </a:spcBef>
                        <a:defRPr>
                          <a:solidFill>
                            <a:schemeClr val="tx1"/>
                          </a:solidFill>
                          <a:latin typeface="Arial Narrow" panose="020B0606020202030204" pitchFamily="34" charset="0"/>
                          <a:cs typeface="Times New Roman (Arabic)" charset="0"/>
                        </a:defRPr>
                      </a:lvl5pPr>
                      <a:lvl6pPr marL="2514600" indent="-228600" algn="r" rtl="1" fontAlgn="base">
                        <a:spcBef>
                          <a:spcPct val="20000"/>
                        </a:spcBef>
                        <a:spcAft>
                          <a:spcPct val="0"/>
                        </a:spcAft>
                        <a:defRPr>
                          <a:solidFill>
                            <a:schemeClr val="tx1"/>
                          </a:solidFill>
                          <a:latin typeface="Arial Narrow" panose="020B0606020202030204" pitchFamily="34" charset="0"/>
                          <a:cs typeface="Times New Roman (Arabic)" charset="0"/>
                        </a:defRPr>
                      </a:lvl6pPr>
                      <a:lvl7pPr marL="2971800" indent="-228600" algn="r" rtl="1" fontAlgn="base">
                        <a:spcBef>
                          <a:spcPct val="20000"/>
                        </a:spcBef>
                        <a:spcAft>
                          <a:spcPct val="0"/>
                        </a:spcAft>
                        <a:defRPr>
                          <a:solidFill>
                            <a:schemeClr val="tx1"/>
                          </a:solidFill>
                          <a:latin typeface="Arial Narrow" panose="020B0606020202030204" pitchFamily="34" charset="0"/>
                          <a:cs typeface="Times New Roman (Arabic)" charset="0"/>
                        </a:defRPr>
                      </a:lvl7pPr>
                      <a:lvl8pPr marL="3429000" indent="-228600" algn="r" rtl="1" fontAlgn="base">
                        <a:spcBef>
                          <a:spcPct val="20000"/>
                        </a:spcBef>
                        <a:spcAft>
                          <a:spcPct val="0"/>
                        </a:spcAft>
                        <a:defRPr>
                          <a:solidFill>
                            <a:schemeClr val="tx1"/>
                          </a:solidFill>
                          <a:latin typeface="Arial Narrow" panose="020B0606020202030204" pitchFamily="34" charset="0"/>
                          <a:cs typeface="Times New Roman (Arabic)" charset="0"/>
                        </a:defRPr>
                      </a:lvl8pPr>
                      <a:lvl9pPr marL="3886200" indent="-228600" algn="r" rtl="1" fontAlgn="base">
                        <a:spcBef>
                          <a:spcPct val="20000"/>
                        </a:spcBef>
                        <a:spcAft>
                          <a:spcPct val="0"/>
                        </a:spcAft>
                        <a:defRPr>
                          <a:solidFill>
                            <a:schemeClr val="tx1"/>
                          </a:solidFill>
                          <a:latin typeface="Arial Narrow" panose="020B0606020202030204" pitchFamily="34" charset="0"/>
                          <a:cs typeface="Times New Roman (Arabic)" charset="0"/>
                        </a:defRPr>
                      </a:lvl9pPr>
                    </a:lstStyle>
                    <a:p>
                      <a:pPr marL="342900" marR="0" lvl="0" indent="-342900" algn="l" defTabSz="914400" rtl="1"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a:ln>
                            <a:noFill/>
                          </a:ln>
                          <a:solidFill>
                            <a:schemeClr val="tx1"/>
                          </a:solidFill>
                          <a:effectLst/>
                          <a:latin typeface="Arial Narrow" panose="020B0606020202030204" pitchFamily="34" charset="0"/>
                          <a:cs typeface="Times New Roman" panose="02020603050405020304" pitchFamily="18" charset="0"/>
                        </a:rPr>
                        <a:t>Nutrients    </a:t>
                      </a:r>
                      <a:endParaRPr kumimoji="0" lang="en-US" altLang="en-US" sz="2800" b="1" i="0" u="none" strike="noStrike" cap="none" normalizeH="0" baseline="0">
                        <a:ln>
                          <a:noFill/>
                        </a:ln>
                        <a:solidFill>
                          <a:schemeClr val="tx1"/>
                        </a:solidFill>
                        <a:effectLst/>
                        <a:latin typeface="Arial Narrow" panose="020B0606020202030204" pitchFamily="34" charset="0"/>
                        <a:cs typeface="Times New Roman (Arabic)" charset="0"/>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Narrow" panose="020B0606020202030204" pitchFamily="34" charset="0"/>
                          <a:cs typeface="Times New Roman (Arabic)" charset="0"/>
                        </a:defRPr>
                      </a:lvl1pPr>
                      <a:lvl2pPr marL="742950" indent="-285750">
                        <a:spcBef>
                          <a:spcPct val="20000"/>
                        </a:spcBef>
                        <a:defRPr sz="2400">
                          <a:solidFill>
                            <a:schemeClr val="tx1"/>
                          </a:solidFill>
                          <a:latin typeface="Arial Narrow" panose="020B0606020202030204" pitchFamily="34" charset="0"/>
                          <a:cs typeface="Times New Roman (Arabic)" charset="0"/>
                        </a:defRPr>
                      </a:lvl2pPr>
                      <a:lvl3pPr marL="1143000" indent="-228600">
                        <a:spcBef>
                          <a:spcPct val="20000"/>
                        </a:spcBef>
                        <a:defRPr sz="2000">
                          <a:solidFill>
                            <a:schemeClr val="tx1"/>
                          </a:solidFill>
                          <a:latin typeface="Arial Narrow" panose="020B0606020202030204" pitchFamily="34" charset="0"/>
                          <a:cs typeface="Times New Roman (Arabic)" charset="0"/>
                        </a:defRPr>
                      </a:lvl3pPr>
                      <a:lvl4pPr marL="1600200" indent="-228600">
                        <a:spcBef>
                          <a:spcPct val="20000"/>
                        </a:spcBef>
                        <a:defRPr>
                          <a:solidFill>
                            <a:schemeClr val="tx1"/>
                          </a:solidFill>
                          <a:latin typeface="Arial Narrow" panose="020B0606020202030204" pitchFamily="34" charset="0"/>
                          <a:cs typeface="Times New Roman (Arabic)" charset="0"/>
                        </a:defRPr>
                      </a:lvl4pPr>
                      <a:lvl5pPr marL="2057400" indent="-228600">
                        <a:spcBef>
                          <a:spcPct val="20000"/>
                        </a:spcBef>
                        <a:defRPr>
                          <a:solidFill>
                            <a:schemeClr val="tx1"/>
                          </a:solidFill>
                          <a:latin typeface="Arial Narrow" panose="020B0606020202030204" pitchFamily="34" charset="0"/>
                          <a:cs typeface="Times New Roman (Arabic)" charset="0"/>
                        </a:defRPr>
                      </a:lvl5pPr>
                      <a:lvl6pPr marL="2514600" indent="-228600" algn="r" rtl="1" fontAlgn="base">
                        <a:spcBef>
                          <a:spcPct val="20000"/>
                        </a:spcBef>
                        <a:spcAft>
                          <a:spcPct val="0"/>
                        </a:spcAft>
                        <a:defRPr>
                          <a:solidFill>
                            <a:schemeClr val="tx1"/>
                          </a:solidFill>
                          <a:latin typeface="Arial Narrow" panose="020B0606020202030204" pitchFamily="34" charset="0"/>
                          <a:cs typeface="Times New Roman (Arabic)" charset="0"/>
                        </a:defRPr>
                      </a:lvl6pPr>
                      <a:lvl7pPr marL="2971800" indent="-228600" algn="r" rtl="1" fontAlgn="base">
                        <a:spcBef>
                          <a:spcPct val="20000"/>
                        </a:spcBef>
                        <a:spcAft>
                          <a:spcPct val="0"/>
                        </a:spcAft>
                        <a:defRPr>
                          <a:solidFill>
                            <a:schemeClr val="tx1"/>
                          </a:solidFill>
                          <a:latin typeface="Arial Narrow" panose="020B0606020202030204" pitchFamily="34" charset="0"/>
                          <a:cs typeface="Times New Roman (Arabic)" charset="0"/>
                        </a:defRPr>
                      </a:lvl7pPr>
                      <a:lvl8pPr marL="3429000" indent="-228600" algn="r" rtl="1" fontAlgn="base">
                        <a:spcBef>
                          <a:spcPct val="20000"/>
                        </a:spcBef>
                        <a:spcAft>
                          <a:spcPct val="0"/>
                        </a:spcAft>
                        <a:defRPr>
                          <a:solidFill>
                            <a:schemeClr val="tx1"/>
                          </a:solidFill>
                          <a:latin typeface="Arial Narrow" panose="020B0606020202030204" pitchFamily="34" charset="0"/>
                          <a:cs typeface="Times New Roman (Arabic)" charset="0"/>
                        </a:defRPr>
                      </a:lvl8pPr>
                      <a:lvl9pPr marL="3886200" indent="-228600" algn="r" rtl="1" fontAlgn="base">
                        <a:spcBef>
                          <a:spcPct val="20000"/>
                        </a:spcBef>
                        <a:spcAft>
                          <a:spcPct val="0"/>
                        </a:spcAft>
                        <a:defRPr>
                          <a:solidFill>
                            <a:schemeClr val="tx1"/>
                          </a:solidFill>
                          <a:latin typeface="Arial Narrow" panose="020B0606020202030204" pitchFamily="34" charset="0"/>
                          <a:cs typeface="Times New Roman (Arabic)" charset="0"/>
                        </a:defRPr>
                      </a:lvl9pPr>
                    </a:lstStyle>
                    <a:p>
                      <a:pPr marL="342900" marR="0" lvl="0" indent="-342900" algn="ctr" defTabSz="914400" rtl="1"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dirty="0">
                          <a:ln>
                            <a:noFill/>
                          </a:ln>
                          <a:solidFill>
                            <a:schemeClr val="tx1"/>
                          </a:solidFill>
                          <a:effectLst/>
                          <a:latin typeface="Arial Narrow" panose="020B0606020202030204" pitchFamily="34" charset="0"/>
                          <a:cs typeface="Times New Roman" panose="02020603050405020304" pitchFamily="18" charset="0"/>
                        </a:rPr>
                        <a:t>Starter</a:t>
                      </a:r>
                      <a:endParaRPr kumimoji="0" lang="en-US" altLang="en-US" sz="1600" b="1" i="0" u="none" strike="noStrike" cap="none" normalizeH="0" baseline="0" dirty="0">
                        <a:ln>
                          <a:noFill/>
                        </a:ln>
                        <a:solidFill>
                          <a:schemeClr val="tx1"/>
                        </a:solidFill>
                        <a:effectLst/>
                        <a:latin typeface="Arial Narrow" panose="020B0606020202030204" pitchFamily="34" charset="0"/>
                        <a:cs typeface="Times New Roman" panose="02020603050405020304" pitchFamily="18" charset="0"/>
                      </a:endParaRPr>
                    </a:p>
                    <a:p>
                      <a:pPr marL="342900" marR="0" lvl="0" indent="-342900" algn="ctr" defTabSz="914400" rtl="1"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dirty="0">
                          <a:ln>
                            <a:noFill/>
                          </a:ln>
                          <a:solidFill>
                            <a:schemeClr val="tx1"/>
                          </a:solidFill>
                          <a:effectLst/>
                          <a:latin typeface="Arial Narrow" panose="020B0606020202030204" pitchFamily="34" charset="0"/>
                          <a:cs typeface="Times New Roman" panose="02020603050405020304" pitchFamily="18" charset="0"/>
                        </a:rPr>
                        <a:t>(0-2weeks)       </a:t>
                      </a:r>
                      <a:endParaRPr kumimoji="0" lang="en-US" altLang="en-US" sz="2800" b="1" i="0" u="none" strike="noStrike" cap="none" normalizeH="0" baseline="0" dirty="0">
                        <a:ln>
                          <a:noFill/>
                        </a:ln>
                        <a:solidFill>
                          <a:schemeClr val="tx1"/>
                        </a:solidFill>
                        <a:effectLst/>
                        <a:latin typeface="Arial Narrow" panose="020B0606020202030204" pitchFamily="34" charset="0"/>
                        <a:cs typeface="Times New Roman (Arabic)" charset="0"/>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Narrow" panose="020B0606020202030204" pitchFamily="34" charset="0"/>
                          <a:cs typeface="Times New Roman (Arabic)" charset="0"/>
                        </a:defRPr>
                      </a:lvl1pPr>
                      <a:lvl2pPr marL="742950" indent="-285750">
                        <a:spcBef>
                          <a:spcPct val="20000"/>
                        </a:spcBef>
                        <a:defRPr sz="2400">
                          <a:solidFill>
                            <a:schemeClr val="tx1"/>
                          </a:solidFill>
                          <a:latin typeface="Arial Narrow" panose="020B0606020202030204" pitchFamily="34" charset="0"/>
                          <a:cs typeface="Times New Roman (Arabic)" charset="0"/>
                        </a:defRPr>
                      </a:lvl2pPr>
                      <a:lvl3pPr marL="1143000" indent="-228600">
                        <a:spcBef>
                          <a:spcPct val="20000"/>
                        </a:spcBef>
                        <a:defRPr sz="2000">
                          <a:solidFill>
                            <a:schemeClr val="tx1"/>
                          </a:solidFill>
                          <a:latin typeface="Arial Narrow" panose="020B0606020202030204" pitchFamily="34" charset="0"/>
                          <a:cs typeface="Times New Roman (Arabic)" charset="0"/>
                        </a:defRPr>
                      </a:lvl3pPr>
                      <a:lvl4pPr marL="1600200" indent="-228600">
                        <a:spcBef>
                          <a:spcPct val="20000"/>
                        </a:spcBef>
                        <a:defRPr>
                          <a:solidFill>
                            <a:schemeClr val="tx1"/>
                          </a:solidFill>
                          <a:latin typeface="Arial Narrow" panose="020B0606020202030204" pitchFamily="34" charset="0"/>
                          <a:cs typeface="Times New Roman (Arabic)" charset="0"/>
                        </a:defRPr>
                      </a:lvl4pPr>
                      <a:lvl5pPr marL="2057400" indent="-228600">
                        <a:spcBef>
                          <a:spcPct val="20000"/>
                        </a:spcBef>
                        <a:defRPr>
                          <a:solidFill>
                            <a:schemeClr val="tx1"/>
                          </a:solidFill>
                          <a:latin typeface="Arial Narrow" panose="020B0606020202030204" pitchFamily="34" charset="0"/>
                          <a:cs typeface="Times New Roman (Arabic)" charset="0"/>
                        </a:defRPr>
                      </a:lvl5pPr>
                      <a:lvl6pPr marL="2514600" indent="-228600" algn="r" rtl="1" fontAlgn="base">
                        <a:spcBef>
                          <a:spcPct val="20000"/>
                        </a:spcBef>
                        <a:spcAft>
                          <a:spcPct val="0"/>
                        </a:spcAft>
                        <a:defRPr>
                          <a:solidFill>
                            <a:schemeClr val="tx1"/>
                          </a:solidFill>
                          <a:latin typeface="Arial Narrow" panose="020B0606020202030204" pitchFamily="34" charset="0"/>
                          <a:cs typeface="Times New Roman (Arabic)" charset="0"/>
                        </a:defRPr>
                      </a:lvl6pPr>
                      <a:lvl7pPr marL="2971800" indent="-228600" algn="r" rtl="1" fontAlgn="base">
                        <a:spcBef>
                          <a:spcPct val="20000"/>
                        </a:spcBef>
                        <a:spcAft>
                          <a:spcPct val="0"/>
                        </a:spcAft>
                        <a:defRPr>
                          <a:solidFill>
                            <a:schemeClr val="tx1"/>
                          </a:solidFill>
                          <a:latin typeface="Arial Narrow" panose="020B0606020202030204" pitchFamily="34" charset="0"/>
                          <a:cs typeface="Times New Roman (Arabic)" charset="0"/>
                        </a:defRPr>
                      </a:lvl7pPr>
                      <a:lvl8pPr marL="3429000" indent="-228600" algn="r" rtl="1" fontAlgn="base">
                        <a:spcBef>
                          <a:spcPct val="20000"/>
                        </a:spcBef>
                        <a:spcAft>
                          <a:spcPct val="0"/>
                        </a:spcAft>
                        <a:defRPr>
                          <a:solidFill>
                            <a:schemeClr val="tx1"/>
                          </a:solidFill>
                          <a:latin typeface="Arial Narrow" panose="020B0606020202030204" pitchFamily="34" charset="0"/>
                          <a:cs typeface="Times New Roman (Arabic)" charset="0"/>
                        </a:defRPr>
                      </a:lvl8pPr>
                      <a:lvl9pPr marL="3886200" indent="-228600" algn="r" rtl="1" fontAlgn="base">
                        <a:spcBef>
                          <a:spcPct val="20000"/>
                        </a:spcBef>
                        <a:spcAft>
                          <a:spcPct val="0"/>
                        </a:spcAft>
                        <a:defRPr>
                          <a:solidFill>
                            <a:schemeClr val="tx1"/>
                          </a:solidFill>
                          <a:latin typeface="Arial Narrow" panose="020B0606020202030204" pitchFamily="34" charset="0"/>
                          <a:cs typeface="Times New Roman (Arabic)" charset="0"/>
                        </a:defRPr>
                      </a:lvl9pPr>
                    </a:lstStyle>
                    <a:p>
                      <a:pPr marL="342900" marR="0" lvl="0" indent="-342900" algn="ctr" defTabSz="914400" rtl="1"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dirty="0" err="1">
                          <a:ln>
                            <a:noFill/>
                          </a:ln>
                          <a:solidFill>
                            <a:schemeClr val="tx1"/>
                          </a:solidFill>
                          <a:effectLst/>
                          <a:latin typeface="Arial Narrow" panose="020B0606020202030204" pitchFamily="34" charset="0"/>
                          <a:cs typeface="Times New Roman" panose="02020603050405020304" pitchFamily="18" charset="0"/>
                        </a:rPr>
                        <a:t>Ist</a:t>
                      </a:r>
                      <a:r>
                        <a:rPr kumimoji="0" lang="en-US" altLang="en-US" sz="1800" b="1" i="0" u="none" strike="noStrike" cap="none" normalizeH="0" baseline="0" dirty="0">
                          <a:ln>
                            <a:noFill/>
                          </a:ln>
                          <a:solidFill>
                            <a:schemeClr val="tx1"/>
                          </a:solidFill>
                          <a:effectLst/>
                          <a:latin typeface="Arial Narrow" panose="020B0606020202030204" pitchFamily="34" charset="0"/>
                          <a:cs typeface="Times New Roman" panose="02020603050405020304" pitchFamily="18" charset="0"/>
                        </a:rPr>
                        <a:t> phase</a:t>
                      </a:r>
                      <a:endParaRPr kumimoji="0" lang="en-US" altLang="en-US" sz="1600" b="1" i="0" u="none" strike="noStrike" cap="none" normalizeH="0" baseline="0" dirty="0">
                        <a:ln>
                          <a:noFill/>
                        </a:ln>
                        <a:solidFill>
                          <a:schemeClr val="tx1"/>
                        </a:solidFill>
                        <a:effectLst/>
                        <a:latin typeface="Arial Narrow" panose="020B0606020202030204" pitchFamily="34" charset="0"/>
                        <a:cs typeface="Times New Roman" panose="02020603050405020304" pitchFamily="18" charset="0"/>
                      </a:endParaRPr>
                    </a:p>
                    <a:p>
                      <a:pPr marL="342900" marR="0" lvl="0" indent="-342900" algn="ctr" defTabSz="914400" rtl="1"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dirty="0">
                          <a:ln>
                            <a:noFill/>
                          </a:ln>
                          <a:solidFill>
                            <a:schemeClr val="tx1"/>
                          </a:solidFill>
                          <a:effectLst/>
                          <a:latin typeface="Arial Narrow" panose="020B0606020202030204" pitchFamily="34" charset="0"/>
                          <a:cs typeface="Times New Roman" panose="02020603050405020304" pitchFamily="18" charset="0"/>
                        </a:rPr>
                        <a:t>(3-8 week)             </a:t>
                      </a:r>
                      <a:endParaRPr kumimoji="0" lang="en-US" altLang="en-US" sz="2800" b="1" i="0" u="none" strike="noStrike" cap="none" normalizeH="0" baseline="0" dirty="0">
                        <a:ln>
                          <a:noFill/>
                        </a:ln>
                        <a:solidFill>
                          <a:schemeClr val="tx1"/>
                        </a:solidFill>
                        <a:effectLst/>
                        <a:latin typeface="Arial Narrow" panose="020B0606020202030204" pitchFamily="34" charset="0"/>
                        <a:cs typeface="Times New Roman (Arabic)" charset="0"/>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Narrow" panose="020B0606020202030204" pitchFamily="34" charset="0"/>
                          <a:cs typeface="Times New Roman (Arabic)" charset="0"/>
                        </a:defRPr>
                      </a:lvl1pPr>
                      <a:lvl2pPr marL="742950" indent="-285750">
                        <a:spcBef>
                          <a:spcPct val="20000"/>
                        </a:spcBef>
                        <a:defRPr sz="2400">
                          <a:solidFill>
                            <a:schemeClr val="tx1"/>
                          </a:solidFill>
                          <a:latin typeface="Arial Narrow" panose="020B0606020202030204" pitchFamily="34" charset="0"/>
                          <a:cs typeface="Times New Roman (Arabic)" charset="0"/>
                        </a:defRPr>
                      </a:lvl2pPr>
                      <a:lvl3pPr marL="1143000" indent="-228600">
                        <a:spcBef>
                          <a:spcPct val="20000"/>
                        </a:spcBef>
                        <a:defRPr sz="2000">
                          <a:solidFill>
                            <a:schemeClr val="tx1"/>
                          </a:solidFill>
                          <a:latin typeface="Arial Narrow" panose="020B0606020202030204" pitchFamily="34" charset="0"/>
                          <a:cs typeface="Times New Roman (Arabic)" charset="0"/>
                        </a:defRPr>
                      </a:lvl3pPr>
                      <a:lvl4pPr marL="1600200" indent="-228600">
                        <a:spcBef>
                          <a:spcPct val="20000"/>
                        </a:spcBef>
                        <a:defRPr>
                          <a:solidFill>
                            <a:schemeClr val="tx1"/>
                          </a:solidFill>
                          <a:latin typeface="Arial Narrow" panose="020B0606020202030204" pitchFamily="34" charset="0"/>
                          <a:cs typeface="Times New Roman (Arabic)" charset="0"/>
                        </a:defRPr>
                      </a:lvl4pPr>
                      <a:lvl5pPr marL="2057400" indent="-228600">
                        <a:spcBef>
                          <a:spcPct val="20000"/>
                        </a:spcBef>
                        <a:defRPr>
                          <a:solidFill>
                            <a:schemeClr val="tx1"/>
                          </a:solidFill>
                          <a:latin typeface="Arial Narrow" panose="020B0606020202030204" pitchFamily="34" charset="0"/>
                          <a:cs typeface="Times New Roman (Arabic)" charset="0"/>
                        </a:defRPr>
                      </a:lvl5pPr>
                      <a:lvl6pPr marL="2514600" indent="-228600" algn="r" rtl="1" fontAlgn="base">
                        <a:spcBef>
                          <a:spcPct val="20000"/>
                        </a:spcBef>
                        <a:spcAft>
                          <a:spcPct val="0"/>
                        </a:spcAft>
                        <a:defRPr>
                          <a:solidFill>
                            <a:schemeClr val="tx1"/>
                          </a:solidFill>
                          <a:latin typeface="Arial Narrow" panose="020B0606020202030204" pitchFamily="34" charset="0"/>
                          <a:cs typeface="Times New Roman (Arabic)" charset="0"/>
                        </a:defRPr>
                      </a:lvl6pPr>
                      <a:lvl7pPr marL="2971800" indent="-228600" algn="r" rtl="1" fontAlgn="base">
                        <a:spcBef>
                          <a:spcPct val="20000"/>
                        </a:spcBef>
                        <a:spcAft>
                          <a:spcPct val="0"/>
                        </a:spcAft>
                        <a:defRPr>
                          <a:solidFill>
                            <a:schemeClr val="tx1"/>
                          </a:solidFill>
                          <a:latin typeface="Arial Narrow" panose="020B0606020202030204" pitchFamily="34" charset="0"/>
                          <a:cs typeface="Times New Roman (Arabic)" charset="0"/>
                        </a:defRPr>
                      </a:lvl7pPr>
                      <a:lvl8pPr marL="3429000" indent="-228600" algn="r" rtl="1" fontAlgn="base">
                        <a:spcBef>
                          <a:spcPct val="20000"/>
                        </a:spcBef>
                        <a:spcAft>
                          <a:spcPct val="0"/>
                        </a:spcAft>
                        <a:defRPr>
                          <a:solidFill>
                            <a:schemeClr val="tx1"/>
                          </a:solidFill>
                          <a:latin typeface="Arial Narrow" panose="020B0606020202030204" pitchFamily="34" charset="0"/>
                          <a:cs typeface="Times New Roman (Arabic)" charset="0"/>
                        </a:defRPr>
                      </a:lvl8pPr>
                      <a:lvl9pPr marL="3886200" indent="-228600" algn="r" rtl="1" fontAlgn="base">
                        <a:spcBef>
                          <a:spcPct val="20000"/>
                        </a:spcBef>
                        <a:spcAft>
                          <a:spcPct val="0"/>
                        </a:spcAft>
                        <a:defRPr>
                          <a:solidFill>
                            <a:schemeClr val="tx1"/>
                          </a:solidFill>
                          <a:latin typeface="Arial Narrow" panose="020B0606020202030204" pitchFamily="34" charset="0"/>
                          <a:cs typeface="Times New Roman (Arabic)" charset="0"/>
                        </a:defRPr>
                      </a:lvl9pPr>
                    </a:lstStyle>
                    <a:p>
                      <a:pPr marL="342900" marR="0" lvl="0" indent="-342900" algn="ctr" defTabSz="914400" rtl="1"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dirty="0">
                          <a:ln>
                            <a:noFill/>
                          </a:ln>
                          <a:solidFill>
                            <a:schemeClr val="tx1"/>
                          </a:solidFill>
                          <a:effectLst/>
                          <a:latin typeface="Arial Narrow" panose="020B0606020202030204" pitchFamily="34" charset="0"/>
                          <a:cs typeface="Times New Roman" panose="02020603050405020304" pitchFamily="18" charset="0"/>
                        </a:rPr>
                        <a:t>2</a:t>
                      </a:r>
                      <a:r>
                        <a:rPr kumimoji="0" lang="en-US" altLang="en-US" sz="1800" b="1" i="0" u="none" strike="noStrike" cap="none" normalizeH="0" baseline="30000" dirty="0">
                          <a:ln>
                            <a:noFill/>
                          </a:ln>
                          <a:solidFill>
                            <a:schemeClr val="tx1"/>
                          </a:solidFill>
                          <a:effectLst/>
                          <a:latin typeface="Arial Narrow" panose="020B0606020202030204" pitchFamily="34" charset="0"/>
                          <a:cs typeface="Times New Roman" panose="02020603050405020304" pitchFamily="18" charset="0"/>
                        </a:rPr>
                        <a:t>nd</a:t>
                      </a:r>
                      <a:r>
                        <a:rPr kumimoji="0" lang="en-US" altLang="en-US" sz="1800" b="1" i="0" u="none" strike="noStrike" cap="none" normalizeH="0" baseline="0" dirty="0">
                          <a:ln>
                            <a:noFill/>
                          </a:ln>
                          <a:solidFill>
                            <a:schemeClr val="tx1"/>
                          </a:solidFill>
                          <a:effectLst/>
                          <a:latin typeface="Arial Narrow" panose="020B0606020202030204" pitchFamily="34" charset="0"/>
                          <a:cs typeface="Times New Roman" panose="02020603050405020304" pitchFamily="18" charset="0"/>
                        </a:rPr>
                        <a:t> phase</a:t>
                      </a:r>
                      <a:endParaRPr kumimoji="0" lang="en-US" altLang="en-US" sz="1600" b="1" i="0" u="none" strike="noStrike" cap="none" normalizeH="0" baseline="0" dirty="0">
                        <a:ln>
                          <a:noFill/>
                        </a:ln>
                        <a:solidFill>
                          <a:schemeClr val="tx1"/>
                        </a:solidFill>
                        <a:effectLst/>
                        <a:latin typeface="Arial Narrow" panose="020B0606020202030204" pitchFamily="34" charset="0"/>
                        <a:cs typeface="Times New Roman" panose="02020603050405020304" pitchFamily="18" charset="0"/>
                      </a:endParaRPr>
                    </a:p>
                    <a:p>
                      <a:pPr marL="342900" marR="0" lvl="0" indent="-342900" algn="ctr" defTabSz="914400" rtl="1"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dirty="0">
                          <a:ln>
                            <a:noFill/>
                          </a:ln>
                          <a:solidFill>
                            <a:schemeClr val="tx1"/>
                          </a:solidFill>
                          <a:effectLst/>
                          <a:latin typeface="Arial Narrow" panose="020B0606020202030204" pitchFamily="34" charset="0"/>
                          <a:cs typeface="Times New Roman" panose="02020603050405020304" pitchFamily="18" charset="0"/>
                        </a:rPr>
                        <a:t>(9-20 weeks)        </a:t>
                      </a:r>
                      <a:endParaRPr kumimoji="0" lang="en-US" altLang="en-US" sz="2800" b="1" i="0" u="none" strike="noStrike" cap="none" normalizeH="0" baseline="0" dirty="0">
                        <a:ln>
                          <a:noFill/>
                        </a:ln>
                        <a:solidFill>
                          <a:schemeClr val="tx1"/>
                        </a:solidFill>
                        <a:effectLst/>
                        <a:latin typeface="Arial Narrow" panose="020B0606020202030204" pitchFamily="34" charset="0"/>
                        <a:cs typeface="Times New Roman (Arabic)" charset="0"/>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Narrow" panose="020B0606020202030204" pitchFamily="34" charset="0"/>
                          <a:cs typeface="Times New Roman (Arabic)" charset="0"/>
                        </a:defRPr>
                      </a:lvl1pPr>
                      <a:lvl2pPr marL="742950" indent="-285750">
                        <a:spcBef>
                          <a:spcPct val="20000"/>
                        </a:spcBef>
                        <a:defRPr sz="2400">
                          <a:solidFill>
                            <a:schemeClr val="tx1"/>
                          </a:solidFill>
                          <a:latin typeface="Arial Narrow" panose="020B0606020202030204" pitchFamily="34" charset="0"/>
                          <a:cs typeface="Times New Roman (Arabic)" charset="0"/>
                        </a:defRPr>
                      </a:lvl2pPr>
                      <a:lvl3pPr marL="1143000" indent="-228600">
                        <a:spcBef>
                          <a:spcPct val="20000"/>
                        </a:spcBef>
                        <a:defRPr sz="2000">
                          <a:solidFill>
                            <a:schemeClr val="tx1"/>
                          </a:solidFill>
                          <a:latin typeface="Arial Narrow" panose="020B0606020202030204" pitchFamily="34" charset="0"/>
                          <a:cs typeface="Times New Roman (Arabic)" charset="0"/>
                        </a:defRPr>
                      </a:lvl3pPr>
                      <a:lvl4pPr marL="1600200" indent="-228600">
                        <a:spcBef>
                          <a:spcPct val="20000"/>
                        </a:spcBef>
                        <a:defRPr>
                          <a:solidFill>
                            <a:schemeClr val="tx1"/>
                          </a:solidFill>
                          <a:latin typeface="Arial Narrow" panose="020B0606020202030204" pitchFamily="34" charset="0"/>
                          <a:cs typeface="Times New Roman (Arabic)" charset="0"/>
                        </a:defRPr>
                      </a:lvl4pPr>
                      <a:lvl5pPr marL="2057400" indent="-228600">
                        <a:spcBef>
                          <a:spcPct val="20000"/>
                        </a:spcBef>
                        <a:defRPr>
                          <a:solidFill>
                            <a:schemeClr val="tx1"/>
                          </a:solidFill>
                          <a:latin typeface="Arial Narrow" panose="020B0606020202030204" pitchFamily="34" charset="0"/>
                          <a:cs typeface="Times New Roman (Arabic)" charset="0"/>
                        </a:defRPr>
                      </a:lvl5pPr>
                      <a:lvl6pPr marL="2514600" indent="-228600" algn="r" rtl="1" fontAlgn="base">
                        <a:spcBef>
                          <a:spcPct val="20000"/>
                        </a:spcBef>
                        <a:spcAft>
                          <a:spcPct val="0"/>
                        </a:spcAft>
                        <a:defRPr>
                          <a:solidFill>
                            <a:schemeClr val="tx1"/>
                          </a:solidFill>
                          <a:latin typeface="Arial Narrow" panose="020B0606020202030204" pitchFamily="34" charset="0"/>
                          <a:cs typeface="Times New Roman (Arabic)" charset="0"/>
                        </a:defRPr>
                      </a:lvl6pPr>
                      <a:lvl7pPr marL="2971800" indent="-228600" algn="r" rtl="1" fontAlgn="base">
                        <a:spcBef>
                          <a:spcPct val="20000"/>
                        </a:spcBef>
                        <a:spcAft>
                          <a:spcPct val="0"/>
                        </a:spcAft>
                        <a:defRPr>
                          <a:solidFill>
                            <a:schemeClr val="tx1"/>
                          </a:solidFill>
                          <a:latin typeface="Arial Narrow" panose="020B0606020202030204" pitchFamily="34" charset="0"/>
                          <a:cs typeface="Times New Roman (Arabic)" charset="0"/>
                        </a:defRPr>
                      </a:lvl7pPr>
                      <a:lvl8pPr marL="3429000" indent="-228600" algn="r" rtl="1" fontAlgn="base">
                        <a:spcBef>
                          <a:spcPct val="20000"/>
                        </a:spcBef>
                        <a:spcAft>
                          <a:spcPct val="0"/>
                        </a:spcAft>
                        <a:defRPr>
                          <a:solidFill>
                            <a:schemeClr val="tx1"/>
                          </a:solidFill>
                          <a:latin typeface="Arial Narrow" panose="020B0606020202030204" pitchFamily="34" charset="0"/>
                          <a:cs typeface="Times New Roman (Arabic)" charset="0"/>
                        </a:defRPr>
                      </a:lvl8pPr>
                      <a:lvl9pPr marL="3886200" indent="-228600" algn="r" rtl="1" fontAlgn="base">
                        <a:spcBef>
                          <a:spcPct val="20000"/>
                        </a:spcBef>
                        <a:spcAft>
                          <a:spcPct val="0"/>
                        </a:spcAft>
                        <a:defRPr>
                          <a:solidFill>
                            <a:schemeClr val="tx1"/>
                          </a:solidFill>
                          <a:latin typeface="Arial Narrow" panose="020B0606020202030204" pitchFamily="34" charset="0"/>
                          <a:cs typeface="Times New Roman (Arabic)" charset="0"/>
                        </a:defRPr>
                      </a:lvl9pPr>
                    </a:lstStyle>
                    <a:p>
                      <a:pPr marL="342900" marR="0" lvl="0" indent="-342900" algn="ctr" defTabSz="914400" rtl="1"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a:ln>
                            <a:noFill/>
                          </a:ln>
                          <a:solidFill>
                            <a:schemeClr val="tx1"/>
                          </a:solidFill>
                          <a:effectLst/>
                          <a:latin typeface="Arial Narrow" panose="020B0606020202030204" pitchFamily="34" charset="0"/>
                          <a:cs typeface="Times New Roman" panose="02020603050405020304" pitchFamily="18" charset="0"/>
                        </a:rPr>
                        <a:t>Layer</a:t>
                      </a:r>
                      <a:endParaRPr kumimoji="0" lang="en-US" altLang="en-US" sz="2800" b="1" i="0" u="none" strike="noStrike" cap="none" normalizeH="0" baseline="0">
                        <a:ln>
                          <a:noFill/>
                        </a:ln>
                        <a:solidFill>
                          <a:schemeClr val="tx1"/>
                        </a:solidFill>
                        <a:effectLst/>
                        <a:latin typeface="Arial Narrow" panose="020B0606020202030204" pitchFamily="34" charset="0"/>
                        <a:cs typeface="Times New Roman (Arabic)" charset="0"/>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Narrow" panose="020B0606020202030204" pitchFamily="34" charset="0"/>
                          <a:cs typeface="Times New Roman (Arabic)" charset="0"/>
                        </a:defRPr>
                      </a:lvl1pPr>
                      <a:lvl2pPr marL="742950" indent="-285750">
                        <a:spcBef>
                          <a:spcPct val="20000"/>
                        </a:spcBef>
                        <a:defRPr sz="2400">
                          <a:solidFill>
                            <a:schemeClr val="tx1"/>
                          </a:solidFill>
                          <a:latin typeface="Arial Narrow" panose="020B0606020202030204" pitchFamily="34" charset="0"/>
                          <a:cs typeface="Times New Roman (Arabic)" charset="0"/>
                        </a:defRPr>
                      </a:lvl2pPr>
                      <a:lvl3pPr marL="1143000" indent="-228600">
                        <a:spcBef>
                          <a:spcPct val="20000"/>
                        </a:spcBef>
                        <a:defRPr sz="2000">
                          <a:solidFill>
                            <a:schemeClr val="tx1"/>
                          </a:solidFill>
                          <a:latin typeface="Arial Narrow" panose="020B0606020202030204" pitchFamily="34" charset="0"/>
                          <a:cs typeface="Times New Roman (Arabic)" charset="0"/>
                        </a:defRPr>
                      </a:lvl3pPr>
                      <a:lvl4pPr marL="1600200" indent="-228600">
                        <a:spcBef>
                          <a:spcPct val="20000"/>
                        </a:spcBef>
                        <a:defRPr>
                          <a:solidFill>
                            <a:schemeClr val="tx1"/>
                          </a:solidFill>
                          <a:latin typeface="Arial Narrow" panose="020B0606020202030204" pitchFamily="34" charset="0"/>
                          <a:cs typeface="Times New Roman (Arabic)" charset="0"/>
                        </a:defRPr>
                      </a:lvl4pPr>
                      <a:lvl5pPr marL="2057400" indent="-228600">
                        <a:spcBef>
                          <a:spcPct val="20000"/>
                        </a:spcBef>
                        <a:defRPr>
                          <a:solidFill>
                            <a:schemeClr val="tx1"/>
                          </a:solidFill>
                          <a:latin typeface="Arial Narrow" panose="020B0606020202030204" pitchFamily="34" charset="0"/>
                          <a:cs typeface="Times New Roman (Arabic)" charset="0"/>
                        </a:defRPr>
                      </a:lvl5pPr>
                      <a:lvl6pPr marL="2514600" indent="-228600" algn="r" rtl="1" fontAlgn="base">
                        <a:spcBef>
                          <a:spcPct val="20000"/>
                        </a:spcBef>
                        <a:spcAft>
                          <a:spcPct val="0"/>
                        </a:spcAft>
                        <a:defRPr>
                          <a:solidFill>
                            <a:schemeClr val="tx1"/>
                          </a:solidFill>
                          <a:latin typeface="Arial Narrow" panose="020B0606020202030204" pitchFamily="34" charset="0"/>
                          <a:cs typeface="Times New Roman (Arabic)" charset="0"/>
                        </a:defRPr>
                      </a:lvl6pPr>
                      <a:lvl7pPr marL="2971800" indent="-228600" algn="r" rtl="1" fontAlgn="base">
                        <a:spcBef>
                          <a:spcPct val="20000"/>
                        </a:spcBef>
                        <a:spcAft>
                          <a:spcPct val="0"/>
                        </a:spcAft>
                        <a:defRPr>
                          <a:solidFill>
                            <a:schemeClr val="tx1"/>
                          </a:solidFill>
                          <a:latin typeface="Arial Narrow" panose="020B0606020202030204" pitchFamily="34" charset="0"/>
                          <a:cs typeface="Times New Roman (Arabic)" charset="0"/>
                        </a:defRPr>
                      </a:lvl7pPr>
                      <a:lvl8pPr marL="3429000" indent="-228600" algn="r" rtl="1" fontAlgn="base">
                        <a:spcBef>
                          <a:spcPct val="20000"/>
                        </a:spcBef>
                        <a:spcAft>
                          <a:spcPct val="0"/>
                        </a:spcAft>
                        <a:defRPr>
                          <a:solidFill>
                            <a:schemeClr val="tx1"/>
                          </a:solidFill>
                          <a:latin typeface="Arial Narrow" panose="020B0606020202030204" pitchFamily="34" charset="0"/>
                          <a:cs typeface="Times New Roman (Arabic)" charset="0"/>
                        </a:defRPr>
                      </a:lvl8pPr>
                      <a:lvl9pPr marL="3886200" indent="-228600" algn="r" rtl="1" fontAlgn="base">
                        <a:spcBef>
                          <a:spcPct val="20000"/>
                        </a:spcBef>
                        <a:spcAft>
                          <a:spcPct val="0"/>
                        </a:spcAft>
                        <a:defRPr>
                          <a:solidFill>
                            <a:schemeClr val="tx1"/>
                          </a:solidFill>
                          <a:latin typeface="Arial Narrow" panose="020B0606020202030204" pitchFamily="34" charset="0"/>
                          <a:cs typeface="Times New Roman (Arabic)" charset="0"/>
                        </a:defRPr>
                      </a:lvl9pPr>
                    </a:lstStyle>
                    <a:p>
                      <a:pPr marL="342900" marR="0" lvl="0" indent="-342900" algn="ctr" defTabSz="914400" rtl="1"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a:ln>
                            <a:noFill/>
                          </a:ln>
                          <a:solidFill>
                            <a:schemeClr val="tx1"/>
                          </a:solidFill>
                          <a:effectLst/>
                          <a:latin typeface="Arial Narrow" panose="020B0606020202030204" pitchFamily="34" charset="0"/>
                          <a:cs typeface="Times New Roman" panose="02020603050405020304" pitchFamily="18" charset="0"/>
                        </a:rPr>
                        <a:t>Breeder</a:t>
                      </a:r>
                      <a:endParaRPr kumimoji="0" lang="en-US" altLang="en-US" sz="2800" b="1" i="0" u="none" strike="noStrike" cap="none" normalizeH="0" baseline="0">
                        <a:ln>
                          <a:noFill/>
                        </a:ln>
                        <a:solidFill>
                          <a:schemeClr val="tx1"/>
                        </a:solidFill>
                        <a:effectLst/>
                        <a:latin typeface="Arial Narrow" panose="020B0606020202030204" pitchFamily="34" charset="0"/>
                        <a:cs typeface="Times New Roman (Arabic)" charset="0"/>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84128">
                <a:tc>
                  <a:txBody>
                    <a:bodyPr/>
                    <a:lstStyle>
                      <a:lvl1pPr marL="342900" indent="-342900">
                        <a:spcBef>
                          <a:spcPct val="20000"/>
                        </a:spcBef>
                        <a:defRPr sz="2800">
                          <a:solidFill>
                            <a:schemeClr val="tx1"/>
                          </a:solidFill>
                          <a:latin typeface="Arial Narrow" panose="020B0606020202030204" pitchFamily="34" charset="0"/>
                          <a:cs typeface="Times New Roman (Arabic)" charset="0"/>
                        </a:defRPr>
                      </a:lvl1pPr>
                      <a:lvl2pPr marL="742950" indent="-285750">
                        <a:spcBef>
                          <a:spcPct val="20000"/>
                        </a:spcBef>
                        <a:defRPr sz="2400">
                          <a:solidFill>
                            <a:schemeClr val="tx1"/>
                          </a:solidFill>
                          <a:latin typeface="Arial Narrow" panose="020B0606020202030204" pitchFamily="34" charset="0"/>
                          <a:cs typeface="Times New Roman (Arabic)" charset="0"/>
                        </a:defRPr>
                      </a:lvl2pPr>
                      <a:lvl3pPr marL="1143000" indent="-228600">
                        <a:spcBef>
                          <a:spcPct val="20000"/>
                        </a:spcBef>
                        <a:defRPr sz="2000">
                          <a:solidFill>
                            <a:schemeClr val="tx1"/>
                          </a:solidFill>
                          <a:latin typeface="Arial Narrow" panose="020B0606020202030204" pitchFamily="34" charset="0"/>
                          <a:cs typeface="Times New Roman (Arabic)" charset="0"/>
                        </a:defRPr>
                      </a:lvl3pPr>
                      <a:lvl4pPr marL="1600200" indent="-228600">
                        <a:spcBef>
                          <a:spcPct val="20000"/>
                        </a:spcBef>
                        <a:defRPr>
                          <a:solidFill>
                            <a:schemeClr val="tx1"/>
                          </a:solidFill>
                          <a:latin typeface="Arial Narrow" panose="020B0606020202030204" pitchFamily="34" charset="0"/>
                          <a:cs typeface="Times New Roman (Arabic)" charset="0"/>
                        </a:defRPr>
                      </a:lvl4pPr>
                      <a:lvl5pPr marL="2057400" indent="-228600">
                        <a:spcBef>
                          <a:spcPct val="20000"/>
                        </a:spcBef>
                        <a:defRPr>
                          <a:solidFill>
                            <a:schemeClr val="tx1"/>
                          </a:solidFill>
                          <a:latin typeface="Arial Narrow" panose="020B0606020202030204" pitchFamily="34" charset="0"/>
                          <a:cs typeface="Times New Roman (Arabic)" charset="0"/>
                        </a:defRPr>
                      </a:lvl5pPr>
                      <a:lvl6pPr marL="2514600" indent="-228600" algn="r" rtl="1" fontAlgn="base">
                        <a:spcBef>
                          <a:spcPct val="20000"/>
                        </a:spcBef>
                        <a:spcAft>
                          <a:spcPct val="0"/>
                        </a:spcAft>
                        <a:defRPr>
                          <a:solidFill>
                            <a:schemeClr val="tx1"/>
                          </a:solidFill>
                          <a:latin typeface="Arial Narrow" panose="020B0606020202030204" pitchFamily="34" charset="0"/>
                          <a:cs typeface="Times New Roman (Arabic)" charset="0"/>
                        </a:defRPr>
                      </a:lvl6pPr>
                      <a:lvl7pPr marL="2971800" indent="-228600" algn="r" rtl="1" fontAlgn="base">
                        <a:spcBef>
                          <a:spcPct val="20000"/>
                        </a:spcBef>
                        <a:spcAft>
                          <a:spcPct val="0"/>
                        </a:spcAft>
                        <a:defRPr>
                          <a:solidFill>
                            <a:schemeClr val="tx1"/>
                          </a:solidFill>
                          <a:latin typeface="Arial Narrow" panose="020B0606020202030204" pitchFamily="34" charset="0"/>
                          <a:cs typeface="Times New Roman (Arabic)" charset="0"/>
                        </a:defRPr>
                      </a:lvl7pPr>
                      <a:lvl8pPr marL="3429000" indent="-228600" algn="r" rtl="1" fontAlgn="base">
                        <a:spcBef>
                          <a:spcPct val="20000"/>
                        </a:spcBef>
                        <a:spcAft>
                          <a:spcPct val="0"/>
                        </a:spcAft>
                        <a:defRPr>
                          <a:solidFill>
                            <a:schemeClr val="tx1"/>
                          </a:solidFill>
                          <a:latin typeface="Arial Narrow" panose="020B0606020202030204" pitchFamily="34" charset="0"/>
                          <a:cs typeface="Times New Roman (Arabic)" charset="0"/>
                        </a:defRPr>
                      </a:lvl8pPr>
                      <a:lvl9pPr marL="3886200" indent="-228600" algn="r" rtl="1" fontAlgn="base">
                        <a:spcBef>
                          <a:spcPct val="20000"/>
                        </a:spcBef>
                        <a:spcAft>
                          <a:spcPct val="0"/>
                        </a:spcAft>
                        <a:defRPr>
                          <a:solidFill>
                            <a:schemeClr val="tx1"/>
                          </a:solidFill>
                          <a:latin typeface="Arial Narrow" panose="020B0606020202030204" pitchFamily="34" charset="0"/>
                          <a:cs typeface="Times New Roman (Arabic)" charset="0"/>
                        </a:defRPr>
                      </a:lvl9pPr>
                    </a:lstStyle>
                    <a:p>
                      <a:pPr marL="342900" marR="0" lvl="0" indent="-342900" algn="l" defTabSz="914400" rtl="1"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a:ln>
                            <a:noFill/>
                          </a:ln>
                          <a:solidFill>
                            <a:schemeClr val="tx1"/>
                          </a:solidFill>
                          <a:effectLst/>
                          <a:latin typeface="Arial Narrow" panose="020B0606020202030204" pitchFamily="34" charset="0"/>
                          <a:cs typeface="Times New Roman" panose="02020603050405020304" pitchFamily="18" charset="0"/>
                        </a:rPr>
                        <a:t>ME K cal/kg</a:t>
                      </a:r>
                      <a:endParaRPr kumimoji="0" lang="en-US" altLang="en-US" sz="2400" b="1" i="0" u="none" strike="noStrike" cap="none" normalizeH="0" baseline="0">
                        <a:ln>
                          <a:noFill/>
                        </a:ln>
                        <a:solidFill>
                          <a:schemeClr val="tx1"/>
                        </a:solidFill>
                        <a:effectLst/>
                        <a:latin typeface="Arial Narrow" panose="020B0606020202030204" pitchFamily="34" charset="0"/>
                        <a:cs typeface="Times New Roman (Arabic)" charset="0"/>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Narrow" panose="020B0606020202030204" pitchFamily="34" charset="0"/>
                          <a:cs typeface="Times New Roman (Arabic)" charset="0"/>
                        </a:defRPr>
                      </a:lvl1pPr>
                      <a:lvl2pPr marL="742950" indent="-285750">
                        <a:spcBef>
                          <a:spcPct val="20000"/>
                        </a:spcBef>
                        <a:defRPr sz="2400">
                          <a:solidFill>
                            <a:schemeClr val="tx1"/>
                          </a:solidFill>
                          <a:latin typeface="Arial Narrow" panose="020B0606020202030204" pitchFamily="34" charset="0"/>
                          <a:cs typeface="Times New Roman (Arabic)" charset="0"/>
                        </a:defRPr>
                      </a:lvl2pPr>
                      <a:lvl3pPr marL="1143000" indent="-228600">
                        <a:spcBef>
                          <a:spcPct val="20000"/>
                        </a:spcBef>
                        <a:defRPr sz="2000">
                          <a:solidFill>
                            <a:schemeClr val="tx1"/>
                          </a:solidFill>
                          <a:latin typeface="Arial Narrow" panose="020B0606020202030204" pitchFamily="34" charset="0"/>
                          <a:cs typeface="Times New Roman (Arabic)" charset="0"/>
                        </a:defRPr>
                      </a:lvl3pPr>
                      <a:lvl4pPr marL="1600200" indent="-228600">
                        <a:spcBef>
                          <a:spcPct val="20000"/>
                        </a:spcBef>
                        <a:defRPr>
                          <a:solidFill>
                            <a:schemeClr val="tx1"/>
                          </a:solidFill>
                          <a:latin typeface="Arial Narrow" panose="020B0606020202030204" pitchFamily="34" charset="0"/>
                          <a:cs typeface="Times New Roman (Arabic)" charset="0"/>
                        </a:defRPr>
                      </a:lvl4pPr>
                      <a:lvl5pPr marL="2057400" indent="-228600">
                        <a:spcBef>
                          <a:spcPct val="20000"/>
                        </a:spcBef>
                        <a:defRPr>
                          <a:solidFill>
                            <a:schemeClr val="tx1"/>
                          </a:solidFill>
                          <a:latin typeface="Arial Narrow" panose="020B0606020202030204" pitchFamily="34" charset="0"/>
                          <a:cs typeface="Times New Roman (Arabic)" charset="0"/>
                        </a:defRPr>
                      </a:lvl5pPr>
                      <a:lvl6pPr marL="2514600" indent="-228600" algn="r" rtl="1" fontAlgn="base">
                        <a:spcBef>
                          <a:spcPct val="20000"/>
                        </a:spcBef>
                        <a:spcAft>
                          <a:spcPct val="0"/>
                        </a:spcAft>
                        <a:defRPr>
                          <a:solidFill>
                            <a:schemeClr val="tx1"/>
                          </a:solidFill>
                          <a:latin typeface="Arial Narrow" panose="020B0606020202030204" pitchFamily="34" charset="0"/>
                          <a:cs typeface="Times New Roman (Arabic)" charset="0"/>
                        </a:defRPr>
                      </a:lvl6pPr>
                      <a:lvl7pPr marL="2971800" indent="-228600" algn="r" rtl="1" fontAlgn="base">
                        <a:spcBef>
                          <a:spcPct val="20000"/>
                        </a:spcBef>
                        <a:spcAft>
                          <a:spcPct val="0"/>
                        </a:spcAft>
                        <a:defRPr>
                          <a:solidFill>
                            <a:schemeClr val="tx1"/>
                          </a:solidFill>
                          <a:latin typeface="Arial Narrow" panose="020B0606020202030204" pitchFamily="34" charset="0"/>
                          <a:cs typeface="Times New Roman (Arabic)" charset="0"/>
                        </a:defRPr>
                      </a:lvl7pPr>
                      <a:lvl8pPr marL="3429000" indent="-228600" algn="r" rtl="1" fontAlgn="base">
                        <a:spcBef>
                          <a:spcPct val="20000"/>
                        </a:spcBef>
                        <a:spcAft>
                          <a:spcPct val="0"/>
                        </a:spcAft>
                        <a:defRPr>
                          <a:solidFill>
                            <a:schemeClr val="tx1"/>
                          </a:solidFill>
                          <a:latin typeface="Arial Narrow" panose="020B0606020202030204" pitchFamily="34" charset="0"/>
                          <a:cs typeface="Times New Roman (Arabic)" charset="0"/>
                        </a:defRPr>
                      </a:lvl8pPr>
                      <a:lvl9pPr marL="3886200" indent="-228600" algn="r" rtl="1" fontAlgn="base">
                        <a:spcBef>
                          <a:spcPct val="20000"/>
                        </a:spcBef>
                        <a:spcAft>
                          <a:spcPct val="0"/>
                        </a:spcAft>
                        <a:defRPr>
                          <a:solidFill>
                            <a:schemeClr val="tx1"/>
                          </a:solidFill>
                          <a:latin typeface="Arial Narrow" panose="020B0606020202030204" pitchFamily="34" charset="0"/>
                          <a:cs typeface="Times New Roman (Arabic)" charset="0"/>
                        </a:defRPr>
                      </a:lvl9pPr>
                    </a:lstStyle>
                    <a:p>
                      <a:pPr marL="342900" marR="0" lvl="0" indent="-342900" algn="l" defTabSz="914400" rtl="1"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a:ln>
                            <a:noFill/>
                          </a:ln>
                          <a:solidFill>
                            <a:schemeClr val="tx1"/>
                          </a:solidFill>
                          <a:effectLst/>
                          <a:latin typeface="Arial Narrow" panose="020B0606020202030204" pitchFamily="34" charset="0"/>
                          <a:cs typeface="Times New Roman" panose="02020603050405020304" pitchFamily="18" charset="0"/>
                        </a:rPr>
                        <a:t>2750</a:t>
                      </a:r>
                      <a:endParaRPr kumimoji="0" lang="en-US" altLang="en-US" sz="2400" b="1" i="0" u="none" strike="noStrike" cap="none" normalizeH="0" baseline="0">
                        <a:ln>
                          <a:noFill/>
                        </a:ln>
                        <a:solidFill>
                          <a:schemeClr val="tx1"/>
                        </a:solidFill>
                        <a:effectLst/>
                        <a:latin typeface="Arial Narrow" panose="020B0606020202030204" pitchFamily="34" charset="0"/>
                        <a:cs typeface="Times New Roman (Arabic)" charset="0"/>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tabLst>
                          <a:tab pos="4508500" algn="l"/>
                        </a:tabLst>
                        <a:defRPr sz="2800">
                          <a:solidFill>
                            <a:schemeClr val="tx1"/>
                          </a:solidFill>
                          <a:latin typeface="Arial Narrow" panose="020B0606020202030204" pitchFamily="34" charset="0"/>
                          <a:cs typeface="Times New Roman (Arabic)" charset="0"/>
                        </a:defRPr>
                      </a:lvl1pPr>
                      <a:lvl2pPr marL="742950" indent="-285750">
                        <a:spcBef>
                          <a:spcPct val="20000"/>
                        </a:spcBef>
                        <a:tabLst>
                          <a:tab pos="4508500" algn="l"/>
                        </a:tabLst>
                        <a:defRPr sz="2400">
                          <a:solidFill>
                            <a:schemeClr val="tx1"/>
                          </a:solidFill>
                          <a:latin typeface="Arial Narrow" panose="020B0606020202030204" pitchFamily="34" charset="0"/>
                          <a:cs typeface="Times New Roman (Arabic)" charset="0"/>
                        </a:defRPr>
                      </a:lvl2pPr>
                      <a:lvl3pPr marL="1143000" indent="-228600">
                        <a:spcBef>
                          <a:spcPct val="20000"/>
                        </a:spcBef>
                        <a:tabLst>
                          <a:tab pos="4508500" algn="l"/>
                        </a:tabLst>
                        <a:defRPr sz="2000">
                          <a:solidFill>
                            <a:schemeClr val="tx1"/>
                          </a:solidFill>
                          <a:latin typeface="Arial Narrow" panose="020B0606020202030204" pitchFamily="34" charset="0"/>
                          <a:cs typeface="Times New Roman (Arabic)" charset="0"/>
                        </a:defRPr>
                      </a:lvl3pPr>
                      <a:lvl4pPr marL="1600200" indent="-228600">
                        <a:spcBef>
                          <a:spcPct val="20000"/>
                        </a:spcBef>
                        <a:tabLst>
                          <a:tab pos="4508500" algn="l"/>
                        </a:tabLst>
                        <a:defRPr>
                          <a:solidFill>
                            <a:schemeClr val="tx1"/>
                          </a:solidFill>
                          <a:latin typeface="Arial Narrow" panose="020B0606020202030204" pitchFamily="34" charset="0"/>
                          <a:cs typeface="Times New Roman (Arabic)" charset="0"/>
                        </a:defRPr>
                      </a:lvl4pPr>
                      <a:lvl5pPr marL="2057400" indent="-228600">
                        <a:spcBef>
                          <a:spcPct val="20000"/>
                        </a:spcBef>
                        <a:tabLst>
                          <a:tab pos="4508500" algn="l"/>
                        </a:tabLst>
                        <a:defRPr>
                          <a:solidFill>
                            <a:schemeClr val="tx1"/>
                          </a:solidFill>
                          <a:latin typeface="Arial Narrow" panose="020B0606020202030204" pitchFamily="34" charset="0"/>
                          <a:cs typeface="Times New Roman (Arabic)" charset="0"/>
                        </a:defRPr>
                      </a:lvl5pPr>
                      <a:lvl6pPr marL="2514600" indent="-228600" algn="r" rtl="1" fontAlgn="base">
                        <a:spcBef>
                          <a:spcPct val="20000"/>
                        </a:spcBef>
                        <a:spcAft>
                          <a:spcPct val="0"/>
                        </a:spcAft>
                        <a:tabLst>
                          <a:tab pos="4508500" algn="l"/>
                        </a:tabLst>
                        <a:defRPr>
                          <a:solidFill>
                            <a:schemeClr val="tx1"/>
                          </a:solidFill>
                          <a:latin typeface="Arial Narrow" panose="020B0606020202030204" pitchFamily="34" charset="0"/>
                          <a:cs typeface="Times New Roman (Arabic)" charset="0"/>
                        </a:defRPr>
                      </a:lvl6pPr>
                      <a:lvl7pPr marL="2971800" indent="-228600" algn="r" rtl="1" fontAlgn="base">
                        <a:spcBef>
                          <a:spcPct val="20000"/>
                        </a:spcBef>
                        <a:spcAft>
                          <a:spcPct val="0"/>
                        </a:spcAft>
                        <a:tabLst>
                          <a:tab pos="4508500" algn="l"/>
                        </a:tabLst>
                        <a:defRPr>
                          <a:solidFill>
                            <a:schemeClr val="tx1"/>
                          </a:solidFill>
                          <a:latin typeface="Arial Narrow" panose="020B0606020202030204" pitchFamily="34" charset="0"/>
                          <a:cs typeface="Times New Roman (Arabic)" charset="0"/>
                        </a:defRPr>
                      </a:lvl7pPr>
                      <a:lvl8pPr marL="3429000" indent="-228600" algn="r" rtl="1" fontAlgn="base">
                        <a:spcBef>
                          <a:spcPct val="20000"/>
                        </a:spcBef>
                        <a:spcAft>
                          <a:spcPct val="0"/>
                        </a:spcAft>
                        <a:tabLst>
                          <a:tab pos="4508500" algn="l"/>
                        </a:tabLst>
                        <a:defRPr>
                          <a:solidFill>
                            <a:schemeClr val="tx1"/>
                          </a:solidFill>
                          <a:latin typeface="Arial Narrow" panose="020B0606020202030204" pitchFamily="34" charset="0"/>
                          <a:cs typeface="Times New Roman (Arabic)" charset="0"/>
                        </a:defRPr>
                      </a:lvl8pPr>
                      <a:lvl9pPr marL="3886200" indent="-228600" algn="r" rtl="1" fontAlgn="base">
                        <a:spcBef>
                          <a:spcPct val="20000"/>
                        </a:spcBef>
                        <a:spcAft>
                          <a:spcPct val="0"/>
                        </a:spcAft>
                        <a:tabLst>
                          <a:tab pos="4508500" algn="l"/>
                        </a:tabLst>
                        <a:defRPr>
                          <a:solidFill>
                            <a:schemeClr val="tx1"/>
                          </a:solidFill>
                          <a:latin typeface="Arial Narrow" panose="020B0606020202030204" pitchFamily="34" charset="0"/>
                          <a:cs typeface="Times New Roman (Arabic)" charset="0"/>
                        </a:defRPr>
                      </a:lvl9pPr>
                    </a:lstStyle>
                    <a:p>
                      <a:pPr marL="342900" marR="0" lvl="0" indent="-342900" algn="l" defTabSz="914400" rtl="1" eaLnBrk="1" fontAlgn="base" latinLnBrk="0" hangingPunct="1">
                        <a:lnSpc>
                          <a:spcPct val="100000"/>
                        </a:lnSpc>
                        <a:spcBef>
                          <a:spcPct val="0"/>
                        </a:spcBef>
                        <a:spcAft>
                          <a:spcPct val="0"/>
                        </a:spcAft>
                        <a:buClrTx/>
                        <a:buSzTx/>
                        <a:buFontTx/>
                        <a:buNone/>
                        <a:tabLst>
                          <a:tab pos="4508500" algn="l"/>
                        </a:tabLst>
                      </a:pPr>
                      <a:r>
                        <a:rPr kumimoji="0" lang="en-US" altLang="en-US" sz="1600" b="1" i="0" u="none" strike="noStrike" cap="none" normalizeH="0" baseline="0">
                          <a:ln>
                            <a:noFill/>
                          </a:ln>
                          <a:solidFill>
                            <a:schemeClr val="tx1"/>
                          </a:solidFill>
                          <a:effectLst/>
                          <a:latin typeface="Arial Narrow" panose="020B0606020202030204" pitchFamily="34" charset="0"/>
                          <a:cs typeface="Times New Roman" panose="02020603050405020304" pitchFamily="18" charset="0"/>
                        </a:rPr>
                        <a:t>2750</a:t>
                      </a:r>
                      <a:endParaRPr kumimoji="0" lang="en-US" altLang="en-US" sz="1400" b="1" i="0" u="none" strike="noStrike" cap="none" normalizeH="0" baseline="0">
                        <a:ln>
                          <a:noFill/>
                        </a:ln>
                        <a:solidFill>
                          <a:schemeClr val="tx1"/>
                        </a:solidFill>
                        <a:effectLst/>
                        <a:latin typeface="Arial Narrow" panose="020B0606020202030204" pitchFamily="34" charset="0"/>
                        <a:cs typeface="Times New Roman" panose="02020603050405020304" pitchFamily="18" charset="0"/>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Narrow" panose="020B0606020202030204" pitchFamily="34" charset="0"/>
                          <a:cs typeface="Times New Roman (Arabic)" charset="0"/>
                        </a:defRPr>
                      </a:lvl1pPr>
                      <a:lvl2pPr marL="742950" indent="-285750">
                        <a:spcBef>
                          <a:spcPct val="20000"/>
                        </a:spcBef>
                        <a:defRPr sz="2400">
                          <a:solidFill>
                            <a:schemeClr val="tx1"/>
                          </a:solidFill>
                          <a:latin typeface="Arial Narrow" panose="020B0606020202030204" pitchFamily="34" charset="0"/>
                          <a:cs typeface="Times New Roman (Arabic)" charset="0"/>
                        </a:defRPr>
                      </a:lvl2pPr>
                      <a:lvl3pPr marL="1143000" indent="-228600">
                        <a:spcBef>
                          <a:spcPct val="20000"/>
                        </a:spcBef>
                        <a:defRPr sz="2000">
                          <a:solidFill>
                            <a:schemeClr val="tx1"/>
                          </a:solidFill>
                          <a:latin typeface="Arial Narrow" panose="020B0606020202030204" pitchFamily="34" charset="0"/>
                          <a:cs typeface="Times New Roman (Arabic)" charset="0"/>
                        </a:defRPr>
                      </a:lvl3pPr>
                      <a:lvl4pPr marL="1600200" indent="-228600">
                        <a:spcBef>
                          <a:spcPct val="20000"/>
                        </a:spcBef>
                        <a:defRPr>
                          <a:solidFill>
                            <a:schemeClr val="tx1"/>
                          </a:solidFill>
                          <a:latin typeface="Arial Narrow" panose="020B0606020202030204" pitchFamily="34" charset="0"/>
                          <a:cs typeface="Times New Roman (Arabic)" charset="0"/>
                        </a:defRPr>
                      </a:lvl4pPr>
                      <a:lvl5pPr marL="2057400" indent="-228600">
                        <a:spcBef>
                          <a:spcPct val="20000"/>
                        </a:spcBef>
                        <a:defRPr>
                          <a:solidFill>
                            <a:schemeClr val="tx1"/>
                          </a:solidFill>
                          <a:latin typeface="Arial Narrow" panose="020B0606020202030204" pitchFamily="34" charset="0"/>
                          <a:cs typeface="Times New Roman (Arabic)" charset="0"/>
                        </a:defRPr>
                      </a:lvl5pPr>
                      <a:lvl6pPr marL="2514600" indent="-228600" algn="r" rtl="1" fontAlgn="base">
                        <a:spcBef>
                          <a:spcPct val="20000"/>
                        </a:spcBef>
                        <a:spcAft>
                          <a:spcPct val="0"/>
                        </a:spcAft>
                        <a:defRPr>
                          <a:solidFill>
                            <a:schemeClr val="tx1"/>
                          </a:solidFill>
                          <a:latin typeface="Arial Narrow" panose="020B0606020202030204" pitchFamily="34" charset="0"/>
                          <a:cs typeface="Times New Roman (Arabic)" charset="0"/>
                        </a:defRPr>
                      </a:lvl6pPr>
                      <a:lvl7pPr marL="2971800" indent="-228600" algn="r" rtl="1" fontAlgn="base">
                        <a:spcBef>
                          <a:spcPct val="20000"/>
                        </a:spcBef>
                        <a:spcAft>
                          <a:spcPct val="0"/>
                        </a:spcAft>
                        <a:defRPr>
                          <a:solidFill>
                            <a:schemeClr val="tx1"/>
                          </a:solidFill>
                          <a:latin typeface="Arial Narrow" panose="020B0606020202030204" pitchFamily="34" charset="0"/>
                          <a:cs typeface="Times New Roman (Arabic)" charset="0"/>
                        </a:defRPr>
                      </a:lvl7pPr>
                      <a:lvl8pPr marL="3429000" indent="-228600" algn="r" rtl="1" fontAlgn="base">
                        <a:spcBef>
                          <a:spcPct val="20000"/>
                        </a:spcBef>
                        <a:spcAft>
                          <a:spcPct val="0"/>
                        </a:spcAft>
                        <a:defRPr>
                          <a:solidFill>
                            <a:schemeClr val="tx1"/>
                          </a:solidFill>
                          <a:latin typeface="Arial Narrow" panose="020B0606020202030204" pitchFamily="34" charset="0"/>
                          <a:cs typeface="Times New Roman (Arabic)" charset="0"/>
                        </a:defRPr>
                      </a:lvl8pPr>
                      <a:lvl9pPr marL="3886200" indent="-228600" algn="r" rtl="1" fontAlgn="base">
                        <a:spcBef>
                          <a:spcPct val="20000"/>
                        </a:spcBef>
                        <a:spcAft>
                          <a:spcPct val="0"/>
                        </a:spcAft>
                        <a:defRPr>
                          <a:solidFill>
                            <a:schemeClr val="tx1"/>
                          </a:solidFill>
                          <a:latin typeface="Arial Narrow" panose="020B0606020202030204" pitchFamily="34" charset="0"/>
                          <a:cs typeface="Times New Roman (Arabic)" charset="0"/>
                        </a:defRPr>
                      </a:lvl9pPr>
                    </a:lstStyle>
                    <a:p>
                      <a:pPr marL="342900" marR="0" lvl="0" indent="-342900" algn="l" defTabSz="914400" rtl="1"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a:ln>
                            <a:noFill/>
                          </a:ln>
                          <a:solidFill>
                            <a:schemeClr val="tx1"/>
                          </a:solidFill>
                          <a:effectLst/>
                          <a:latin typeface="Arial Narrow" panose="020B0606020202030204" pitchFamily="34" charset="0"/>
                          <a:cs typeface="Times New Roman" panose="02020603050405020304" pitchFamily="18" charset="0"/>
                        </a:rPr>
                        <a:t>2700</a:t>
                      </a:r>
                      <a:endParaRPr kumimoji="0" lang="en-US" altLang="en-US" sz="2400" b="1" i="0" u="none" strike="noStrike" cap="none" normalizeH="0" baseline="0">
                        <a:ln>
                          <a:noFill/>
                        </a:ln>
                        <a:solidFill>
                          <a:schemeClr val="tx1"/>
                        </a:solidFill>
                        <a:effectLst/>
                        <a:latin typeface="Arial Narrow" panose="020B0606020202030204" pitchFamily="34" charset="0"/>
                        <a:cs typeface="Times New Roman (Arabic)" charset="0"/>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Narrow" panose="020B0606020202030204" pitchFamily="34" charset="0"/>
                          <a:cs typeface="Times New Roman (Arabic)" charset="0"/>
                        </a:defRPr>
                      </a:lvl1pPr>
                      <a:lvl2pPr marL="742950" indent="-285750">
                        <a:spcBef>
                          <a:spcPct val="20000"/>
                        </a:spcBef>
                        <a:defRPr sz="2400">
                          <a:solidFill>
                            <a:schemeClr val="tx1"/>
                          </a:solidFill>
                          <a:latin typeface="Arial Narrow" panose="020B0606020202030204" pitchFamily="34" charset="0"/>
                          <a:cs typeface="Times New Roman (Arabic)" charset="0"/>
                        </a:defRPr>
                      </a:lvl2pPr>
                      <a:lvl3pPr marL="1143000" indent="-228600">
                        <a:spcBef>
                          <a:spcPct val="20000"/>
                        </a:spcBef>
                        <a:defRPr sz="2000">
                          <a:solidFill>
                            <a:schemeClr val="tx1"/>
                          </a:solidFill>
                          <a:latin typeface="Arial Narrow" panose="020B0606020202030204" pitchFamily="34" charset="0"/>
                          <a:cs typeface="Times New Roman (Arabic)" charset="0"/>
                        </a:defRPr>
                      </a:lvl3pPr>
                      <a:lvl4pPr marL="1600200" indent="-228600">
                        <a:spcBef>
                          <a:spcPct val="20000"/>
                        </a:spcBef>
                        <a:defRPr>
                          <a:solidFill>
                            <a:schemeClr val="tx1"/>
                          </a:solidFill>
                          <a:latin typeface="Arial Narrow" panose="020B0606020202030204" pitchFamily="34" charset="0"/>
                          <a:cs typeface="Times New Roman (Arabic)" charset="0"/>
                        </a:defRPr>
                      </a:lvl4pPr>
                      <a:lvl5pPr marL="2057400" indent="-228600">
                        <a:spcBef>
                          <a:spcPct val="20000"/>
                        </a:spcBef>
                        <a:defRPr>
                          <a:solidFill>
                            <a:schemeClr val="tx1"/>
                          </a:solidFill>
                          <a:latin typeface="Arial Narrow" panose="020B0606020202030204" pitchFamily="34" charset="0"/>
                          <a:cs typeface="Times New Roman (Arabic)" charset="0"/>
                        </a:defRPr>
                      </a:lvl5pPr>
                      <a:lvl6pPr marL="2514600" indent="-228600" algn="r" rtl="1" fontAlgn="base">
                        <a:spcBef>
                          <a:spcPct val="20000"/>
                        </a:spcBef>
                        <a:spcAft>
                          <a:spcPct val="0"/>
                        </a:spcAft>
                        <a:defRPr>
                          <a:solidFill>
                            <a:schemeClr val="tx1"/>
                          </a:solidFill>
                          <a:latin typeface="Arial Narrow" panose="020B0606020202030204" pitchFamily="34" charset="0"/>
                          <a:cs typeface="Times New Roman (Arabic)" charset="0"/>
                        </a:defRPr>
                      </a:lvl6pPr>
                      <a:lvl7pPr marL="2971800" indent="-228600" algn="r" rtl="1" fontAlgn="base">
                        <a:spcBef>
                          <a:spcPct val="20000"/>
                        </a:spcBef>
                        <a:spcAft>
                          <a:spcPct val="0"/>
                        </a:spcAft>
                        <a:defRPr>
                          <a:solidFill>
                            <a:schemeClr val="tx1"/>
                          </a:solidFill>
                          <a:latin typeface="Arial Narrow" panose="020B0606020202030204" pitchFamily="34" charset="0"/>
                          <a:cs typeface="Times New Roman (Arabic)" charset="0"/>
                        </a:defRPr>
                      </a:lvl7pPr>
                      <a:lvl8pPr marL="3429000" indent="-228600" algn="r" rtl="1" fontAlgn="base">
                        <a:spcBef>
                          <a:spcPct val="20000"/>
                        </a:spcBef>
                        <a:spcAft>
                          <a:spcPct val="0"/>
                        </a:spcAft>
                        <a:defRPr>
                          <a:solidFill>
                            <a:schemeClr val="tx1"/>
                          </a:solidFill>
                          <a:latin typeface="Arial Narrow" panose="020B0606020202030204" pitchFamily="34" charset="0"/>
                          <a:cs typeface="Times New Roman (Arabic)" charset="0"/>
                        </a:defRPr>
                      </a:lvl8pPr>
                      <a:lvl9pPr marL="3886200" indent="-228600" algn="r" rtl="1" fontAlgn="base">
                        <a:spcBef>
                          <a:spcPct val="20000"/>
                        </a:spcBef>
                        <a:spcAft>
                          <a:spcPct val="0"/>
                        </a:spcAft>
                        <a:defRPr>
                          <a:solidFill>
                            <a:schemeClr val="tx1"/>
                          </a:solidFill>
                          <a:latin typeface="Arial Narrow" panose="020B0606020202030204" pitchFamily="34" charset="0"/>
                          <a:cs typeface="Times New Roman (Arabic)" charset="0"/>
                        </a:defRPr>
                      </a:lvl9pPr>
                    </a:lstStyle>
                    <a:p>
                      <a:pPr marL="342900" marR="0" lvl="0" indent="-342900" algn="l" defTabSz="914400" rtl="1"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a:ln>
                            <a:noFill/>
                          </a:ln>
                          <a:solidFill>
                            <a:schemeClr val="tx1"/>
                          </a:solidFill>
                          <a:effectLst/>
                          <a:latin typeface="Arial Narrow" panose="020B0606020202030204" pitchFamily="34" charset="0"/>
                          <a:cs typeface="Times New Roman" panose="02020603050405020304" pitchFamily="18" charset="0"/>
                        </a:rPr>
                        <a:t>2650</a:t>
                      </a:r>
                      <a:endParaRPr kumimoji="0" lang="en-US" altLang="en-US" sz="2400" b="1" i="0" u="none" strike="noStrike" cap="none" normalizeH="0" baseline="0">
                        <a:ln>
                          <a:noFill/>
                        </a:ln>
                        <a:solidFill>
                          <a:schemeClr val="tx1"/>
                        </a:solidFill>
                        <a:effectLst/>
                        <a:latin typeface="Arial Narrow" panose="020B0606020202030204" pitchFamily="34" charset="0"/>
                        <a:cs typeface="Times New Roman (Arabic)" charset="0"/>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tabLst>
                          <a:tab pos="4508500" algn="l"/>
                        </a:tabLst>
                        <a:defRPr sz="2800">
                          <a:solidFill>
                            <a:schemeClr val="tx1"/>
                          </a:solidFill>
                          <a:latin typeface="Arial Narrow" panose="020B0606020202030204" pitchFamily="34" charset="0"/>
                          <a:cs typeface="Times New Roman (Arabic)" charset="0"/>
                        </a:defRPr>
                      </a:lvl1pPr>
                      <a:lvl2pPr marL="742950" indent="-285750">
                        <a:spcBef>
                          <a:spcPct val="20000"/>
                        </a:spcBef>
                        <a:tabLst>
                          <a:tab pos="4508500" algn="l"/>
                        </a:tabLst>
                        <a:defRPr sz="2400">
                          <a:solidFill>
                            <a:schemeClr val="tx1"/>
                          </a:solidFill>
                          <a:latin typeface="Arial Narrow" panose="020B0606020202030204" pitchFamily="34" charset="0"/>
                          <a:cs typeface="Times New Roman (Arabic)" charset="0"/>
                        </a:defRPr>
                      </a:lvl2pPr>
                      <a:lvl3pPr marL="1143000" indent="-228600">
                        <a:spcBef>
                          <a:spcPct val="20000"/>
                        </a:spcBef>
                        <a:tabLst>
                          <a:tab pos="4508500" algn="l"/>
                        </a:tabLst>
                        <a:defRPr sz="2000">
                          <a:solidFill>
                            <a:schemeClr val="tx1"/>
                          </a:solidFill>
                          <a:latin typeface="Arial Narrow" panose="020B0606020202030204" pitchFamily="34" charset="0"/>
                          <a:cs typeface="Times New Roman (Arabic)" charset="0"/>
                        </a:defRPr>
                      </a:lvl3pPr>
                      <a:lvl4pPr marL="1600200" indent="-228600">
                        <a:spcBef>
                          <a:spcPct val="20000"/>
                        </a:spcBef>
                        <a:tabLst>
                          <a:tab pos="4508500" algn="l"/>
                        </a:tabLst>
                        <a:defRPr>
                          <a:solidFill>
                            <a:schemeClr val="tx1"/>
                          </a:solidFill>
                          <a:latin typeface="Arial Narrow" panose="020B0606020202030204" pitchFamily="34" charset="0"/>
                          <a:cs typeface="Times New Roman (Arabic)" charset="0"/>
                        </a:defRPr>
                      </a:lvl4pPr>
                      <a:lvl5pPr marL="2057400" indent="-228600">
                        <a:spcBef>
                          <a:spcPct val="20000"/>
                        </a:spcBef>
                        <a:tabLst>
                          <a:tab pos="4508500" algn="l"/>
                        </a:tabLst>
                        <a:defRPr>
                          <a:solidFill>
                            <a:schemeClr val="tx1"/>
                          </a:solidFill>
                          <a:latin typeface="Arial Narrow" panose="020B0606020202030204" pitchFamily="34" charset="0"/>
                          <a:cs typeface="Times New Roman (Arabic)" charset="0"/>
                        </a:defRPr>
                      </a:lvl5pPr>
                      <a:lvl6pPr marL="2514600" indent="-228600" algn="r" rtl="1" fontAlgn="base">
                        <a:spcBef>
                          <a:spcPct val="20000"/>
                        </a:spcBef>
                        <a:spcAft>
                          <a:spcPct val="0"/>
                        </a:spcAft>
                        <a:tabLst>
                          <a:tab pos="4508500" algn="l"/>
                        </a:tabLst>
                        <a:defRPr>
                          <a:solidFill>
                            <a:schemeClr val="tx1"/>
                          </a:solidFill>
                          <a:latin typeface="Arial Narrow" panose="020B0606020202030204" pitchFamily="34" charset="0"/>
                          <a:cs typeface="Times New Roman (Arabic)" charset="0"/>
                        </a:defRPr>
                      </a:lvl6pPr>
                      <a:lvl7pPr marL="2971800" indent="-228600" algn="r" rtl="1" fontAlgn="base">
                        <a:spcBef>
                          <a:spcPct val="20000"/>
                        </a:spcBef>
                        <a:spcAft>
                          <a:spcPct val="0"/>
                        </a:spcAft>
                        <a:tabLst>
                          <a:tab pos="4508500" algn="l"/>
                        </a:tabLst>
                        <a:defRPr>
                          <a:solidFill>
                            <a:schemeClr val="tx1"/>
                          </a:solidFill>
                          <a:latin typeface="Arial Narrow" panose="020B0606020202030204" pitchFamily="34" charset="0"/>
                          <a:cs typeface="Times New Roman (Arabic)" charset="0"/>
                        </a:defRPr>
                      </a:lvl7pPr>
                      <a:lvl8pPr marL="3429000" indent="-228600" algn="r" rtl="1" fontAlgn="base">
                        <a:spcBef>
                          <a:spcPct val="20000"/>
                        </a:spcBef>
                        <a:spcAft>
                          <a:spcPct val="0"/>
                        </a:spcAft>
                        <a:tabLst>
                          <a:tab pos="4508500" algn="l"/>
                        </a:tabLst>
                        <a:defRPr>
                          <a:solidFill>
                            <a:schemeClr val="tx1"/>
                          </a:solidFill>
                          <a:latin typeface="Arial Narrow" panose="020B0606020202030204" pitchFamily="34" charset="0"/>
                          <a:cs typeface="Times New Roman (Arabic)" charset="0"/>
                        </a:defRPr>
                      </a:lvl8pPr>
                      <a:lvl9pPr marL="3886200" indent="-228600" algn="r" rtl="1" fontAlgn="base">
                        <a:spcBef>
                          <a:spcPct val="20000"/>
                        </a:spcBef>
                        <a:spcAft>
                          <a:spcPct val="0"/>
                        </a:spcAft>
                        <a:tabLst>
                          <a:tab pos="4508500" algn="l"/>
                        </a:tabLst>
                        <a:defRPr>
                          <a:solidFill>
                            <a:schemeClr val="tx1"/>
                          </a:solidFill>
                          <a:latin typeface="Arial Narrow" panose="020B0606020202030204" pitchFamily="34" charset="0"/>
                          <a:cs typeface="Times New Roman (Arabic)" charset="0"/>
                        </a:defRPr>
                      </a:lvl9pPr>
                    </a:lstStyle>
                    <a:p>
                      <a:pPr marL="342900" marR="0" lvl="0" indent="-342900" algn="l" defTabSz="914400" rtl="1" eaLnBrk="1" fontAlgn="base" latinLnBrk="0" hangingPunct="1">
                        <a:lnSpc>
                          <a:spcPct val="100000"/>
                        </a:lnSpc>
                        <a:spcBef>
                          <a:spcPct val="0"/>
                        </a:spcBef>
                        <a:spcAft>
                          <a:spcPct val="0"/>
                        </a:spcAft>
                        <a:buClrTx/>
                        <a:buSzTx/>
                        <a:buFontTx/>
                        <a:buNone/>
                        <a:tabLst>
                          <a:tab pos="4508500" algn="l"/>
                        </a:tabLst>
                      </a:pPr>
                      <a:r>
                        <a:rPr kumimoji="0" lang="en-US" altLang="en-US" sz="1600" b="1" i="0" u="none" strike="noStrike" cap="none" normalizeH="0" baseline="0">
                          <a:ln>
                            <a:noFill/>
                          </a:ln>
                          <a:solidFill>
                            <a:schemeClr val="tx1"/>
                          </a:solidFill>
                          <a:effectLst/>
                          <a:latin typeface="Arial Narrow" panose="020B0606020202030204" pitchFamily="34" charset="0"/>
                          <a:cs typeface="Times New Roman" panose="02020603050405020304" pitchFamily="18" charset="0"/>
                        </a:rPr>
                        <a:t>2650</a:t>
                      </a:r>
                      <a:endParaRPr kumimoji="0" lang="en-US" altLang="en-US" sz="1400" b="1" i="0" u="none" strike="noStrike" cap="none" normalizeH="0" baseline="0">
                        <a:ln>
                          <a:noFill/>
                        </a:ln>
                        <a:solidFill>
                          <a:schemeClr val="tx1"/>
                        </a:solidFill>
                        <a:effectLst/>
                        <a:latin typeface="Arial Narrow" panose="020B0606020202030204" pitchFamily="34" charset="0"/>
                        <a:cs typeface="Times New Roman" panose="02020603050405020304" pitchFamily="18" charset="0"/>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84128">
                <a:tc>
                  <a:txBody>
                    <a:bodyPr/>
                    <a:lstStyle>
                      <a:lvl1pPr marL="342900" indent="-342900">
                        <a:spcBef>
                          <a:spcPct val="20000"/>
                        </a:spcBef>
                        <a:defRPr sz="2800">
                          <a:solidFill>
                            <a:schemeClr val="tx1"/>
                          </a:solidFill>
                          <a:latin typeface="Arial Narrow" panose="020B0606020202030204" pitchFamily="34" charset="0"/>
                          <a:cs typeface="Times New Roman (Arabic)" charset="0"/>
                        </a:defRPr>
                      </a:lvl1pPr>
                      <a:lvl2pPr marL="742950" indent="-285750">
                        <a:spcBef>
                          <a:spcPct val="20000"/>
                        </a:spcBef>
                        <a:defRPr sz="2400">
                          <a:solidFill>
                            <a:schemeClr val="tx1"/>
                          </a:solidFill>
                          <a:latin typeface="Arial Narrow" panose="020B0606020202030204" pitchFamily="34" charset="0"/>
                          <a:cs typeface="Times New Roman (Arabic)" charset="0"/>
                        </a:defRPr>
                      </a:lvl2pPr>
                      <a:lvl3pPr marL="1143000" indent="-228600">
                        <a:spcBef>
                          <a:spcPct val="20000"/>
                        </a:spcBef>
                        <a:defRPr sz="2000">
                          <a:solidFill>
                            <a:schemeClr val="tx1"/>
                          </a:solidFill>
                          <a:latin typeface="Arial Narrow" panose="020B0606020202030204" pitchFamily="34" charset="0"/>
                          <a:cs typeface="Times New Roman (Arabic)" charset="0"/>
                        </a:defRPr>
                      </a:lvl3pPr>
                      <a:lvl4pPr marL="1600200" indent="-228600">
                        <a:spcBef>
                          <a:spcPct val="20000"/>
                        </a:spcBef>
                        <a:defRPr>
                          <a:solidFill>
                            <a:schemeClr val="tx1"/>
                          </a:solidFill>
                          <a:latin typeface="Arial Narrow" panose="020B0606020202030204" pitchFamily="34" charset="0"/>
                          <a:cs typeface="Times New Roman (Arabic)" charset="0"/>
                        </a:defRPr>
                      </a:lvl4pPr>
                      <a:lvl5pPr marL="2057400" indent="-228600">
                        <a:spcBef>
                          <a:spcPct val="20000"/>
                        </a:spcBef>
                        <a:defRPr>
                          <a:solidFill>
                            <a:schemeClr val="tx1"/>
                          </a:solidFill>
                          <a:latin typeface="Arial Narrow" panose="020B0606020202030204" pitchFamily="34" charset="0"/>
                          <a:cs typeface="Times New Roman (Arabic)" charset="0"/>
                        </a:defRPr>
                      </a:lvl5pPr>
                      <a:lvl6pPr marL="2514600" indent="-228600" algn="r" rtl="1" fontAlgn="base">
                        <a:spcBef>
                          <a:spcPct val="20000"/>
                        </a:spcBef>
                        <a:spcAft>
                          <a:spcPct val="0"/>
                        </a:spcAft>
                        <a:defRPr>
                          <a:solidFill>
                            <a:schemeClr val="tx1"/>
                          </a:solidFill>
                          <a:latin typeface="Arial Narrow" panose="020B0606020202030204" pitchFamily="34" charset="0"/>
                          <a:cs typeface="Times New Roman (Arabic)" charset="0"/>
                        </a:defRPr>
                      </a:lvl6pPr>
                      <a:lvl7pPr marL="2971800" indent="-228600" algn="r" rtl="1" fontAlgn="base">
                        <a:spcBef>
                          <a:spcPct val="20000"/>
                        </a:spcBef>
                        <a:spcAft>
                          <a:spcPct val="0"/>
                        </a:spcAft>
                        <a:defRPr>
                          <a:solidFill>
                            <a:schemeClr val="tx1"/>
                          </a:solidFill>
                          <a:latin typeface="Arial Narrow" panose="020B0606020202030204" pitchFamily="34" charset="0"/>
                          <a:cs typeface="Times New Roman (Arabic)" charset="0"/>
                        </a:defRPr>
                      </a:lvl7pPr>
                      <a:lvl8pPr marL="3429000" indent="-228600" algn="r" rtl="1" fontAlgn="base">
                        <a:spcBef>
                          <a:spcPct val="20000"/>
                        </a:spcBef>
                        <a:spcAft>
                          <a:spcPct val="0"/>
                        </a:spcAft>
                        <a:defRPr>
                          <a:solidFill>
                            <a:schemeClr val="tx1"/>
                          </a:solidFill>
                          <a:latin typeface="Arial Narrow" panose="020B0606020202030204" pitchFamily="34" charset="0"/>
                          <a:cs typeface="Times New Roman (Arabic)" charset="0"/>
                        </a:defRPr>
                      </a:lvl8pPr>
                      <a:lvl9pPr marL="3886200" indent="-228600" algn="r" rtl="1" fontAlgn="base">
                        <a:spcBef>
                          <a:spcPct val="20000"/>
                        </a:spcBef>
                        <a:spcAft>
                          <a:spcPct val="0"/>
                        </a:spcAft>
                        <a:defRPr>
                          <a:solidFill>
                            <a:schemeClr val="tx1"/>
                          </a:solidFill>
                          <a:latin typeface="Arial Narrow" panose="020B0606020202030204" pitchFamily="34" charset="0"/>
                          <a:cs typeface="Times New Roman (Arabic)" charset="0"/>
                        </a:defRPr>
                      </a:lvl9pPr>
                    </a:lstStyle>
                    <a:p>
                      <a:pPr marL="342900" marR="0" lvl="0" indent="-342900" algn="l" defTabSz="914400" rtl="1"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a:ln>
                            <a:noFill/>
                          </a:ln>
                          <a:solidFill>
                            <a:schemeClr val="tx1"/>
                          </a:solidFill>
                          <a:effectLst/>
                          <a:latin typeface="Arial Narrow" panose="020B0606020202030204" pitchFamily="34" charset="0"/>
                          <a:cs typeface="Times New Roman" panose="02020603050405020304" pitchFamily="18" charset="0"/>
                        </a:rPr>
                        <a:t>CP (%)         </a:t>
                      </a:r>
                      <a:endParaRPr kumimoji="0" lang="en-US" altLang="en-US" sz="2400" b="1" i="0" u="none" strike="noStrike" cap="none" normalizeH="0" baseline="0">
                        <a:ln>
                          <a:noFill/>
                        </a:ln>
                        <a:solidFill>
                          <a:schemeClr val="tx1"/>
                        </a:solidFill>
                        <a:effectLst/>
                        <a:latin typeface="Arial Narrow" panose="020B0606020202030204" pitchFamily="34" charset="0"/>
                        <a:cs typeface="Times New Roman (Arabic)" charset="0"/>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Narrow" panose="020B0606020202030204" pitchFamily="34" charset="0"/>
                          <a:cs typeface="Times New Roman (Arabic)" charset="0"/>
                        </a:defRPr>
                      </a:lvl1pPr>
                      <a:lvl2pPr marL="742950" indent="-285750">
                        <a:spcBef>
                          <a:spcPct val="20000"/>
                        </a:spcBef>
                        <a:defRPr sz="2400">
                          <a:solidFill>
                            <a:schemeClr val="tx1"/>
                          </a:solidFill>
                          <a:latin typeface="Arial Narrow" panose="020B0606020202030204" pitchFamily="34" charset="0"/>
                          <a:cs typeface="Times New Roman (Arabic)" charset="0"/>
                        </a:defRPr>
                      </a:lvl2pPr>
                      <a:lvl3pPr marL="1143000" indent="-228600">
                        <a:spcBef>
                          <a:spcPct val="20000"/>
                        </a:spcBef>
                        <a:defRPr sz="2000">
                          <a:solidFill>
                            <a:schemeClr val="tx1"/>
                          </a:solidFill>
                          <a:latin typeface="Arial Narrow" panose="020B0606020202030204" pitchFamily="34" charset="0"/>
                          <a:cs typeface="Times New Roman (Arabic)" charset="0"/>
                        </a:defRPr>
                      </a:lvl3pPr>
                      <a:lvl4pPr marL="1600200" indent="-228600">
                        <a:spcBef>
                          <a:spcPct val="20000"/>
                        </a:spcBef>
                        <a:defRPr>
                          <a:solidFill>
                            <a:schemeClr val="tx1"/>
                          </a:solidFill>
                          <a:latin typeface="Arial Narrow" panose="020B0606020202030204" pitchFamily="34" charset="0"/>
                          <a:cs typeface="Times New Roman (Arabic)" charset="0"/>
                        </a:defRPr>
                      </a:lvl4pPr>
                      <a:lvl5pPr marL="2057400" indent="-228600">
                        <a:spcBef>
                          <a:spcPct val="20000"/>
                        </a:spcBef>
                        <a:defRPr>
                          <a:solidFill>
                            <a:schemeClr val="tx1"/>
                          </a:solidFill>
                          <a:latin typeface="Arial Narrow" panose="020B0606020202030204" pitchFamily="34" charset="0"/>
                          <a:cs typeface="Times New Roman (Arabic)" charset="0"/>
                        </a:defRPr>
                      </a:lvl5pPr>
                      <a:lvl6pPr marL="2514600" indent="-228600" algn="r" rtl="1" fontAlgn="base">
                        <a:spcBef>
                          <a:spcPct val="20000"/>
                        </a:spcBef>
                        <a:spcAft>
                          <a:spcPct val="0"/>
                        </a:spcAft>
                        <a:defRPr>
                          <a:solidFill>
                            <a:schemeClr val="tx1"/>
                          </a:solidFill>
                          <a:latin typeface="Arial Narrow" panose="020B0606020202030204" pitchFamily="34" charset="0"/>
                          <a:cs typeface="Times New Roman (Arabic)" charset="0"/>
                        </a:defRPr>
                      </a:lvl6pPr>
                      <a:lvl7pPr marL="2971800" indent="-228600" algn="r" rtl="1" fontAlgn="base">
                        <a:spcBef>
                          <a:spcPct val="20000"/>
                        </a:spcBef>
                        <a:spcAft>
                          <a:spcPct val="0"/>
                        </a:spcAft>
                        <a:defRPr>
                          <a:solidFill>
                            <a:schemeClr val="tx1"/>
                          </a:solidFill>
                          <a:latin typeface="Arial Narrow" panose="020B0606020202030204" pitchFamily="34" charset="0"/>
                          <a:cs typeface="Times New Roman (Arabic)" charset="0"/>
                        </a:defRPr>
                      </a:lvl7pPr>
                      <a:lvl8pPr marL="3429000" indent="-228600" algn="r" rtl="1" fontAlgn="base">
                        <a:spcBef>
                          <a:spcPct val="20000"/>
                        </a:spcBef>
                        <a:spcAft>
                          <a:spcPct val="0"/>
                        </a:spcAft>
                        <a:defRPr>
                          <a:solidFill>
                            <a:schemeClr val="tx1"/>
                          </a:solidFill>
                          <a:latin typeface="Arial Narrow" panose="020B0606020202030204" pitchFamily="34" charset="0"/>
                          <a:cs typeface="Times New Roman (Arabic)" charset="0"/>
                        </a:defRPr>
                      </a:lvl8pPr>
                      <a:lvl9pPr marL="3886200" indent="-228600" algn="r" rtl="1" fontAlgn="base">
                        <a:spcBef>
                          <a:spcPct val="20000"/>
                        </a:spcBef>
                        <a:spcAft>
                          <a:spcPct val="0"/>
                        </a:spcAft>
                        <a:defRPr>
                          <a:solidFill>
                            <a:schemeClr val="tx1"/>
                          </a:solidFill>
                          <a:latin typeface="Arial Narrow" panose="020B0606020202030204" pitchFamily="34" charset="0"/>
                          <a:cs typeface="Times New Roman (Arabic)" charset="0"/>
                        </a:defRPr>
                      </a:lvl9pPr>
                    </a:lstStyle>
                    <a:p>
                      <a:pPr marL="342900" marR="0" lvl="0" indent="-342900" algn="l" defTabSz="914400" rtl="1"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a:ln>
                            <a:noFill/>
                          </a:ln>
                          <a:solidFill>
                            <a:schemeClr val="tx1"/>
                          </a:solidFill>
                          <a:effectLst/>
                          <a:latin typeface="Arial Narrow" panose="020B0606020202030204" pitchFamily="34" charset="0"/>
                          <a:cs typeface="Times New Roman" panose="02020603050405020304" pitchFamily="18" charset="0"/>
                        </a:rPr>
                        <a:t>20</a:t>
                      </a:r>
                      <a:endParaRPr kumimoji="0" lang="en-US" altLang="en-US" sz="2400" b="1" i="0" u="none" strike="noStrike" cap="none" normalizeH="0" baseline="0">
                        <a:ln>
                          <a:noFill/>
                        </a:ln>
                        <a:solidFill>
                          <a:schemeClr val="tx1"/>
                        </a:solidFill>
                        <a:effectLst/>
                        <a:latin typeface="Arial Narrow" panose="020B0606020202030204" pitchFamily="34" charset="0"/>
                        <a:cs typeface="Times New Roman (Arabic)" charset="0"/>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Narrow" panose="020B0606020202030204" pitchFamily="34" charset="0"/>
                          <a:cs typeface="Times New Roman (Arabic)" charset="0"/>
                        </a:defRPr>
                      </a:lvl1pPr>
                      <a:lvl2pPr marL="742950" indent="-285750">
                        <a:spcBef>
                          <a:spcPct val="20000"/>
                        </a:spcBef>
                        <a:defRPr sz="2400">
                          <a:solidFill>
                            <a:schemeClr val="tx1"/>
                          </a:solidFill>
                          <a:latin typeface="Arial Narrow" panose="020B0606020202030204" pitchFamily="34" charset="0"/>
                          <a:cs typeface="Times New Roman (Arabic)" charset="0"/>
                        </a:defRPr>
                      </a:lvl2pPr>
                      <a:lvl3pPr marL="1143000" indent="-228600">
                        <a:spcBef>
                          <a:spcPct val="20000"/>
                        </a:spcBef>
                        <a:defRPr sz="2000">
                          <a:solidFill>
                            <a:schemeClr val="tx1"/>
                          </a:solidFill>
                          <a:latin typeface="Arial Narrow" panose="020B0606020202030204" pitchFamily="34" charset="0"/>
                          <a:cs typeface="Times New Roman (Arabic)" charset="0"/>
                        </a:defRPr>
                      </a:lvl3pPr>
                      <a:lvl4pPr marL="1600200" indent="-228600">
                        <a:spcBef>
                          <a:spcPct val="20000"/>
                        </a:spcBef>
                        <a:defRPr>
                          <a:solidFill>
                            <a:schemeClr val="tx1"/>
                          </a:solidFill>
                          <a:latin typeface="Arial Narrow" panose="020B0606020202030204" pitchFamily="34" charset="0"/>
                          <a:cs typeface="Times New Roman (Arabic)" charset="0"/>
                        </a:defRPr>
                      </a:lvl4pPr>
                      <a:lvl5pPr marL="2057400" indent="-228600">
                        <a:spcBef>
                          <a:spcPct val="20000"/>
                        </a:spcBef>
                        <a:defRPr>
                          <a:solidFill>
                            <a:schemeClr val="tx1"/>
                          </a:solidFill>
                          <a:latin typeface="Arial Narrow" panose="020B0606020202030204" pitchFamily="34" charset="0"/>
                          <a:cs typeface="Times New Roman (Arabic)" charset="0"/>
                        </a:defRPr>
                      </a:lvl5pPr>
                      <a:lvl6pPr marL="2514600" indent="-228600" algn="r" rtl="1" fontAlgn="base">
                        <a:spcBef>
                          <a:spcPct val="20000"/>
                        </a:spcBef>
                        <a:spcAft>
                          <a:spcPct val="0"/>
                        </a:spcAft>
                        <a:defRPr>
                          <a:solidFill>
                            <a:schemeClr val="tx1"/>
                          </a:solidFill>
                          <a:latin typeface="Arial Narrow" panose="020B0606020202030204" pitchFamily="34" charset="0"/>
                          <a:cs typeface="Times New Roman (Arabic)" charset="0"/>
                        </a:defRPr>
                      </a:lvl6pPr>
                      <a:lvl7pPr marL="2971800" indent="-228600" algn="r" rtl="1" fontAlgn="base">
                        <a:spcBef>
                          <a:spcPct val="20000"/>
                        </a:spcBef>
                        <a:spcAft>
                          <a:spcPct val="0"/>
                        </a:spcAft>
                        <a:defRPr>
                          <a:solidFill>
                            <a:schemeClr val="tx1"/>
                          </a:solidFill>
                          <a:latin typeface="Arial Narrow" panose="020B0606020202030204" pitchFamily="34" charset="0"/>
                          <a:cs typeface="Times New Roman (Arabic)" charset="0"/>
                        </a:defRPr>
                      </a:lvl7pPr>
                      <a:lvl8pPr marL="3429000" indent="-228600" algn="r" rtl="1" fontAlgn="base">
                        <a:spcBef>
                          <a:spcPct val="20000"/>
                        </a:spcBef>
                        <a:spcAft>
                          <a:spcPct val="0"/>
                        </a:spcAft>
                        <a:defRPr>
                          <a:solidFill>
                            <a:schemeClr val="tx1"/>
                          </a:solidFill>
                          <a:latin typeface="Arial Narrow" panose="020B0606020202030204" pitchFamily="34" charset="0"/>
                          <a:cs typeface="Times New Roman (Arabic)" charset="0"/>
                        </a:defRPr>
                      </a:lvl8pPr>
                      <a:lvl9pPr marL="3886200" indent="-228600" algn="r" rtl="1" fontAlgn="base">
                        <a:spcBef>
                          <a:spcPct val="20000"/>
                        </a:spcBef>
                        <a:spcAft>
                          <a:spcPct val="0"/>
                        </a:spcAft>
                        <a:defRPr>
                          <a:solidFill>
                            <a:schemeClr val="tx1"/>
                          </a:solidFill>
                          <a:latin typeface="Arial Narrow" panose="020B0606020202030204" pitchFamily="34" charset="0"/>
                          <a:cs typeface="Times New Roman (Arabic)" charset="0"/>
                        </a:defRPr>
                      </a:lvl9pPr>
                    </a:lstStyle>
                    <a:p>
                      <a:pPr marL="342900" marR="0" lvl="0" indent="-342900" algn="l" defTabSz="914400" rtl="1"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a:ln>
                            <a:noFill/>
                          </a:ln>
                          <a:solidFill>
                            <a:schemeClr val="tx1"/>
                          </a:solidFill>
                          <a:effectLst/>
                          <a:latin typeface="Arial Narrow" panose="020B0606020202030204" pitchFamily="34" charset="0"/>
                          <a:cs typeface="Times New Roman" panose="02020603050405020304" pitchFamily="18" charset="0"/>
                        </a:rPr>
                        <a:t>18</a:t>
                      </a:r>
                      <a:endParaRPr kumimoji="0" lang="en-US" altLang="en-US" sz="2400" b="1" i="0" u="none" strike="noStrike" cap="none" normalizeH="0" baseline="0">
                        <a:ln>
                          <a:noFill/>
                        </a:ln>
                        <a:solidFill>
                          <a:schemeClr val="tx1"/>
                        </a:solidFill>
                        <a:effectLst/>
                        <a:latin typeface="Arial Narrow" panose="020B0606020202030204" pitchFamily="34" charset="0"/>
                        <a:cs typeface="Times New Roman (Arabic)" charset="0"/>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Narrow" panose="020B0606020202030204" pitchFamily="34" charset="0"/>
                          <a:cs typeface="Times New Roman (Arabic)" charset="0"/>
                        </a:defRPr>
                      </a:lvl1pPr>
                      <a:lvl2pPr marL="742950" indent="-285750">
                        <a:spcBef>
                          <a:spcPct val="20000"/>
                        </a:spcBef>
                        <a:defRPr sz="2400">
                          <a:solidFill>
                            <a:schemeClr val="tx1"/>
                          </a:solidFill>
                          <a:latin typeface="Arial Narrow" panose="020B0606020202030204" pitchFamily="34" charset="0"/>
                          <a:cs typeface="Times New Roman (Arabic)" charset="0"/>
                        </a:defRPr>
                      </a:lvl2pPr>
                      <a:lvl3pPr marL="1143000" indent="-228600">
                        <a:spcBef>
                          <a:spcPct val="20000"/>
                        </a:spcBef>
                        <a:defRPr sz="2000">
                          <a:solidFill>
                            <a:schemeClr val="tx1"/>
                          </a:solidFill>
                          <a:latin typeface="Arial Narrow" panose="020B0606020202030204" pitchFamily="34" charset="0"/>
                          <a:cs typeface="Times New Roman (Arabic)" charset="0"/>
                        </a:defRPr>
                      </a:lvl3pPr>
                      <a:lvl4pPr marL="1600200" indent="-228600">
                        <a:spcBef>
                          <a:spcPct val="20000"/>
                        </a:spcBef>
                        <a:defRPr>
                          <a:solidFill>
                            <a:schemeClr val="tx1"/>
                          </a:solidFill>
                          <a:latin typeface="Arial Narrow" panose="020B0606020202030204" pitchFamily="34" charset="0"/>
                          <a:cs typeface="Times New Roman (Arabic)" charset="0"/>
                        </a:defRPr>
                      </a:lvl4pPr>
                      <a:lvl5pPr marL="2057400" indent="-228600">
                        <a:spcBef>
                          <a:spcPct val="20000"/>
                        </a:spcBef>
                        <a:defRPr>
                          <a:solidFill>
                            <a:schemeClr val="tx1"/>
                          </a:solidFill>
                          <a:latin typeface="Arial Narrow" panose="020B0606020202030204" pitchFamily="34" charset="0"/>
                          <a:cs typeface="Times New Roman (Arabic)" charset="0"/>
                        </a:defRPr>
                      </a:lvl5pPr>
                      <a:lvl6pPr marL="2514600" indent="-228600" algn="r" rtl="1" fontAlgn="base">
                        <a:spcBef>
                          <a:spcPct val="20000"/>
                        </a:spcBef>
                        <a:spcAft>
                          <a:spcPct val="0"/>
                        </a:spcAft>
                        <a:defRPr>
                          <a:solidFill>
                            <a:schemeClr val="tx1"/>
                          </a:solidFill>
                          <a:latin typeface="Arial Narrow" panose="020B0606020202030204" pitchFamily="34" charset="0"/>
                          <a:cs typeface="Times New Roman (Arabic)" charset="0"/>
                        </a:defRPr>
                      </a:lvl6pPr>
                      <a:lvl7pPr marL="2971800" indent="-228600" algn="r" rtl="1" fontAlgn="base">
                        <a:spcBef>
                          <a:spcPct val="20000"/>
                        </a:spcBef>
                        <a:spcAft>
                          <a:spcPct val="0"/>
                        </a:spcAft>
                        <a:defRPr>
                          <a:solidFill>
                            <a:schemeClr val="tx1"/>
                          </a:solidFill>
                          <a:latin typeface="Arial Narrow" panose="020B0606020202030204" pitchFamily="34" charset="0"/>
                          <a:cs typeface="Times New Roman (Arabic)" charset="0"/>
                        </a:defRPr>
                      </a:lvl7pPr>
                      <a:lvl8pPr marL="3429000" indent="-228600" algn="r" rtl="1" fontAlgn="base">
                        <a:spcBef>
                          <a:spcPct val="20000"/>
                        </a:spcBef>
                        <a:spcAft>
                          <a:spcPct val="0"/>
                        </a:spcAft>
                        <a:defRPr>
                          <a:solidFill>
                            <a:schemeClr val="tx1"/>
                          </a:solidFill>
                          <a:latin typeface="Arial Narrow" panose="020B0606020202030204" pitchFamily="34" charset="0"/>
                          <a:cs typeface="Times New Roman (Arabic)" charset="0"/>
                        </a:defRPr>
                      </a:lvl8pPr>
                      <a:lvl9pPr marL="3886200" indent="-228600" algn="r" rtl="1" fontAlgn="base">
                        <a:spcBef>
                          <a:spcPct val="20000"/>
                        </a:spcBef>
                        <a:spcAft>
                          <a:spcPct val="0"/>
                        </a:spcAft>
                        <a:defRPr>
                          <a:solidFill>
                            <a:schemeClr val="tx1"/>
                          </a:solidFill>
                          <a:latin typeface="Arial Narrow" panose="020B0606020202030204" pitchFamily="34" charset="0"/>
                          <a:cs typeface="Times New Roman (Arabic)" charset="0"/>
                        </a:defRPr>
                      </a:lvl9pPr>
                    </a:lstStyle>
                    <a:p>
                      <a:pPr marL="342900" marR="0" lvl="0" indent="-342900" algn="l" defTabSz="914400" rtl="1"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a:ln>
                            <a:noFill/>
                          </a:ln>
                          <a:solidFill>
                            <a:schemeClr val="tx1"/>
                          </a:solidFill>
                          <a:effectLst/>
                          <a:latin typeface="Arial Narrow" panose="020B0606020202030204" pitchFamily="34" charset="0"/>
                          <a:cs typeface="Times New Roman" panose="02020603050405020304" pitchFamily="18" charset="0"/>
                        </a:rPr>
                        <a:t>15</a:t>
                      </a:r>
                      <a:endParaRPr kumimoji="0" lang="en-US" altLang="en-US" sz="2400" b="1" i="0" u="none" strike="noStrike" cap="none" normalizeH="0" baseline="0">
                        <a:ln>
                          <a:noFill/>
                        </a:ln>
                        <a:solidFill>
                          <a:schemeClr val="tx1"/>
                        </a:solidFill>
                        <a:effectLst/>
                        <a:latin typeface="Arial Narrow" panose="020B0606020202030204" pitchFamily="34" charset="0"/>
                        <a:cs typeface="Times New Roman (Arabic)" charset="0"/>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Narrow" panose="020B0606020202030204" pitchFamily="34" charset="0"/>
                          <a:cs typeface="Times New Roman (Arabic)" charset="0"/>
                        </a:defRPr>
                      </a:lvl1pPr>
                      <a:lvl2pPr marL="742950" indent="-285750">
                        <a:spcBef>
                          <a:spcPct val="20000"/>
                        </a:spcBef>
                        <a:defRPr sz="2400">
                          <a:solidFill>
                            <a:schemeClr val="tx1"/>
                          </a:solidFill>
                          <a:latin typeface="Arial Narrow" panose="020B0606020202030204" pitchFamily="34" charset="0"/>
                          <a:cs typeface="Times New Roman (Arabic)" charset="0"/>
                        </a:defRPr>
                      </a:lvl2pPr>
                      <a:lvl3pPr marL="1143000" indent="-228600">
                        <a:spcBef>
                          <a:spcPct val="20000"/>
                        </a:spcBef>
                        <a:defRPr sz="2000">
                          <a:solidFill>
                            <a:schemeClr val="tx1"/>
                          </a:solidFill>
                          <a:latin typeface="Arial Narrow" panose="020B0606020202030204" pitchFamily="34" charset="0"/>
                          <a:cs typeface="Times New Roman (Arabic)" charset="0"/>
                        </a:defRPr>
                      </a:lvl3pPr>
                      <a:lvl4pPr marL="1600200" indent="-228600">
                        <a:spcBef>
                          <a:spcPct val="20000"/>
                        </a:spcBef>
                        <a:defRPr>
                          <a:solidFill>
                            <a:schemeClr val="tx1"/>
                          </a:solidFill>
                          <a:latin typeface="Arial Narrow" panose="020B0606020202030204" pitchFamily="34" charset="0"/>
                          <a:cs typeface="Times New Roman (Arabic)" charset="0"/>
                        </a:defRPr>
                      </a:lvl4pPr>
                      <a:lvl5pPr marL="2057400" indent="-228600">
                        <a:spcBef>
                          <a:spcPct val="20000"/>
                        </a:spcBef>
                        <a:defRPr>
                          <a:solidFill>
                            <a:schemeClr val="tx1"/>
                          </a:solidFill>
                          <a:latin typeface="Arial Narrow" panose="020B0606020202030204" pitchFamily="34" charset="0"/>
                          <a:cs typeface="Times New Roman (Arabic)" charset="0"/>
                        </a:defRPr>
                      </a:lvl5pPr>
                      <a:lvl6pPr marL="2514600" indent="-228600" algn="r" rtl="1" fontAlgn="base">
                        <a:spcBef>
                          <a:spcPct val="20000"/>
                        </a:spcBef>
                        <a:spcAft>
                          <a:spcPct val="0"/>
                        </a:spcAft>
                        <a:defRPr>
                          <a:solidFill>
                            <a:schemeClr val="tx1"/>
                          </a:solidFill>
                          <a:latin typeface="Arial Narrow" panose="020B0606020202030204" pitchFamily="34" charset="0"/>
                          <a:cs typeface="Times New Roman (Arabic)" charset="0"/>
                        </a:defRPr>
                      </a:lvl6pPr>
                      <a:lvl7pPr marL="2971800" indent="-228600" algn="r" rtl="1" fontAlgn="base">
                        <a:spcBef>
                          <a:spcPct val="20000"/>
                        </a:spcBef>
                        <a:spcAft>
                          <a:spcPct val="0"/>
                        </a:spcAft>
                        <a:defRPr>
                          <a:solidFill>
                            <a:schemeClr val="tx1"/>
                          </a:solidFill>
                          <a:latin typeface="Arial Narrow" panose="020B0606020202030204" pitchFamily="34" charset="0"/>
                          <a:cs typeface="Times New Roman (Arabic)" charset="0"/>
                        </a:defRPr>
                      </a:lvl7pPr>
                      <a:lvl8pPr marL="3429000" indent="-228600" algn="r" rtl="1" fontAlgn="base">
                        <a:spcBef>
                          <a:spcPct val="20000"/>
                        </a:spcBef>
                        <a:spcAft>
                          <a:spcPct val="0"/>
                        </a:spcAft>
                        <a:defRPr>
                          <a:solidFill>
                            <a:schemeClr val="tx1"/>
                          </a:solidFill>
                          <a:latin typeface="Arial Narrow" panose="020B0606020202030204" pitchFamily="34" charset="0"/>
                          <a:cs typeface="Times New Roman (Arabic)" charset="0"/>
                        </a:defRPr>
                      </a:lvl8pPr>
                      <a:lvl9pPr marL="3886200" indent="-228600" algn="r" rtl="1" fontAlgn="base">
                        <a:spcBef>
                          <a:spcPct val="20000"/>
                        </a:spcBef>
                        <a:spcAft>
                          <a:spcPct val="0"/>
                        </a:spcAft>
                        <a:defRPr>
                          <a:solidFill>
                            <a:schemeClr val="tx1"/>
                          </a:solidFill>
                          <a:latin typeface="Arial Narrow" panose="020B0606020202030204" pitchFamily="34" charset="0"/>
                          <a:cs typeface="Times New Roman (Arabic)" charset="0"/>
                        </a:defRPr>
                      </a:lvl9pPr>
                    </a:lstStyle>
                    <a:p>
                      <a:pPr marL="342900" marR="0" lvl="0" indent="-342900" algn="l" defTabSz="914400" rtl="1"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a:ln>
                            <a:noFill/>
                          </a:ln>
                          <a:solidFill>
                            <a:schemeClr val="tx1"/>
                          </a:solidFill>
                          <a:effectLst/>
                          <a:latin typeface="Arial Narrow" panose="020B0606020202030204" pitchFamily="34" charset="0"/>
                          <a:cs typeface="Times New Roman" panose="02020603050405020304" pitchFamily="18" charset="0"/>
                        </a:rPr>
                        <a:t>18</a:t>
                      </a:r>
                      <a:endParaRPr kumimoji="0" lang="en-US" altLang="en-US" sz="2400" b="1" i="0" u="none" strike="noStrike" cap="none" normalizeH="0" baseline="0">
                        <a:ln>
                          <a:noFill/>
                        </a:ln>
                        <a:solidFill>
                          <a:schemeClr val="tx1"/>
                        </a:solidFill>
                        <a:effectLst/>
                        <a:latin typeface="Arial Narrow" panose="020B0606020202030204" pitchFamily="34" charset="0"/>
                        <a:cs typeface="Times New Roman (Arabic)" charset="0"/>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Narrow" panose="020B0606020202030204" pitchFamily="34" charset="0"/>
                          <a:cs typeface="Times New Roman (Arabic)" charset="0"/>
                        </a:defRPr>
                      </a:lvl1pPr>
                      <a:lvl2pPr marL="742950" indent="-285750">
                        <a:spcBef>
                          <a:spcPct val="20000"/>
                        </a:spcBef>
                        <a:defRPr sz="2400">
                          <a:solidFill>
                            <a:schemeClr val="tx1"/>
                          </a:solidFill>
                          <a:latin typeface="Arial Narrow" panose="020B0606020202030204" pitchFamily="34" charset="0"/>
                          <a:cs typeface="Times New Roman (Arabic)" charset="0"/>
                        </a:defRPr>
                      </a:lvl2pPr>
                      <a:lvl3pPr marL="1143000" indent="-228600">
                        <a:spcBef>
                          <a:spcPct val="20000"/>
                        </a:spcBef>
                        <a:defRPr sz="2000">
                          <a:solidFill>
                            <a:schemeClr val="tx1"/>
                          </a:solidFill>
                          <a:latin typeface="Arial Narrow" panose="020B0606020202030204" pitchFamily="34" charset="0"/>
                          <a:cs typeface="Times New Roman (Arabic)" charset="0"/>
                        </a:defRPr>
                      </a:lvl3pPr>
                      <a:lvl4pPr marL="1600200" indent="-228600">
                        <a:spcBef>
                          <a:spcPct val="20000"/>
                        </a:spcBef>
                        <a:defRPr>
                          <a:solidFill>
                            <a:schemeClr val="tx1"/>
                          </a:solidFill>
                          <a:latin typeface="Arial Narrow" panose="020B0606020202030204" pitchFamily="34" charset="0"/>
                          <a:cs typeface="Times New Roman (Arabic)" charset="0"/>
                        </a:defRPr>
                      </a:lvl4pPr>
                      <a:lvl5pPr marL="2057400" indent="-228600">
                        <a:spcBef>
                          <a:spcPct val="20000"/>
                        </a:spcBef>
                        <a:defRPr>
                          <a:solidFill>
                            <a:schemeClr val="tx1"/>
                          </a:solidFill>
                          <a:latin typeface="Arial Narrow" panose="020B0606020202030204" pitchFamily="34" charset="0"/>
                          <a:cs typeface="Times New Roman (Arabic)" charset="0"/>
                        </a:defRPr>
                      </a:lvl5pPr>
                      <a:lvl6pPr marL="2514600" indent="-228600" algn="r" rtl="1" fontAlgn="base">
                        <a:spcBef>
                          <a:spcPct val="20000"/>
                        </a:spcBef>
                        <a:spcAft>
                          <a:spcPct val="0"/>
                        </a:spcAft>
                        <a:defRPr>
                          <a:solidFill>
                            <a:schemeClr val="tx1"/>
                          </a:solidFill>
                          <a:latin typeface="Arial Narrow" panose="020B0606020202030204" pitchFamily="34" charset="0"/>
                          <a:cs typeface="Times New Roman (Arabic)" charset="0"/>
                        </a:defRPr>
                      </a:lvl6pPr>
                      <a:lvl7pPr marL="2971800" indent="-228600" algn="r" rtl="1" fontAlgn="base">
                        <a:spcBef>
                          <a:spcPct val="20000"/>
                        </a:spcBef>
                        <a:spcAft>
                          <a:spcPct val="0"/>
                        </a:spcAft>
                        <a:defRPr>
                          <a:solidFill>
                            <a:schemeClr val="tx1"/>
                          </a:solidFill>
                          <a:latin typeface="Arial Narrow" panose="020B0606020202030204" pitchFamily="34" charset="0"/>
                          <a:cs typeface="Times New Roman (Arabic)" charset="0"/>
                        </a:defRPr>
                      </a:lvl7pPr>
                      <a:lvl8pPr marL="3429000" indent="-228600" algn="r" rtl="1" fontAlgn="base">
                        <a:spcBef>
                          <a:spcPct val="20000"/>
                        </a:spcBef>
                        <a:spcAft>
                          <a:spcPct val="0"/>
                        </a:spcAft>
                        <a:defRPr>
                          <a:solidFill>
                            <a:schemeClr val="tx1"/>
                          </a:solidFill>
                          <a:latin typeface="Arial Narrow" panose="020B0606020202030204" pitchFamily="34" charset="0"/>
                          <a:cs typeface="Times New Roman (Arabic)" charset="0"/>
                        </a:defRPr>
                      </a:lvl8pPr>
                      <a:lvl9pPr marL="3886200" indent="-228600" algn="r" rtl="1" fontAlgn="base">
                        <a:spcBef>
                          <a:spcPct val="20000"/>
                        </a:spcBef>
                        <a:spcAft>
                          <a:spcPct val="0"/>
                        </a:spcAft>
                        <a:defRPr>
                          <a:solidFill>
                            <a:schemeClr val="tx1"/>
                          </a:solidFill>
                          <a:latin typeface="Arial Narrow" panose="020B0606020202030204" pitchFamily="34" charset="0"/>
                          <a:cs typeface="Times New Roman (Arabic)" charset="0"/>
                        </a:defRPr>
                      </a:lvl9pPr>
                    </a:lstStyle>
                    <a:p>
                      <a:pPr marL="342900" marR="0" lvl="0" indent="-342900" algn="l" defTabSz="914400" rtl="1"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a:ln>
                            <a:noFill/>
                          </a:ln>
                          <a:solidFill>
                            <a:schemeClr val="tx1"/>
                          </a:solidFill>
                          <a:effectLst/>
                          <a:latin typeface="Arial Narrow" panose="020B0606020202030204" pitchFamily="34" charset="0"/>
                          <a:cs typeface="Times New Roman" panose="02020603050405020304" pitchFamily="18" charset="0"/>
                        </a:rPr>
                        <a:t>18</a:t>
                      </a:r>
                      <a:endParaRPr kumimoji="0" lang="en-US" altLang="en-US" sz="2400" b="1" i="0" u="none" strike="noStrike" cap="none" normalizeH="0" baseline="0">
                        <a:ln>
                          <a:noFill/>
                        </a:ln>
                        <a:solidFill>
                          <a:schemeClr val="tx1"/>
                        </a:solidFill>
                        <a:effectLst/>
                        <a:latin typeface="Arial Narrow" panose="020B0606020202030204" pitchFamily="34" charset="0"/>
                        <a:cs typeface="Times New Roman (Arabic)" charset="0"/>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79049">
                <a:tc>
                  <a:txBody>
                    <a:bodyPr/>
                    <a:lstStyle>
                      <a:lvl1pPr marL="342900" indent="-342900">
                        <a:spcBef>
                          <a:spcPct val="20000"/>
                        </a:spcBef>
                        <a:defRPr sz="2800">
                          <a:solidFill>
                            <a:schemeClr val="tx1"/>
                          </a:solidFill>
                          <a:latin typeface="Arial Narrow" panose="020B0606020202030204" pitchFamily="34" charset="0"/>
                          <a:cs typeface="Times New Roman (Arabic)" charset="0"/>
                        </a:defRPr>
                      </a:lvl1pPr>
                      <a:lvl2pPr marL="742950" indent="-285750">
                        <a:spcBef>
                          <a:spcPct val="20000"/>
                        </a:spcBef>
                        <a:defRPr sz="2400">
                          <a:solidFill>
                            <a:schemeClr val="tx1"/>
                          </a:solidFill>
                          <a:latin typeface="Arial Narrow" panose="020B0606020202030204" pitchFamily="34" charset="0"/>
                          <a:cs typeface="Times New Roman (Arabic)" charset="0"/>
                        </a:defRPr>
                      </a:lvl2pPr>
                      <a:lvl3pPr marL="1143000" indent="-228600">
                        <a:spcBef>
                          <a:spcPct val="20000"/>
                        </a:spcBef>
                        <a:defRPr sz="2000">
                          <a:solidFill>
                            <a:schemeClr val="tx1"/>
                          </a:solidFill>
                          <a:latin typeface="Arial Narrow" panose="020B0606020202030204" pitchFamily="34" charset="0"/>
                          <a:cs typeface="Times New Roman (Arabic)" charset="0"/>
                        </a:defRPr>
                      </a:lvl3pPr>
                      <a:lvl4pPr marL="1600200" indent="-228600">
                        <a:spcBef>
                          <a:spcPct val="20000"/>
                        </a:spcBef>
                        <a:defRPr>
                          <a:solidFill>
                            <a:schemeClr val="tx1"/>
                          </a:solidFill>
                          <a:latin typeface="Arial Narrow" panose="020B0606020202030204" pitchFamily="34" charset="0"/>
                          <a:cs typeface="Times New Roman (Arabic)" charset="0"/>
                        </a:defRPr>
                      </a:lvl4pPr>
                      <a:lvl5pPr marL="2057400" indent="-228600">
                        <a:spcBef>
                          <a:spcPct val="20000"/>
                        </a:spcBef>
                        <a:defRPr>
                          <a:solidFill>
                            <a:schemeClr val="tx1"/>
                          </a:solidFill>
                          <a:latin typeface="Arial Narrow" panose="020B0606020202030204" pitchFamily="34" charset="0"/>
                          <a:cs typeface="Times New Roman (Arabic)" charset="0"/>
                        </a:defRPr>
                      </a:lvl5pPr>
                      <a:lvl6pPr marL="2514600" indent="-228600" algn="r" rtl="1" fontAlgn="base">
                        <a:spcBef>
                          <a:spcPct val="20000"/>
                        </a:spcBef>
                        <a:spcAft>
                          <a:spcPct val="0"/>
                        </a:spcAft>
                        <a:defRPr>
                          <a:solidFill>
                            <a:schemeClr val="tx1"/>
                          </a:solidFill>
                          <a:latin typeface="Arial Narrow" panose="020B0606020202030204" pitchFamily="34" charset="0"/>
                          <a:cs typeface="Times New Roman (Arabic)" charset="0"/>
                        </a:defRPr>
                      </a:lvl6pPr>
                      <a:lvl7pPr marL="2971800" indent="-228600" algn="r" rtl="1" fontAlgn="base">
                        <a:spcBef>
                          <a:spcPct val="20000"/>
                        </a:spcBef>
                        <a:spcAft>
                          <a:spcPct val="0"/>
                        </a:spcAft>
                        <a:defRPr>
                          <a:solidFill>
                            <a:schemeClr val="tx1"/>
                          </a:solidFill>
                          <a:latin typeface="Arial Narrow" panose="020B0606020202030204" pitchFamily="34" charset="0"/>
                          <a:cs typeface="Times New Roman (Arabic)" charset="0"/>
                        </a:defRPr>
                      </a:lvl7pPr>
                      <a:lvl8pPr marL="3429000" indent="-228600" algn="r" rtl="1" fontAlgn="base">
                        <a:spcBef>
                          <a:spcPct val="20000"/>
                        </a:spcBef>
                        <a:spcAft>
                          <a:spcPct val="0"/>
                        </a:spcAft>
                        <a:defRPr>
                          <a:solidFill>
                            <a:schemeClr val="tx1"/>
                          </a:solidFill>
                          <a:latin typeface="Arial Narrow" panose="020B0606020202030204" pitchFamily="34" charset="0"/>
                          <a:cs typeface="Times New Roman (Arabic)" charset="0"/>
                        </a:defRPr>
                      </a:lvl8pPr>
                      <a:lvl9pPr marL="3886200" indent="-228600" algn="r" rtl="1" fontAlgn="base">
                        <a:spcBef>
                          <a:spcPct val="20000"/>
                        </a:spcBef>
                        <a:spcAft>
                          <a:spcPct val="0"/>
                        </a:spcAft>
                        <a:defRPr>
                          <a:solidFill>
                            <a:schemeClr val="tx1"/>
                          </a:solidFill>
                          <a:latin typeface="Arial Narrow" panose="020B0606020202030204" pitchFamily="34" charset="0"/>
                          <a:cs typeface="Times New Roman (Arabic)" charset="0"/>
                        </a:defRPr>
                      </a:lvl9pPr>
                    </a:lstStyle>
                    <a:p>
                      <a:pPr marL="342900" marR="0" lvl="0" indent="-342900" algn="l" defTabSz="914400" rtl="1"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a:ln>
                            <a:noFill/>
                          </a:ln>
                          <a:solidFill>
                            <a:schemeClr val="tx1"/>
                          </a:solidFill>
                          <a:effectLst/>
                          <a:latin typeface="Arial Narrow" panose="020B0606020202030204" pitchFamily="34" charset="0"/>
                          <a:cs typeface="Times New Roman" panose="02020603050405020304" pitchFamily="18" charset="0"/>
                        </a:rPr>
                        <a:t>Calcium (%)                         </a:t>
                      </a:r>
                      <a:endParaRPr kumimoji="0" lang="en-US" altLang="en-US" sz="2400" b="1" i="0" u="none" strike="noStrike" cap="none" normalizeH="0" baseline="0">
                        <a:ln>
                          <a:noFill/>
                        </a:ln>
                        <a:solidFill>
                          <a:schemeClr val="tx1"/>
                        </a:solidFill>
                        <a:effectLst/>
                        <a:latin typeface="Arial Narrow" panose="020B0606020202030204" pitchFamily="34" charset="0"/>
                        <a:cs typeface="Times New Roman (Arabic)" charset="0"/>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Narrow" panose="020B0606020202030204" pitchFamily="34" charset="0"/>
                          <a:cs typeface="Times New Roman (Arabic)" charset="0"/>
                        </a:defRPr>
                      </a:lvl1pPr>
                      <a:lvl2pPr marL="742950" indent="-285750">
                        <a:spcBef>
                          <a:spcPct val="20000"/>
                        </a:spcBef>
                        <a:defRPr sz="2400">
                          <a:solidFill>
                            <a:schemeClr val="tx1"/>
                          </a:solidFill>
                          <a:latin typeface="Arial Narrow" panose="020B0606020202030204" pitchFamily="34" charset="0"/>
                          <a:cs typeface="Times New Roman (Arabic)" charset="0"/>
                        </a:defRPr>
                      </a:lvl2pPr>
                      <a:lvl3pPr marL="1143000" indent="-228600">
                        <a:spcBef>
                          <a:spcPct val="20000"/>
                        </a:spcBef>
                        <a:defRPr sz="2000">
                          <a:solidFill>
                            <a:schemeClr val="tx1"/>
                          </a:solidFill>
                          <a:latin typeface="Arial Narrow" panose="020B0606020202030204" pitchFamily="34" charset="0"/>
                          <a:cs typeface="Times New Roman (Arabic)" charset="0"/>
                        </a:defRPr>
                      </a:lvl3pPr>
                      <a:lvl4pPr marL="1600200" indent="-228600">
                        <a:spcBef>
                          <a:spcPct val="20000"/>
                        </a:spcBef>
                        <a:defRPr>
                          <a:solidFill>
                            <a:schemeClr val="tx1"/>
                          </a:solidFill>
                          <a:latin typeface="Arial Narrow" panose="020B0606020202030204" pitchFamily="34" charset="0"/>
                          <a:cs typeface="Times New Roman (Arabic)" charset="0"/>
                        </a:defRPr>
                      </a:lvl4pPr>
                      <a:lvl5pPr marL="2057400" indent="-228600">
                        <a:spcBef>
                          <a:spcPct val="20000"/>
                        </a:spcBef>
                        <a:defRPr>
                          <a:solidFill>
                            <a:schemeClr val="tx1"/>
                          </a:solidFill>
                          <a:latin typeface="Arial Narrow" panose="020B0606020202030204" pitchFamily="34" charset="0"/>
                          <a:cs typeface="Times New Roman (Arabic)" charset="0"/>
                        </a:defRPr>
                      </a:lvl5pPr>
                      <a:lvl6pPr marL="2514600" indent="-228600" algn="r" rtl="1" fontAlgn="base">
                        <a:spcBef>
                          <a:spcPct val="20000"/>
                        </a:spcBef>
                        <a:spcAft>
                          <a:spcPct val="0"/>
                        </a:spcAft>
                        <a:defRPr>
                          <a:solidFill>
                            <a:schemeClr val="tx1"/>
                          </a:solidFill>
                          <a:latin typeface="Arial Narrow" panose="020B0606020202030204" pitchFamily="34" charset="0"/>
                          <a:cs typeface="Times New Roman (Arabic)" charset="0"/>
                        </a:defRPr>
                      </a:lvl6pPr>
                      <a:lvl7pPr marL="2971800" indent="-228600" algn="r" rtl="1" fontAlgn="base">
                        <a:spcBef>
                          <a:spcPct val="20000"/>
                        </a:spcBef>
                        <a:spcAft>
                          <a:spcPct val="0"/>
                        </a:spcAft>
                        <a:defRPr>
                          <a:solidFill>
                            <a:schemeClr val="tx1"/>
                          </a:solidFill>
                          <a:latin typeface="Arial Narrow" panose="020B0606020202030204" pitchFamily="34" charset="0"/>
                          <a:cs typeface="Times New Roman (Arabic)" charset="0"/>
                        </a:defRPr>
                      </a:lvl7pPr>
                      <a:lvl8pPr marL="3429000" indent="-228600" algn="r" rtl="1" fontAlgn="base">
                        <a:spcBef>
                          <a:spcPct val="20000"/>
                        </a:spcBef>
                        <a:spcAft>
                          <a:spcPct val="0"/>
                        </a:spcAft>
                        <a:defRPr>
                          <a:solidFill>
                            <a:schemeClr val="tx1"/>
                          </a:solidFill>
                          <a:latin typeface="Arial Narrow" panose="020B0606020202030204" pitchFamily="34" charset="0"/>
                          <a:cs typeface="Times New Roman (Arabic)" charset="0"/>
                        </a:defRPr>
                      </a:lvl8pPr>
                      <a:lvl9pPr marL="3886200" indent="-228600" algn="r" rtl="1" fontAlgn="base">
                        <a:spcBef>
                          <a:spcPct val="20000"/>
                        </a:spcBef>
                        <a:spcAft>
                          <a:spcPct val="0"/>
                        </a:spcAft>
                        <a:defRPr>
                          <a:solidFill>
                            <a:schemeClr val="tx1"/>
                          </a:solidFill>
                          <a:latin typeface="Arial Narrow" panose="020B0606020202030204" pitchFamily="34" charset="0"/>
                          <a:cs typeface="Times New Roman (Arabic)" charset="0"/>
                        </a:defRPr>
                      </a:lvl9pPr>
                    </a:lstStyle>
                    <a:p>
                      <a:pPr marL="342900" marR="0" lvl="0" indent="-342900" algn="l" defTabSz="914400" rtl="1"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a:ln>
                            <a:noFill/>
                          </a:ln>
                          <a:solidFill>
                            <a:schemeClr val="tx1"/>
                          </a:solidFill>
                          <a:effectLst/>
                          <a:latin typeface="Arial Narrow" panose="020B0606020202030204" pitchFamily="34" charset="0"/>
                          <a:cs typeface="Times New Roman" panose="02020603050405020304" pitchFamily="18" charset="0"/>
                        </a:rPr>
                        <a:t>0.9</a:t>
                      </a:r>
                      <a:endParaRPr kumimoji="0" lang="en-US" altLang="en-US" sz="2400" b="1" i="0" u="none" strike="noStrike" cap="none" normalizeH="0" baseline="0">
                        <a:ln>
                          <a:noFill/>
                        </a:ln>
                        <a:solidFill>
                          <a:schemeClr val="tx1"/>
                        </a:solidFill>
                        <a:effectLst/>
                        <a:latin typeface="Arial Narrow" panose="020B0606020202030204" pitchFamily="34" charset="0"/>
                        <a:cs typeface="Times New Roman (Arabic)" charset="0"/>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Narrow" panose="020B0606020202030204" pitchFamily="34" charset="0"/>
                          <a:cs typeface="Times New Roman (Arabic)" charset="0"/>
                        </a:defRPr>
                      </a:lvl1pPr>
                      <a:lvl2pPr marL="742950" indent="-285750">
                        <a:spcBef>
                          <a:spcPct val="20000"/>
                        </a:spcBef>
                        <a:defRPr sz="2400">
                          <a:solidFill>
                            <a:schemeClr val="tx1"/>
                          </a:solidFill>
                          <a:latin typeface="Arial Narrow" panose="020B0606020202030204" pitchFamily="34" charset="0"/>
                          <a:cs typeface="Times New Roman (Arabic)" charset="0"/>
                        </a:defRPr>
                      </a:lvl2pPr>
                      <a:lvl3pPr marL="1143000" indent="-228600">
                        <a:spcBef>
                          <a:spcPct val="20000"/>
                        </a:spcBef>
                        <a:defRPr sz="2000">
                          <a:solidFill>
                            <a:schemeClr val="tx1"/>
                          </a:solidFill>
                          <a:latin typeface="Arial Narrow" panose="020B0606020202030204" pitchFamily="34" charset="0"/>
                          <a:cs typeface="Times New Roman (Arabic)" charset="0"/>
                        </a:defRPr>
                      </a:lvl3pPr>
                      <a:lvl4pPr marL="1600200" indent="-228600">
                        <a:spcBef>
                          <a:spcPct val="20000"/>
                        </a:spcBef>
                        <a:defRPr>
                          <a:solidFill>
                            <a:schemeClr val="tx1"/>
                          </a:solidFill>
                          <a:latin typeface="Arial Narrow" panose="020B0606020202030204" pitchFamily="34" charset="0"/>
                          <a:cs typeface="Times New Roman (Arabic)" charset="0"/>
                        </a:defRPr>
                      </a:lvl4pPr>
                      <a:lvl5pPr marL="2057400" indent="-228600">
                        <a:spcBef>
                          <a:spcPct val="20000"/>
                        </a:spcBef>
                        <a:defRPr>
                          <a:solidFill>
                            <a:schemeClr val="tx1"/>
                          </a:solidFill>
                          <a:latin typeface="Arial Narrow" panose="020B0606020202030204" pitchFamily="34" charset="0"/>
                          <a:cs typeface="Times New Roman (Arabic)" charset="0"/>
                        </a:defRPr>
                      </a:lvl5pPr>
                      <a:lvl6pPr marL="2514600" indent="-228600" algn="r" rtl="1" fontAlgn="base">
                        <a:spcBef>
                          <a:spcPct val="20000"/>
                        </a:spcBef>
                        <a:spcAft>
                          <a:spcPct val="0"/>
                        </a:spcAft>
                        <a:defRPr>
                          <a:solidFill>
                            <a:schemeClr val="tx1"/>
                          </a:solidFill>
                          <a:latin typeface="Arial Narrow" panose="020B0606020202030204" pitchFamily="34" charset="0"/>
                          <a:cs typeface="Times New Roman (Arabic)" charset="0"/>
                        </a:defRPr>
                      </a:lvl6pPr>
                      <a:lvl7pPr marL="2971800" indent="-228600" algn="r" rtl="1" fontAlgn="base">
                        <a:spcBef>
                          <a:spcPct val="20000"/>
                        </a:spcBef>
                        <a:spcAft>
                          <a:spcPct val="0"/>
                        </a:spcAft>
                        <a:defRPr>
                          <a:solidFill>
                            <a:schemeClr val="tx1"/>
                          </a:solidFill>
                          <a:latin typeface="Arial Narrow" panose="020B0606020202030204" pitchFamily="34" charset="0"/>
                          <a:cs typeface="Times New Roman (Arabic)" charset="0"/>
                        </a:defRPr>
                      </a:lvl7pPr>
                      <a:lvl8pPr marL="3429000" indent="-228600" algn="r" rtl="1" fontAlgn="base">
                        <a:spcBef>
                          <a:spcPct val="20000"/>
                        </a:spcBef>
                        <a:spcAft>
                          <a:spcPct val="0"/>
                        </a:spcAft>
                        <a:defRPr>
                          <a:solidFill>
                            <a:schemeClr val="tx1"/>
                          </a:solidFill>
                          <a:latin typeface="Arial Narrow" panose="020B0606020202030204" pitchFamily="34" charset="0"/>
                          <a:cs typeface="Times New Roman (Arabic)" charset="0"/>
                        </a:defRPr>
                      </a:lvl8pPr>
                      <a:lvl9pPr marL="3886200" indent="-228600" algn="r" rtl="1" fontAlgn="base">
                        <a:spcBef>
                          <a:spcPct val="20000"/>
                        </a:spcBef>
                        <a:spcAft>
                          <a:spcPct val="0"/>
                        </a:spcAft>
                        <a:defRPr>
                          <a:solidFill>
                            <a:schemeClr val="tx1"/>
                          </a:solidFill>
                          <a:latin typeface="Arial Narrow" panose="020B0606020202030204" pitchFamily="34" charset="0"/>
                          <a:cs typeface="Times New Roman (Arabic)" charset="0"/>
                        </a:defRPr>
                      </a:lvl9pPr>
                    </a:lstStyle>
                    <a:p>
                      <a:pPr marL="342900" marR="0" lvl="0" indent="-342900" algn="l" defTabSz="914400" rtl="1"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a:ln>
                            <a:noFill/>
                          </a:ln>
                          <a:solidFill>
                            <a:schemeClr val="tx1"/>
                          </a:solidFill>
                          <a:effectLst/>
                          <a:latin typeface="Arial Narrow" panose="020B0606020202030204" pitchFamily="34" charset="0"/>
                          <a:cs typeface="Times New Roman" panose="02020603050405020304" pitchFamily="18" charset="0"/>
                        </a:rPr>
                        <a:t>0.8</a:t>
                      </a:r>
                      <a:endParaRPr kumimoji="0" lang="en-US" altLang="en-US" sz="2400" b="1" i="0" u="none" strike="noStrike" cap="none" normalizeH="0" baseline="0">
                        <a:ln>
                          <a:noFill/>
                        </a:ln>
                        <a:solidFill>
                          <a:schemeClr val="tx1"/>
                        </a:solidFill>
                        <a:effectLst/>
                        <a:latin typeface="Arial Narrow" panose="020B0606020202030204" pitchFamily="34" charset="0"/>
                        <a:cs typeface="Times New Roman (Arabic)" charset="0"/>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Narrow" panose="020B0606020202030204" pitchFamily="34" charset="0"/>
                          <a:cs typeface="Times New Roman (Arabic)" charset="0"/>
                        </a:defRPr>
                      </a:lvl1pPr>
                      <a:lvl2pPr marL="742950" indent="-285750">
                        <a:spcBef>
                          <a:spcPct val="20000"/>
                        </a:spcBef>
                        <a:defRPr sz="2400">
                          <a:solidFill>
                            <a:schemeClr val="tx1"/>
                          </a:solidFill>
                          <a:latin typeface="Arial Narrow" panose="020B0606020202030204" pitchFamily="34" charset="0"/>
                          <a:cs typeface="Times New Roman (Arabic)" charset="0"/>
                        </a:defRPr>
                      </a:lvl2pPr>
                      <a:lvl3pPr marL="1143000" indent="-228600">
                        <a:spcBef>
                          <a:spcPct val="20000"/>
                        </a:spcBef>
                        <a:defRPr sz="2000">
                          <a:solidFill>
                            <a:schemeClr val="tx1"/>
                          </a:solidFill>
                          <a:latin typeface="Arial Narrow" panose="020B0606020202030204" pitchFamily="34" charset="0"/>
                          <a:cs typeface="Times New Roman (Arabic)" charset="0"/>
                        </a:defRPr>
                      </a:lvl3pPr>
                      <a:lvl4pPr marL="1600200" indent="-228600">
                        <a:spcBef>
                          <a:spcPct val="20000"/>
                        </a:spcBef>
                        <a:defRPr>
                          <a:solidFill>
                            <a:schemeClr val="tx1"/>
                          </a:solidFill>
                          <a:latin typeface="Arial Narrow" panose="020B0606020202030204" pitchFamily="34" charset="0"/>
                          <a:cs typeface="Times New Roman (Arabic)" charset="0"/>
                        </a:defRPr>
                      </a:lvl4pPr>
                      <a:lvl5pPr marL="2057400" indent="-228600">
                        <a:spcBef>
                          <a:spcPct val="20000"/>
                        </a:spcBef>
                        <a:defRPr>
                          <a:solidFill>
                            <a:schemeClr val="tx1"/>
                          </a:solidFill>
                          <a:latin typeface="Arial Narrow" panose="020B0606020202030204" pitchFamily="34" charset="0"/>
                          <a:cs typeface="Times New Roman (Arabic)" charset="0"/>
                        </a:defRPr>
                      </a:lvl5pPr>
                      <a:lvl6pPr marL="2514600" indent="-228600" algn="r" rtl="1" fontAlgn="base">
                        <a:spcBef>
                          <a:spcPct val="20000"/>
                        </a:spcBef>
                        <a:spcAft>
                          <a:spcPct val="0"/>
                        </a:spcAft>
                        <a:defRPr>
                          <a:solidFill>
                            <a:schemeClr val="tx1"/>
                          </a:solidFill>
                          <a:latin typeface="Arial Narrow" panose="020B0606020202030204" pitchFamily="34" charset="0"/>
                          <a:cs typeface="Times New Roman (Arabic)" charset="0"/>
                        </a:defRPr>
                      </a:lvl6pPr>
                      <a:lvl7pPr marL="2971800" indent="-228600" algn="r" rtl="1" fontAlgn="base">
                        <a:spcBef>
                          <a:spcPct val="20000"/>
                        </a:spcBef>
                        <a:spcAft>
                          <a:spcPct val="0"/>
                        </a:spcAft>
                        <a:defRPr>
                          <a:solidFill>
                            <a:schemeClr val="tx1"/>
                          </a:solidFill>
                          <a:latin typeface="Arial Narrow" panose="020B0606020202030204" pitchFamily="34" charset="0"/>
                          <a:cs typeface="Times New Roman (Arabic)" charset="0"/>
                        </a:defRPr>
                      </a:lvl7pPr>
                      <a:lvl8pPr marL="3429000" indent="-228600" algn="r" rtl="1" fontAlgn="base">
                        <a:spcBef>
                          <a:spcPct val="20000"/>
                        </a:spcBef>
                        <a:spcAft>
                          <a:spcPct val="0"/>
                        </a:spcAft>
                        <a:defRPr>
                          <a:solidFill>
                            <a:schemeClr val="tx1"/>
                          </a:solidFill>
                          <a:latin typeface="Arial Narrow" panose="020B0606020202030204" pitchFamily="34" charset="0"/>
                          <a:cs typeface="Times New Roman (Arabic)" charset="0"/>
                        </a:defRPr>
                      </a:lvl8pPr>
                      <a:lvl9pPr marL="3886200" indent="-228600" algn="r" rtl="1" fontAlgn="base">
                        <a:spcBef>
                          <a:spcPct val="20000"/>
                        </a:spcBef>
                        <a:spcAft>
                          <a:spcPct val="0"/>
                        </a:spcAft>
                        <a:defRPr>
                          <a:solidFill>
                            <a:schemeClr val="tx1"/>
                          </a:solidFill>
                          <a:latin typeface="Arial Narrow" panose="020B0606020202030204" pitchFamily="34" charset="0"/>
                          <a:cs typeface="Times New Roman (Arabic)" charset="0"/>
                        </a:defRPr>
                      </a:lvl9pPr>
                    </a:lstStyle>
                    <a:p>
                      <a:pPr marL="342900" marR="0" lvl="0" indent="-342900" algn="l" defTabSz="914400" rtl="1"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a:ln>
                            <a:noFill/>
                          </a:ln>
                          <a:solidFill>
                            <a:schemeClr val="tx1"/>
                          </a:solidFill>
                          <a:effectLst/>
                          <a:latin typeface="Arial Narrow" panose="020B0606020202030204" pitchFamily="34" charset="0"/>
                          <a:cs typeface="Times New Roman" panose="02020603050405020304" pitchFamily="18" charset="0"/>
                        </a:rPr>
                        <a:t>0.8</a:t>
                      </a:r>
                      <a:endParaRPr kumimoji="0" lang="en-US" altLang="en-US" sz="2400" b="1" i="0" u="none" strike="noStrike" cap="none" normalizeH="0" baseline="0">
                        <a:ln>
                          <a:noFill/>
                        </a:ln>
                        <a:solidFill>
                          <a:schemeClr val="tx1"/>
                        </a:solidFill>
                        <a:effectLst/>
                        <a:latin typeface="Arial Narrow" panose="020B0606020202030204" pitchFamily="34" charset="0"/>
                        <a:cs typeface="Times New Roman (Arabic)" charset="0"/>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Narrow" panose="020B0606020202030204" pitchFamily="34" charset="0"/>
                          <a:cs typeface="Times New Roman (Arabic)" charset="0"/>
                        </a:defRPr>
                      </a:lvl1pPr>
                      <a:lvl2pPr marL="742950" indent="-285750">
                        <a:spcBef>
                          <a:spcPct val="20000"/>
                        </a:spcBef>
                        <a:defRPr sz="2400">
                          <a:solidFill>
                            <a:schemeClr val="tx1"/>
                          </a:solidFill>
                          <a:latin typeface="Arial Narrow" panose="020B0606020202030204" pitchFamily="34" charset="0"/>
                          <a:cs typeface="Times New Roman (Arabic)" charset="0"/>
                        </a:defRPr>
                      </a:lvl2pPr>
                      <a:lvl3pPr marL="1143000" indent="-228600">
                        <a:spcBef>
                          <a:spcPct val="20000"/>
                        </a:spcBef>
                        <a:defRPr sz="2000">
                          <a:solidFill>
                            <a:schemeClr val="tx1"/>
                          </a:solidFill>
                          <a:latin typeface="Arial Narrow" panose="020B0606020202030204" pitchFamily="34" charset="0"/>
                          <a:cs typeface="Times New Roman (Arabic)" charset="0"/>
                        </a:defRPr>
                      </a:lvl3pPr>
                      <a:lvl4pPr marL="1600200" indent="-228600">
                        <a:spcBef>
                          <a:spcPct val="20000"/>
                        </a:spcBef>
                        <a:defRPr>
                          <a:solidFill>
                            <a:schemeClr val="tx1"/>
                          </a:solidFill>
                          <a:latin typeface="Arial Narrow" panose="020B0606020202030204" pitchFamily="34" charset="0"/>
                          <a:cs typeface="Times New Roman (Arabic)" charset="0"/>
                        </a:defRPr>
                      </a:lvl4pPr>
                      <a:lvl5pPr marL="2057400" indent="-228600">
                        <a:spcBef>
                          <a:spcPct val="20000"/>
                        </a:spcBef>
                        <a:defRPr>
                          <a:solidFill>
                            <a:schemeClr val="tx1"/>
                          </a:solidFill>
                          <a:latin typeface="Arial Narrow" panose="020B0606020202030204" pitchFamily="34" charset="0"/>
                          <a:cs typeface="Times New Roman (Arabic)" charset="0"/>
                        </a:defRPr>
                      </a:lvl5pPr>
                      <a:lvl6pPr marL="2514600" indent="-228600" algn="r" rtl="1" fontAlgn="base">
                        <a:spcBef>
                          <a:spcPct val="20000"/>
                        </a:spcBef>
                        <a:spcAft>
                          <a:spcPct val="0"/>
                        </a:spcAft>
                        <a:defRPr>
                          <a:solidFill>
                            <a:schemeClr val="tx1"/>
                          </a:solidFill>
                          <a:latin typeface="Arial Narrow" panose="020B0606020202030204" pitchFamily="34" charset="0"/>
                          <a:cs typeface="Times New Roman (Arabic)" charset="0"/>
                        </a:defRPr>
                      </a:lvl6pPr>
                      <a:lvl7pPr marL="2971800" indent="-228600" algn="r" rtl="1" fontAlgn="base">
                        <a:spcBef>
                          <a:spcPct val="20000"/>
                        </a:spcBef>
                        <a:spcAft>
                          <a:spcPct val="0"/>
                        </a:spcAft>
                        <a:defRPr>
                          <a:solidFill>
                            <a:schemeClr val="tx1"/>
                          </a:solidFill>
                          <a:latin typeface="Arial Narrow" panose="020B0606020202030204" pitchFamily="34" charset="0"/>
                          <a:cs typeface="Times New Roman (Arabic)" charset="0"/>
                        </a:defRPr>
                      </a:lvl7pPr>
                      <a:lvl8pPr marL="3429000" indent="-228600" algn="r" rtl="1" fontAlgn="base">
                        <a:spcBef>
                          <a:spcPct val="20000"/>
                        </a:spcBef>
                        <a:spcAft>
                          <a:spcPct val="0"/>
                        </a:spcAft>
                        <a:defRPr>
                          <a:solidFill>
                            <a:schemeClr val="tx1"/>
                          </a:solidFill>
                          <a:latin typeface="Arial Narrow" panose="020B0606020202030204" pitchFamily="34" charset="0"/>
                          <a:cs typeface="Times New Roman (Arabic)" charset="0"/>
                        </a:defRPr>
                      </a:lvl8pPr>
                      <a:lvl9pPr marL="3886200" indent="-228600" algn="r" rtl="1" fontAlgn="base">
                        <a:spcBef>
                          <a:spcPct val="20000"/>
                        </a:spcBef>
                        <a:spcAft>
                          <a:spcPct val="0"/>
                        </a:spcAft>
                        <a:defRPr>
                          <a:solidFill>
                            <a:schemeClr val="tx1"/>
                          </a:solidFill>
                          <a:latin typeface="Arial Narrow" panose="020B0606020202030204" pitchFamily="34" charset="0"/>
                          <a:cs typeface="Times New Roman (Arabic)" charset="0"/>
                        </a:defRPr>
                      </a:lvl9pPr>
                    </a:lstStyle>
                    <a:p>
                      <a:pPr marL="342900" marR="0" lvl="0" indent="-342900" algn="l" defTabSz="914400" rtl="1"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a:ln>
                            <a:noFill/>
                          </a:ln>
                          <a:solidFill>
                            <a:schemeClr val="tx1"/>
                          </a:solidFill>
                          <a:effectLst/>
                          <a:latin typeface="Arial Narrow" panose="020B0606020202030204" pitchFamily="34" charset="0"/>
                          <a:cs typeface="Times New Roman" panose="02020603050405020304" pitchFamily="18" charset="0"/>
                        </a:rPr>
                        <a:t>2.5</a:t>
                      </a:r>
                      <a:endParaRPr kumimoji="0" lang="en-US" altLang="en-US" sz="2400" b="1" i="0" u="none" strike="noStrike" cap="none" normalizeH="0" baseline="0">
                        <a:ln>
                          <a:noFill/>
                        </a:ln>
                        <a:solidFill>
                          <a:schemeClr val="tx1"/>
                        </a:solidFill>
                        <a:effectLst/>
                        <a:latin typeface="Arial Narrow" panose="020B0606020202030204" pitchFamily="34" charset="0"/>
                        <a:cs typeface="Times New Roman (Arabic)" charset="0"/>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Narrow" panose="020B0606020202030204" pitchFamily="34" charset="0"/>
                          <a:cs typeface="Times New Roman (Arabic)" charset="0"/>
                        </a:defRPr>
                      </a:lvl1pPr>
                      <a:lvl2pPr marL="742950" indent="-285750">
                        <a:spcBef>
                          <a:spcPct val="20000"/>
                        </a:spcBef>
                        <a:defRPr sz="2400">
                          <a:solidFill>
                            <a:schemeClr val="tx1"/>
                          </a:solidFill>
                          <a:latin typeface="Arial Narrow" panose="020B0606020202030204" pitchFamily="34" charset="0"/>
                          <a:cs typeface="Times New Roman (Arabic)" charset="0"/>
                        </a:defRPr>
                      </a:lvl2pPr>
                      <a:lvl3pPr marL="1143000" indent="-228600">
                        <a:spcBef>
                          <a:spcPct val="20000"/>
                        </a:spcBef>
                        <a:defRPr sz="2000">
                          <a:solidFill>
                            <a:schemeClr val="tx1"/>
                          </a:solidFill>
                          <a:latin typeface="Arial Narrow" panose="020B0606020202030204" pitchFamily="34" charset="0"/>
                          <a:cs typeface="Times New Roman (Arabic)" charset="0"/>
                        </a:defRPr>
                      </a:lvl3pPr>
                      <a:lvl4pPr marL="1600200" indent="-228600">
                        <a:spcBef>
                          <a:spcPct val="20000"/>
                        </a:spcBef>
                        <a:defRPr>
                          <a:solidFill>
                            <a:schemeClr val="tx1"/>
                          </a:solidFill>
                          <a:latin typeface="Arial Narrow" panose="020B0606020202030204" pitchFamily="34" charset="0"/>
                          <a:cs typeface="Times New Roman (Arabic)" charset="0"/>
                        </a:defRPr>
                      </a:lvl4pPr>
                      <a:lvl5pPr marL="2057400" indent="-228600">
                        <a:spcBef>
                          <a:spcPct val="20000"/>
                        </a:spcBef>
                        <a:defRPr>
                          <a:solidFill>
                            <a:schemeClr val="tx1"/>
                          </a:solidFill>
                          <a:latin typeface="Arial Narrow" panose="020B0606020202030204" pitchFamily="34" charset="0"/>
                          <a:cs typeface="Times New Roman (Arabic)" charset="0"/>
                        </a:defRPr>
                      </a:lvl5pPr>
                      <a:lvl6pPr marL="2514600" indent="-228600" algn="r" rtl="1" fontAlgn="base">
                        <a:spcBef>
                          <a:spcPct val="20000"/>
                        </a:spcBef>
                        <a:spcAft>
                          <a:spcPct val="0"/>
                        </a:spcAft>
                        <a:defRPr>
                          <a:solidFill>
                            <a:schemeClr val="tx1"/>
                          </a:solidFill>
                          <a:latin typeface="Arial Narrow" panose="020B0606020202030204" pitchFamily="34" charset="0"/>
                          <a:cs typeface="Times New Roman (Arabic)" charset="0"/>
                        </a:defRPr>
                      </a:lvl6pPr>
                      <a:lvl7pPr marL="2971800" indent="-228600" algn="r" rtl="1" fontAlgn="base">
                        <a:spcBef>
                          <a:spcPct val="20000"/>
                        </a:spcBef>
                        <a:spcAft>
                          <a:spcPct val="0"/>
                        </a:spcAft>
                        <a:defRPr>
                          <a:solidFill>
                            <a:schemeClr val="tx1"/>
                          </a:solidFill>
                          <a:latin typeface="Arial Narrow" panose="020B0606020202030204" pitchFamily="34" charset="0"/>
                          <a:cs typeface="Times New Roman (Arabic)" charset="0"/>
                        </a:defRPr>
                      </a:lvl7pPr>
                      <a:lvl8pPr marL="3429000" indent="-228600" algn="r" rtl="1" fontAlgn="base">
                        <a:spcBef>
                          <a:spcPct val="20000"/>
                        </a:spcBef>
                        <a:spcAft>
                          <a:spcPct val="0"/>
                        </a:spcAft>
                        <a:defRPr>
                          <a:solidFill>
                            <a:schemeClr val="tx1"/>
                          </a:solidFill>
                          <a:latin typeface="Arial Narrow" panose="020B0606020202030204" pitchFamily="34" charset="0"/>
                          <a:cs typeface="Times New Roman (Arabic)" charset="0"/>
                        </a:defRPr>
                      </a:lvl8pPr>
                      <a:lvl9pPr marL="3886200" indent="-228600" algn="r" rtl="1" fontAlgn="base">
                        <a:spcBef>
                          <a:spcPct val="20000"/>
                        </a:spcBef>
                        <a:spcAft>
                          <a:spcPct val="0"/>
                        </a:spcAft>
                        <a:defRPr>
                          <a:solidFill>
                            <a:schemeClr val="tx1"/>
                          </a:solidFill>
                          <a:latin typeface="Arial Narrow" panose="020B0606020202030204" pitchFamily="34" charset="0"/>
                          <a:cs typeface="Times New Roman (Arabic)" charset="0"/>
                        </a:defRPr>
                      </a:lvl9pPr>
                    </a:lstStyle>
                    <a:p>
                      <a:pPr marL="342900" marR="0" lvl="0" indent="-342900" algn="l" defTabSz="914400" rtl="1"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a:ln>
                            <a:noFill/>
                          </a:ln>
                          <a:solidFill>
                            <a:schemeClr val="tx1"/>
                          </a:solidFill>
                          <a:effectLst/>
                          <a:latin typeface="Arial Narrow" panose="020B0606020202030204" pitchFamily="34" charset="0"/>
                          <a:cs typeface="Times New Roman" panose="02020603050405020304" pitchFamily="18" charset="0"/>
                        </a:rPr>
                        <a:t>2.5</a:t>
                      </a:r>
                      <a:endParaRPr kumimoji="0" lang="en-US" altLang="en-US" sz="2400" b="1" i="0" u="none" strike="noStrike" cap="none" normalizeH="0" baseline="0">
                        <a:ln>
                          <a:noFill/>
                        </a:ln>
                        <a:solidFill>
                          <a:schemeClr val="tx1"/>
                        </a:solidFill>
                        <a:effectLst/>
                        <a:latin typeface="Arial Narrow" panose="020B0606020202030204" pitchFamily="34" charset="0"/>
                        <a:cs typeface="Times New Roman (Arabic)" charset="0"/>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665081">
                <a:tc>
                  <a:txBody>
                    <a:bodyPr/>
                    <a:lstStyle>
                      <a:lvl1pPr marL="342900" indent="-342900">
                        <a:spcBef>
                          <a:spcPct val="20000"/>
                        </a:spcBef>
                        <a:defRPr sz="2800">
                          <a:solidFill>
                            <a:schemeClr val="tx1"/>
                          </a:solidFill>
                          <a:latin typeface="Arial Narrow" panose="020B0606020202030204" pitchFamily="34" charset="0"/>
                          <a:cs typeface="Times New Roman (Arabic)" charset="0"/>
                        </a:defRPr>
                      </a:lvl1pPr>
                      <a:lvl2pPr marL="742950" indent="-285750">
                        <a:spcBef>
                          <a:spcPct val="20000"/>
                        </a:spcBef>
                        <a:defRPr sz="2400">
                          <a:solidFill>
                            <a:schemeClr val="tx1"/>
                          </a:solidFill>
                          <a:latin typeface="Arial Narrow" panose="020B0606020202030204" pitchFamily="34" charset="0"/>
                          <a:cs typeface="Times New Roman (Arabic)" charset="0"/>
                        </a:defRPr>
                      </a:lvl2pPr>
                      <a:lvl3pPr marL="1143000" indent="-228600">
                        <a:spcBef>
                          <a:spcPct val="20000"/>
                        </a:spcBef>
                        <a:defRPr sz="2000">
                          <a:solidFill>
                            <a:schemeClr val="tx1"/>
                          </a:solidFill>
                          <a:latin typeface="Arial Narrow" panose="020B0606020202030204" pitchFamily="34" charset="0"/>
                          <a:cs typeface="Times New Roman (Arabic)" charset="0"/>
                        </a:defRPr>
                      </a:lvl3pPr>
                      <a:lvl4pPr marL="1600200" indent="-228600">
                        <a:spcBef>
                          <a:spcPct val="20000"/>
                        </a:spcBef>
                        <a:defRPr>
                          <a:solidFill>
                            <a:schemeClr val="tx1"/>
                          </a:solidFill>
                          <a:latin typeface="Arial Narrow" panose="020B0606020202030204" pitchFamily="34" charset="0"/>
                          <a:cs typeface="Times New Roman (Arabic)" charset="0"/>
                        </a:defRPr>
                      </a:lvl4pPr>
                      <a:lvl5pPr marL="2057400" indent="-228600">
                        <a:spcBef>
                          <a:spcPct val="20000"/>
                        </a:spcBef>
                        <a:defRPr>
                          <a:solidFill>
                            <a:schemeClr val="tx1"/>
                          </a:solidFill>
                          <a:latin typeface="Arial Narrow" panose="020B0606020202030204" pitchFamily="34" charset="0"/>
                          <a:cs typeface="Times New Roman (Arabic)" charset="0"/>
                        </a:defRPr>
                      </a:lvl5pPr>
                      <a:lvl6pPr marL="2514600" indent="-228600" algn="r" rtl="1" fontAlgn="base">
                        <a:spcBef>
                          <a:spcPct val="20000"/>
                        </a:spcBef>
                        <a:spcAft>
                          <a:spcPct val="0"/>
                        </a:spcAft>
                        <a:defRPr>
                          <a:solidFill>
                            <a:schemeClr val="tx1"/>
                          </a:solidFill>
                          <a:latin typeface="Arial Narrow" panose="020B0606020202030204" pitchFamily="34" charset="0"/>
                          <a:cs typeface="Times New Roman (Arabic)" charset="0"/>
                        </a:defRPr>
                      </a:lvl6pPr>
                      <a:lvl7pPr marL="2971800" indent="-228600" algn="r" rtl="1" fontAlgn="base">
                        <a:spcBef>
                          <a:spcPct val="20000"/>
                        </a:spcBef>
                        <a:spcAft>
                          <a:spcPct val="0"/>
                        </a:spcAft>
                        <a:defRPr>
                          <a:solidFill>
                            <a:schemeClr val="tx1"/>
                          </a:solidFill>
                          <a:latin typeface="Arial Narrow" panose="020B0606020202030204" pitchFamily="34" charset="0"/>
                          <a:cs typeface="Times New Roman (Arabic)" charset="0"/>
                        </a:defRPr>
                      </a:lvl7pPr>
                      <a:lvl8pPr marL="3429000" indent="-228600" algn="r" rtl="1" fontAlgn="base">
                        <a:spcBef>
                          <a:spcPct val="20000"/>
                        </a:spcBef>
                        <a:spcAft>
                          <a:spcPct val="0"/>
                        </a:spcAft>
                        <a:defRPr>
                          <a:solidFill>
                            <a:schemeClr val="tx1"/>
                          </a:solidFill>
                          <a:latin typeface="Arial Narrow" panose="020B0606020202030204" pitchFamily="34" charset="0"/>
                          <a:cs typeface="Times New Roman (Arabic)" charset="0"/>
                        </a:defRPr>
                      </a:lvl8pPr>
                      <a:lvl9pPr marL="3886200" indent="-228600" algn="r" rtl="1" fontAlgn="base">
                        <a:spcBef>
                          <a:spcPct val="20000"/>
                        </a:spcBef>
                        <a:spcAft>
                          <a:spcPct val="0"/>
                        </a:spcAft>
                        <a:defRPr>
                          <a:solidFill>
                            <a:schemeClr val="tx1"/>
                          </a:solidFill>
                          <a:latin typeface="Arial Narrow" panose="020B0606020202030204" pitchFamily="34" charset="0"/>
                          <a:cs typeface="Times New Roman (Arabic)" charset="0"/>
                        </a:defRPr>
                      </a:lvl9pPr>
                    </a:lstStyle>
                    <a:p>
                      <a:pPr marL="342900" marR="0" lvl="0" indent="-342900" algn="l" defTabSz="914400" rtl="1"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a:ln>
                            <a:noFill/>
                          </a:ln>
                          <a:solidFill>
                            <a:schemeClr val="tx1"/>
                          </a:solidFill>
                          <a:effectLst/>
                          <a:latin typeface="Arial Narrow" panose="020B0606020202030204" pitchFamily="34" charset="0"/>
                          <a:cs typeface="Times New Roman" panose="02020603050405020304" pitchFamily="18" charset="0"/>
                        </a:rPr>
                        <a:t>Phosphorus % (available)</a:t>
                      </a:r>
                      <a:endParaRPr kumimoji="0" lang="en-US" altLang="en-US" sz="2400" b="1" i="0" u="none" strike="noStrike" cap="none" normalizeH="0" baseline="0">
                        <a:ln>
                          <a:noFill/>
                        </a:ln>
                        <a:solidFill>
                          <a:schemeClr val="tx1"/>
                        </a:solidFill>
                        <a:effectLst/>
                        <a:latin typeface="Arial Narrow" panose="020B0606020202030204" pitchFamily="34" charset="0"/>
                        <a:cs typeface="Times New Roman (Arabic)" charset="0"/>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tabLst>
                          <a:tab pos="4508500" algn="l"/>
                        </a:tabLst>
                        <a:defRPr sz="2800">
                          <a:solidFill>
                            <a:schemeClr val="tx1"/>
                          </a:solidFill>
                          <a:latin typeface="Arial Narrow" panose="020B0606020202030204" pitchFamily="34" charset="0"/>
                          <a:cs typeface="Times New Roman (Arabic)" charset="0"/>
                        </a:defRPr>
                      </a:lvl1pPr>
                      <a:lvl2pPr marL="742950" indent="-285750">
                        <a:spcBef>
                          <a:spcPct val="20000"/>
                        </a:spcBef>
                        <a:tabLst>
                          <a:tab pos="4508500" algn="l"/>
                        </a:tabLst>
                        <a:defRPr sz="2400">
                          <a:solidFill>
                            <a:schemeClr val="tx1"/>
                          </a:solidFill>
                          <a:latin typeface="Arial Narrow" panose="020B0606020202030204" pitchFamily="34" charset="0"/>
                          <a:cs typeface="Times New Roman (Arabic)" charset="0"/>
                        </a:defRPr>
                      </a:lvl2pPr>
                      <a:lvl3pPr marL="1143000" indent="-228600">
                        <a:spcBef>
                          <a:spcPct val="20000"/>
                        </a:spcBef>
                        <a:tabLst>
                          <a:tab pos="4508500" algn="l"/>
                        </a:tabLst>
                        <a:defRPr sz="2000">
                          <a:solidFill>
                            <a:schemeClr val="tx1"/>
                          </a:solidFill>
                          <a:latin typeface="Arial Narrow" panose="020B0606020202030204" pitchFamily="34" charset="0"/>
                          <a:cs typeface="Times New Roman (Arabic)" charset="0"/>
                        </a:defRPr>
                      </a:lvl3pPr>
                      <a:lvl4pPr marL="1600200" indent="-228600">
                        <a:spcBef>
                          <a:spcPct val="20000"/>
                        </a:spcBef>
                        <a:tabLst>
                          <a:tab pos="4508500" algn="l"/>
                        </a:tabLst>
                        <a:defRPr>
                          <a:solidFill>
                            <a:schemeClr val="tx1"/>
                          </a:solidFill>
                          <a:latin typeface="Arial Narrow" panose="020B0606020202030204" pitchFamily="34" charset="0"/>
                          <a:cs typeface="Times New Roman (Arabic)" charset="0"/>
                        </a:defRPr>
                      </a:lvl4pPr>
                      <a:lvl5pPr marL="2057400" indent="-228600">
                        <a:spcBef>
                          <a:spcPct val="20000"/>
                        </a:spcBef>
                        <a:tabLst>
                          <a:tab pos="4508500" algn="l"/>
                        </a:tabLst>
                        <a:defRPr>
                          <a:solidFill>
                            <a:schemeClr val="tx1"/>
                          </a:solidFill>
                          <a:latin typeface="Arial Narrow" panose="020B0606020202030204" pitchFamily="34" charset="0"/>
                          <a:cs typeface="Times New Roman (Arabic)" charset="0"/>
                        </a:defRPr>
                      </a:lvl5pPr>
                      <a:lvl6pPr marL="2514600" indent="-228600" algn="r" rtl="1" fontAlgn="base">
                        <a:spcBef>
                          <a:spcPct val="20000"/>
                        </a:spcBef>
                        <a:spcAft>
                          <a:spcPct val="0"/>
                        </a:spcAft>
                        <a:tabLst>
                          <a:tab pos="4508500" algn="l"/>
                        </a:tabLst>
                        <a:defRPr>
                          <a:solidFill>
                            <a:schemeClr val="tx1"/>
                          </a:solidFill>
                          <a:latin typeface="Arial Narrow" panose="020B0606020202030204" pitchFamily="34" charset="0"/>
                          <a:cs typeface="Times New Roman (Arabic)" charset="0"/>
                        </a:defRPr>
                      </a:lvl6pPr>
                      <a:lvl7pPr marL="2971800" indent="-228600" algn="r" rtl="1" fontAlgn="base">
                        <a:spcBef>
                          <a:spcPct val="20000"/>
                        </a:spcBef>
                        <a:spcAft>
                          <a:spcPct val="0"/>
                        </a:spcAft>
                        <a:tabLst>
                          <a:tab pos="4508500" algn="l"/>
                        </a:tabLst>
                        <a:defRPr>
                          <a:solidFill>
                            <a:schemeClr val="tx1"/>
                          </a:solidFill>
                          <a:latin typeface="Arial Narrow" panose="020B0606020202030204" pitchFamily="34" charset="0"/>
                          <a:cs typeface="Times New Roman (Arabic)" charset="0"/>
                        </a:defRPr>
                      </a:lvl7pPr>
                      <a:lvl8pPr marL="3429000" indent="-228600" algn="r" rtl="1" fontAlgn="base">
                        <a:spcBef>
                          <a:spcPct val="20000"/>
                        </a:spcBef>
                        <a:spcAft>
                          <a:spcPct val="0"/>
                        </a:spcAft>
                        <a:tabLst>
                          <a:tab pos="4508500" algn="l"/>
                        </a:tabLst>
                        <a:defRPr>
                          <a:solidFill>
                            <a:schemeClr val="tx1"/>
                          </a:solidFill>
                          <a:latin typeface="Arial Narrow" panose="020B0606020202030204" pitchFamily="34" charset="0"/>
                          <a:cs typeface="Times New Roman (Arabic)" charset="0"/>
                        </a:defRPr>
                      </a:lvl8pPr>
                      <a:lvl9pPr marL="3886200" indent="-228600" algn="r" rtl="1" fontAlgn="base">
                        <a:spcBef>
                          <a:spcPct val="20000"/>
                        </a:spcBef>
                        <a:spcAft>
                          <a:spcPct val="0"/>
                        </a:spcAft>
                        <a:tabLst>
                          <a:tab pos="4508500" algn="l"/>
                        </a:tabLst>
                        <a:defRPr>
                          <a:solidFill>
                            <a:schemeClr val="tx1"/>
                          </a:solidFill>
                          <a:latin typeface="Arial Narrow" panose="020B0606020202030204" pitchFamily="34" charset="0"/>
                          <a:cs typeface="Times New Roman (Arabic)" charset="0"/>
                        </a:defRPr>
                      </a:lvl9pPr>
                    </a:lstStyle>
                    <a:p>
                      <a:pPr marL="342900" marR="0" lvl="0" indent="-342900" algn="l" defTabSz="914400" rtl="1" eaLnBrk="1" fontAlgn="base" latinLnBrk="0" hangingPunct="1">
                        <a:lnSpc>
                          <a:spcPct val="100000"/>
                        </a:lnSpc>
                        <a:spcBef>
                          <a:spcPct val="0"/>
                        </a:spcBef>
                        <a:spcAft>
                          <a:spcPct val="0"/>
                        </a:spcAft>
                        <a:buClrTx/>
                        <a:buSzTx/>
                        <a:buFontTx/>
                        <a:buNone/>
                        <a:tabLst>
                          <a:tab pos="4508500" algn="l"/>
                        </a:tabLst>
                      </a:pPr>
                      <a:r>
                        <a:rPr kumimoji="0" lang="en-US" altLang="en-US" sz="1600" b="1" i="0" u="none" strike="noStrike" cap="none" normalizeH="0" baseline="0">
                          <a:ln>
                            <a:noFill/>
                          </a:ln>
                          <a:solidFill>
                            <a:schemeClr val="tx1"/>
                          </a:solidFill>
                          <a:effectLst/>
                          <a:latin typeface="Arial Narrow" panose="020B0606020202030204" pitchFamily="34" charset="0"/>
                          <a:cs typeface="Times New Roman" panose="02020603050405020304" pitchFamily="18" charset="0"/>
                        </a:rPr>
                        <a:t>0.45</a:t>
                      </a:r>
                      <a:endParaRPr kumimoji="0" lang="en-US" altLang="en-US" sz="1400" b="1" i="0" u="none" strike="noStrike" cap="none" normalizeH="0" baseline="0">
                        <a:ln>
                          <a:noFill/>
                        </a:ln>
                        <a:solidFill>
                          <a:schemeClr val="tx1"/>
                        </a:solidFill>
                        <a:effectLst/>
                        <a:latin typeface="Arial Narrow" panose="020B0606020202030204" pitchFamily="34" charset="0"/>
                        <a:cs typeface="Times New Roman" panose="02020603050405020304" pitchFamily="18" charset="0"/>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tabLst>
                          <a:tab pos="4508500" algn="l"/>
                        </a:tabLst>
                        <a:defRPr sz="2800">
                          <a:solidFill>
                            <a:schemeClr val="tx1"/>
                          </a:solidFill>
                          <a:latin typeface="Arial Narrow" panose="020B0606020202030204" pitchFamily="34" charset="0"/>
                          <a:cs typeface="Times New Roman (Arabic)" charset="0"/>
                        </a:defRPr>
                      </a:lvl1pPr>
                      <a:lvl2pPr marL="742950" indent="-285750">
                        <a:spcBef>
                          <a:spcPct val="20000"/>
                        </a:spcBef>
                        <a:tabLst>
                          <a:tab pos="4508500" algn="l"/>
                        </a:tabLst>
                        <a:defRPr sz="2400">
                          <a:solidFill>
                            <a:schemeClr val="tx1"/>
                          </a:solidFill>
                          <a:latin typeface="Arial Narrow" panose="020B0606020202030204" pitchFamily="34" charset="0"/>
                          <a:cs typeface="Times New Roman (Arabic)" charset="0"/>
                        </a:defRPr>
                      </a:lvl2pPr>
                      <a:lvl3pPr marL="1143000" indent="-228600">
                        <a:spcBef>
                          <a:spcPct val="20000"/>
                        </a:spcBef>
                        <a:tabLst>
                          <a:tab pos="4508500" algn="l"/>
                        </a:tabLst>
                        <a:defRPr sz="2000">
                          <a:solidFill>
                            <a:schemeClr val="tx1"/>
                          </a:solidFill>
                          <a:latin typeface="Arial Narrow" panose="020B0606020202030204" pitchFamily="34" charset="0"/>
                          <a:cs typeface="Times New Roman (Arabic)" charset="0"/>
                        </a:defRPr>
                      </a:lvl3pPr>
                      <a:lvl4pPr marL="1600200" indent="-228600">
                        <a:spcBef>
                          <a:spcPct val="20000"/>
                        </a:spcBef>
                        <a:tabLst>
                          <a:tab pos="4508500" algn="l"/>
                        </a:tabLst>
                        <a:defRPr>
                          <a:solidFill>
                            <a:schemeClr val="tx1"/>
                          </a:solidFill>
                          <a:latin typeface="Arial Narrow" panose="020B0606020202030204" pitchFamily="34" charset="0"/>
                          <a:cs typeface="Times New Roman (Arabic)" charset="0"/>
                        </a:defRPr>
                      </a:lvl4pPr>
                      <a:lvl5pPr marL="2057400" indent="-228600">
                        <a:spcBef>
                          <a:spcPct val="20000"/>
                        </a:spcBef>
                        <a:tabLst>
                          <a:tab pos="4508500" algn="l"/>
                        </a:tabLst>
                        <a:defRPr>
                          <a:solidFill>
                            <a:schemeClr val="tx1"/>
                          </a:solidFill>
                          <a:latin typeface="Arial Narrow" panose="020B0606020202030204" pitchFamily="34" charset="0"/>
                          <a:cs typeface="Times New Roman (Arabic)" charset="0"/>
                        </a:defRPr>
                      </a:lvl5pPr>
                      <a:lvl6pPr marL="2514600" indent="-228600" algn="r" rtl="1" fontAlgn="base">
                        <a:spcBef>
                          <a:spcPct val="20000"/>
                        </a:spcBef>
                        <a:spcAft>
                          <a:spcPct val="0"/>
                        </a:spcAft>
                        <a:tabLst>
                          <a:tab pos="4508500" algn="l"/>
                        </a:tabLst>
                        <a:defRPr>
                          <a:solidFill>
                            <a:schemeClr val="tx1"/>
                          </a:solidFill>
                          <a:latin typeface="Arial Narrow" panose="020B0606020202030204" pitchFamily="34" charset="0"/>
                          <a:cs typeface="Times New Roman (Arabic)" charset="0"/>
                        </a:defRPr>
                      </a:lvl6pPr>
                      <a:lvl7pPr marL="2971800" indent="-228600" algn="r" rtl="1" fontAlgn="base">
                        <a:spcBef>
                          <a:spcPct val="20000"/>
                        </a:spcBef>
                        <a:spcAft>
                          <a:spcPct val="0"/>
                        </a:spcAft>
                        <a:tabLst>
                          <a:tab pos="4508500" algn="l"/>
                        </a:tabLst>
                        <a:defRPr>
                          <a:solidFill>
                            <a:schemeClr val="tx1"/>
                          </a:solidFill>
                          <a:latin typeface="Arial Narrow" panose="020B0606020202030204" pitchFamily="34" charset="0"/>
                          <a:cs typeface="Times New Roman (Arabic)" charset="0"/>
                        </a:defRPr>
                      </a:lvl7pPr>
                      <a:lvl8pPr marL="3429000" indent="-228600" algn="r" rtl="1" fontAlgn="base">
                        <a:spcBef>
                          <a:spcPct val="20000"/>
                        </a:spcBef>
                        <a:spcAft>
                          <a:spcPct val="0"/>
                        </a:spcAft>
                        <a:tabLst>
                          <a:tab pos="4508500" algn="l"/>
                        </a:tabLst>
                        <a:defRPr>
                          <a:solidFill>
                            <a:schemeClr val="tx1"/>
                          </a:solidFill>
                          <a:latin typeface="Arial Narrow" panose="020B0606020202030204" pitchFamily="34" charset="0"/>
                          <a:cs typeface="Times New Roman (Arabic)" charset="0"/>
                        </a:defRPr>
                      </a:lvl8pPr>
                      <a:lvl9pPr marL="3886200" indent="-228600" algn="r" rtl="1" fontAlgn="base">
                        <a:spcBef>
                          <a:spcPct val="20000"/>
                        </a:spcBef>
                        <a:spcAft>
                          <a:spcPct val="0"/>
                        </a:spcAft>
                        <a:tabLst>
                          <a:tab pos="4508500" algn="l"/>
                        </a:tabLst>
                        <a:defRPr>
                          <a:solidFill>
                            <a:schemeClr val="tx1"/>
                          </a:solidFill>
                          <a:latin typeface="Arial Narrow" panose="020B0606020202030204" pitchFamily="34" charset="0"/>
                          <a:cs typeface="Times New Roman (Arabic)" charset="0"/>
                        </a:defRPr>
                      </a:lvl9pPr>
                    </a:lstStyle>
                    <a:p>
                      <a:pPr marL="342900" marR="0" lvl="0" indent="-342900" algn="l" defTabSz="914400" rtl="1" eaLnBrk="1" fontAlgn="base" latinLnBrk="0" hangingPunct="1">
                        <a:lnSpc>
                          <a:spcPct val="100000"/>
                        </a:lnSpc>
                        <a:spcBef>
                          <a:spcPct val="0"/>
                        </a:spcBef>
                        <a:spcAft>
                          <a:spcPct val="0"/>
                        </a:spcAft>
                        <a:buClrTx/>
                        <a:buSzTx/>
                        <a:buFontTx/>
                        <a:buNone/>
                        <a:tabLst>
                          <a:tab pos="4508500" algn="l"/>
                        </a:tabLst>
                      </a:pPr>
                      <a:r>
                        <a:rPr kumimoji="0" lang="en-US" altLang="en-US" sz="1600" b="1" i="0" u="none" strike="noStrike" cap="none" normalizeH="0" baseline="0">
                          <a:ln>
                            <a:noFill/>
                          </a:ln>
                          <a:solidFill>
                            <a:schemeClr val="tx1"/>
                          </a:solidFill>
                          <a:effectLst/>
                          <a:latin typeface="Arial Narrow" panose="020B0606020202030204" pitchFamily="34" charset="0"/>
                          <a:cs typeface="Times New Roman" panose="02020603050405020304" pitchFamily="18" charset="0"/>
                        </a:rPr>
                        <a:t>0.45</a:t>
                      </a:r>
                      <a:endParaRPr kumimoji="0" lang="en-US" altLang="en-US" sz="1400" b="1" i="0" u="none" strike="noStrike" cap="none" normalizeH="0" baseline="0">
                        <a:ln>
                          <a:noFill/>
                        </a:ln>
                        <a:solidFill>
                          <a:schemeClr val="tx1"/>
                        </a:solidFill>
                        <a:effectLst/>
                        <a:latin typeface="Arial Narrow" panose="020B0606020202030204" pitchFamily="34" charset="0"/>
                        <a:cs typeface="Times New Roman" panose="02020603050405020304" pitchFamily="18" charset="0"/>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Narrow" panose="020B0606020202030204" pitchFamily="34" charset="0"/>
                          <a:cs typeface="Times New Roman (Arabic)" charset="0"/>
                        </a:defRPr>
                      </a:lvl1pPr>
                      <a:lvl2pPr marL="742950" indent="-285750">
                        <a:spcBef>
                          <a:spcPct val="20000"/>
                        </a:spcBef>
                        <a:defRPr sz="2400">
                          <a:solidFill>
                            <a:schemeClr val="tx1"/>
                          </a:solidFill>
                          <a:latin typeface="Arial Narrow" panose="020B0606020202030204" pitchFamily="34" charset="0"/>
                          <a:cs typeface="Times New Roman (Arabic)" charset="0"/>
                        </a:defRPr>
                      </a:lvl2pPr>
                      <a:lvl3pPr marL="1143000" indent="-228600">
                        <a:spcBef>
                          <a:spcPct val="20000"/>
                        </a:spcBef>
                        <a:defRPr sz="2000">
                          <a:solidFill>
                            <a:schemeClr val="tx1"/>
                          </a:solidFill>
                          <a:latin typeface="Arial Narrow" panose="020B0606020202030204" pitchFamily="34" charset="0"/>
                          <a:cs typeface="Times New Roman (Arabic)" charset="0"/>
                        </a:defRPr>
                      </a:lvl3pPr>
                      <a:lvl4pPr marL="1600200" indent="-228600">
                        <a:spcBef>
                          <a:spcPct val="20000"/>
                        </a:spcBef>
                        <a:defRPr>
                          <a:solidFill>
                            <a:schemeClr val="tx1"/>
                          </a:solidFill>
                          <a:latin typeface="Arial Narrow" panose="020B0606020202030204" pitchFamily="34" charset="0"/>
                          <a:cs typeface="Times New Roman (Arabic)" charset="0"/>
                        </a:defRPr>
                      </a:lvl4pPr>
                      <a:lvl5pPr marL="2057400" indent="-228600">
                        <a:spcBef>
                          <a:spcPct val="20000"/>
                        </a:spcBef>
                        <a:defRPr>
                          <a:solidFill>
                            <a:schemeClr val="tx1"/>
                          </a:solidFill>
                          <a:latin typeface="Arial Narrow" panose="020B0606020202030204" pitchFamily="34" charset="0"/>
                          <a:cs typeface="Times New Roman (Arabic)" charset="0"/>
                        </a:defRPr>
                      </a:lvl5pPr>
                      <a:lvl6pPr marL="2514600" indent="-228600" algn="r" rtl="1" fontAlgn="base">
                        <a:spcBef>
                          <a:spcPct val="20000"/>
                        </a:spcBef>
                        <a:spcAft>
                          <a:spcPct val="0"/>
                        </a:spcAft>
                        <a:defRPr>
                          <a:solidFill>
                            <a:schemeClr val="tx1"/>
                          </a:solidFill>
                          <a:latin typeface="Arial Narrow" panose="020B0606020202030204" pitchFamily="34" charset="0"/>
                          <a:cs typeface="Times New Roman (Arabic)" charset="0"/>
                        </a:defRPr>
                      </a:lvl6pPr>
                      <a:lvl7pPr marL="2971800" indent="-228600" algn="r" rtl="1" fontAlgn="base">
                        <a:spcBef>
                          <a:spcPct val="20000"/>
                        </a:spcBef>
                        <a:spcAft>
                          <a:spcPct val="0"/>
                        </a:spcAft>
                        <a:defRPr>
                          <a:solidFill>
                            <a:schemeClr val="tx1"/>
                          </a:solidFill>
                          <a:latin typeface="Arial Narrow" panose="020B0606020202030204" pitchFamily="34" charset="0"/>
                          <a:cs typeface="Times New Roman (Arabic)" charset="0"/>
                        </a:defRPr>
                      </a:lvl7pPr>
                      <a:lvl8pPr marL="3429000" indent="-228600" algn="r" rtl="1" fontAlgn="base">
                        <a:spcBef>
                          <a:spcPct val="20000"/>
                        </a:spcBef>
                        <a:spcAft>
                          <a:spcPct val="0"/>
                        </a:spcAft>
                        <a:defRPr>
                          <a:solidFill>
                            <a:schemeClr val="tx1"/>
                          </a:solidFill>
                          <a:latin typeface="Arial Narrow" panose="020B0606020202030204" pitchFamily="34" charset="0"/>
                          <a:cs typeface="Times New Roman (Arabic)" charset="0"/>
                        </a:defRPr>
                      </a:lvl8pPr>
                      <a:lvl9pPr marL="3886200" indent="-228600" algn="r" rtl="1" fontAlgn="base">
                        <a:spcBef>
                          <a:spcPct val="20000"/>
                        </a:spcBef>
                        <a:spcAft>
                          <a:spcPct val="0"/>
                        </a:spcAft>
                        <a:defRPr>
                          <a:solidFill>
                            <a:schemeClr val="tx1"/>
                          </a:solidFill>
                          <a:latin typeface="Arial Narrow" panose="020B0606020202030204" pitchFamily="34" charset="0"/>
                          <a:cs typeface="Times New Roman (Arabic)" charset="0"/>
                        </a:defRPr>
                      </a:lvl9pPr>
                    </a:lstStyle>
                    <a:p>
                      <a:pPr marL="342900" marR="0" lvl="0" indent="-342900" algn="l" defTabSz="914400" rtl="1"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a:ln>
                            <a:noFill/>
                          </a:ln>
                          <a:solidFill>
                            <a:schemeClr val="tx1"/>
                          </a:solidFill>
                          <a:effectLst/>
                          <a:latin typeface="Arial Narrow" panose="020B0606020202030204" pitchFamily="34" charset="0"/>
                          <a:cs typeface="Times New Roman" panose="02020603050405020304" pitchFamily="18" charset="0"/>
                        </a:rPr>
                        <a:t>0.45</a:t>
                      </a:r>
                      <a:endParaRPr kumimoji="0" lang="en-US" altLang="en-US" sz="2400" b="1" i="0" u="none" strike="noStrike" cap="none" normalizeH="0" baseline="0">
                        <a:ln>
                          <a:noFill/>
                        </a:ln>
                        <a:solidFill>
                          <a:schemeClr val="tx1"/>
                        </a:solidFill>
                        <a:effectLst/>
                        <a:latin typeface="Arial Narrow" panose="020B0606020202030204" pitchFamily="34" charset="0"/>
                        <a:cs typeface="Times New Roman (Arabic)" charset="0"/>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Narrow" panose="020B0606020202030204" pitchFamily="34" charset="0"/>
                          <a:cs typeface="Times New Roman (Arabic)" charset="0"/>
                        </a:defRPr>
                      </a:lvl1pPr>
                      <a:lvl2pPr marL="742950" indent="-285750">
                        <a:spcBef>
                          <a:spcPct val="20000"/>
                        </a:spcBef>
                        <a:defRPr sz="2400">
                          <a:solidFill>
                            <a:schemeClr val="tx1"/>
                          </a:solidFill>
                          <a:latin typeface="Arial Narrow" panose="020B0606020202030204" pitchFamily="34" charset="0"/>
                          <a:cs typeface="Times New Roman (Arabic)" charset="0"/>
                        </a:defRPr>
                      </a:lvl2pPr>
                      <a:lvl3pPr marL="1143000" indent="-228600">
                        <a:spcBef>
                          <a:spcPct val="20000"/>
                        </a:spcBef>
                        <a:defRPr sz="2000">
                          <a:solidFill>
                            <a:schemeClr val="tx1"/>
                          </a:solidFill>
                          <a:latin typeface="Arial Narrow" panose="020B0606020202030204" pitchFamily="34" charset="0"/>
                          <a:cs typeface="Times New Roman (Arabic)" charset="0"/>
                        </a:defRPr>
                      </a:lvl3pPr>
                      <a:lvl4pPr marL="1600200" indent="-228600">
                        <a:spcBef>
                          <a:spcPct val="20000"/>
                        </a:spcBef>
                        <a:defRPr>
                          <a:solidFill>
                            <a:schemeClr val="tx1"/>
                          </a:solidFill>
                          <a:latin typeface="Arial Narrow" panose="020B0606020202030204" pitchFamily="34" charset="0"/>
                          <a:cs typeface="Times New Roman (Arabic)" charset="0"/>
                        </a:defRPr>
                      </a:lvl4pPr>
                      <a:lvl5pPr marL="2057400" indent="-228600">
                        <a:spcBef>
                          <a:spcPct val="20000"/>
                        </a:spcBef>
                        <a:defRPr>
                          <a:solidFill>
                            <a:schemeClr val="tx1"/>
                          </a:solidFill>
                          <a:latin typeface="Arial Narrow" panose="020B0606020202030204" pitchFamily="34" charset="0"/>
                          <a:cs typeface="Times New Roman (Arabic)" charset="0"/>
                        </a:defRPr>
                      </a:lvl5pPr>
                      <a:lvl6pPr marL="2514600" indent="-228600" algn="r" rtl="1" fontAlgn="base">
                        <a:spcBef>
                          <a:spcPct val="20000"/>
                        </a:spcBef>
                        <a:spcAft>
                          <a:spcPct val="0"/>
                        </a:spcAft>
                        <a:defRPr>
                          <a:solidFill>
                            <a:schemeClr val="tx1"/>
                          </a:solidFill>
                          <a:latin typeface="Arial Narrow" panose="020B0606020202030204" pitchFamily="34" charset="0"/>
                          <a:cs typeface="Times New Roman (Arabic)" charset="0"/>
                        </a:defRPr>
                      </a:lvl6pPr>
                      <a:lvl7pPr marL="2971800" indent="-228600" algn="r" rtl="1" fontAlgn="base">
                        <a:spcBef>
                          <a:spcPct val="20000"/>
                        </a:spcBef>
                        <a:spcAft>
                          <a:spcPct val="0"/>
                        </a:spcAft>
                        <a:defRPr>
                          <a:solidFill>
                            <a:schemeClr val="tx1"/>
                          </a:solidFill>
                          <a:latin typeface="Arial Narrow" panose="020B0606020202030204" pitchFamily="34" charset="0"/>
                          <a:cs typeface="Times New Roman (Arabic)" charset="0"/>
                        </a:defRPr>
                      </a:lvl7pPr>
                      <a:lvl8pPr marL="3429000" indent="-228600" algn="r" rtl="1" fontAlgn="base">
                        <a:spcBef>
                          <a:spcPct val="20000"/>
                        </a:spcBef>
                        <a:spcAft>
                          <a:spcPct val="0"/>
                        </a:spcAft>
                        <a:defRPr>
                          <a:solidFill>
                            <a:schemeClr val="tx1"/>
                          </a:solidFill>
                          <a:latin typeface="Arial Narrow" panose="020B0606020202030204" pitchFamily="34" charset="0"/>
                          <a:cs typeface="Times New Roman (Arabic)" charset="0"/>
                        </a:defRPr>
                      </a:lvl8pPr>
                      <a:lvl9pPr marL="3886200" indent="-228600" algn="r" rtl="1" fontAlgn="base">
                        <a:spcBef>
                          <a:spcPct val="20000"/>
                        </a:spcBef>
                        <a:spcAft>
                          <a:spcPct val="0"/>
                        </a:spcAft>
                        <a:defRPr>
                          <a:solidFill>
                            <a:schemeClr val="tx1"/>
                          </a:solidFill>
                          <a:latin typeface="Arial Narrow" panose="020B0606020202030204" pitchFamily="34" charset="0"/>
                          <a:cs typeface="Times New Roman (Arabic)" charset="0"/>
                        </a:defRPr>
                      </a:lvl9pPr>
                    </a:lstStyle>
                    <a:p>
                      <a:pPr marL="342900" marR="0" lvl="0" indent="-342900" algn="l" defTabSz="914400" rtl="1"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a:ln>
                            <a:noFill/>
                          </a:ln>
                          <a:solidFill>
                            <a:schemeClr val="tx1"/>
                          </a:solidFill>
                          <a:effectLst/>
                          <a:latin typeface="Arial Narrow" panose="020B0606020202030204" pitchFamily="34" charset="0"/>
                          <a:cs typeface="Times New Roman" panose="02020603050405020304" pitchFamily="18" charset="0"/>
                        </a:rPr>
                        <a:t>0.45</a:t>
                      </a:r>
                      <a:endParaRPr kumimoji="0" lang="en-US" altLang="en-US" sz="2400" b="1" i="0" u="none" strike="noStrike" cap="none" normalizeH="0" baseline="0">
                        <a:ln>
                          <a:noFill/>
                        </a:ln>
                        <a:solidFill>
                          <a:schemeClr val="tx1"/>
                        </a:solidFill>
                        <a:effectLst/>
                        <a:latin typeface="Arial Narrow" panose="020B0606020202030204" pitchFamily="34" charset="0"/>
                        <a:cs typeface="Times New Roman (Arabic)" charset="0"/>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Narrow" panose="020B0606020202030204" pitchFamily="34" charset="0"/>
                          <a:cs typeface="Times New Roman (Arabic)" charset="0"/>
                        </a:defRPr>
                      </a:lvl1pPr>
                      <a:lvl2pPr marL="742950" indent="-285750">
                        <a:spcBef>
                          <a:spcPct val="20000"/>
                        </a:spcBef>
                        <a:defRPr sz="2400">
                          <a:solidFill>
                            <a:schemeClr val="tx1"/>
                          </a:solidFill>
                          <a:latin typeface="Arial Narrow" panose="020B0606020202030204" pitchFamily="34" charset="0"/>
                          <a:cs typeface="Times New Roman (Arabic)" charset="0"/>
                        </a:defRPr>
                      </a:lvl2pPr>
                      <a:lvl3pPr marL="1143000" indent="-228600">
                        <a:spcBef>
                          <a:spcPct val="20000"/>
                        </a:spcBef>
                        <a:defRPr sz="2000">
                          <a:solidFill>
                            <a:schemeClr val="tx1"/>
                          </a:solidFill>
                          <a:latin typeface="Arial Narrow" panose="020B0606020202030204" pitchFamily="34" charset="0"/>
                          <a:cs typeface="Times New Roman (Arabic)" charset="0"/>
                        </a:defRPr>
                      </a:lvl3pPr>
                      <a:lvl4pPr marL="1600200" indent="-228600">
                        <a:spcBef>
                          <a:spcPct val="20000"/>
                        </a:spcBef>
                        <a:defRPr>
                          <a:solidFill>
                            <a:schemeClr val="tx1"/>
                          </a:solidFill>
                          <a:latin typeface="Arial Narrow" panose="020B0606020202030204" pitchFamily="34" charset="0"/>
                          <a:cs typeface="Times New Roman (Arabic)" charset="0"/>
                        </a:defRPr>
                      </a:lvl4pPr>
                      <a:lvl5pPr marL="2057400" indent="-228600">
                        <a:spcBef>
                          <a:spcPct val="20000"/>
                        </a:spcBef>
                        <a:defRPr>
                          <a:solidFill>
                            <a:schemeClr val="tx1"/>
                          </a:solidFill>
                          <a:latin typeface="Arial Narrow" panose="020B0606020202030204" pitchFamily="34" charset="0"/>
                          <a:cs typeface="Times New Roman (Arabic)" charset="0"/>
                        </a:defRPr>
                      </a:lvl5pPr>
                      <a:lvl6pPr marL="2514600" indent="-228600" algn="r" rtl="1" fontAlgn="base">
                        <a:spcBef>
                          <a:spcPct val="20000"/>
                        </a:spcBef>
                        <a:spcAft>
                          <a:spcPct val="0"/>
                        </a:spcAft>
                        <a:defRPr>
                          <a:solidFill>
                            <a:schemeClr val="tx1"/>
                          </a:solidFill>
                          <a:latin typeface="Arial Narrow" panose="020B0606020202030204" pitchFamily="34" charset="0"/>
                          <a:cs typeface="Times New Roman (Arabic)" charset="0"/>
                        </a:defRPr>
                      </a:lvl6pPr>
                      <a:lvl7pPr marL="2971800" indent="-228600" algn="r" rtl="1" fontAlgn="base">
                        <a:spcBef>
                          <a:spcPct val="20000"/>
                        </a:spcBef>
                        <a:spcAft>
                          <a:spcPct val="0"/>
                        </a:spcAft>
                        <a:defRPr>
                          <a:solidFill>
                            <a:schemeClr val="tx1"/>
                          </a:solidFill>
                          <a:latin typeface="Arial Narrow" panose="020B0606020202030204" pitchFamily="34" charset="0"/>
                          <a:cs typeface="Times New Roman (Arabic)" charset="0"/>
                        </a:defRPr>
                      </a:lvl7pPr>
                      <a:lvl8pPr marL="3429000" indent="-228600" algn="r" rtl="1" fontAlgn="base">
                        <a:spcBef>
                          <a:spcPct val="20000"/>
                        </a:spcBef>
                        <a:spcAft>
                          <a:spcPct val="0"/>
                        </a:spcAft>
                        <a:defRPr>
                          <a:solidFill>
                            <a:schemeClr val="tx1"/>
                          </a:solidFill>
                          <a:latin typeface="Arial Narrow" panose="020B0606020202030204" pitchFamily="34" charset="0"/>
                          <a:cs typeface="Times New Roman (Arabic)" charset="0"/>
                        </a:defRPr>
                      </a:lvl8pPr>
                      <a:lvl9pPr marL="3886200" indent="-228600" algn="r" rtl="1" fontAlgn="base">
                        <a:spcBef>
                          <a:spcPct val="20000"/>
                        </a:spcBef>
                        <a:spcAft>
                          <a:spcPct val="0"/>
                        </a:spcAft>
                        <a:defRPr>
                          <a:solidFill>
                            <a:schemeClr val="tx1"/>
                          </a:solidFill>
                          <a:latin typeface="Arial Narrow" panose="020B0606020202030204" pitchFamily="34" charset="0"/>
                          <a:cs typeface="Times New Roman (Arabic)" charset="0"/>
                        </a:defRPr>
                      </a:lvl9pPr>
                    </a:lstStyle>
                    <a:p>
                      <a:pPr marL="342900" marR="0" lvl="0" indent="-342900" algn="l" defTabSz="914400" rtl="1"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a:ln>
                            <a:noFill/>
                          </a:ln>
                          <a:solidFill>
                            <a:schemeClr val="tx1"/>
                          </a:solidFill>
                          <a:effectLst/>
                          <a:latin typeface="Arial Narrow" panose="020B0606020202030204" pitchFamily="34" charset="0"/>
                          <a:cs typeface="Times New Roman" panose="02020603050405020304" pitchFamily="18" charset="0"/>
                        </a:rPr>
                        <a:t>0.45</a:t>
                      </a:r>
                      <a:endParaRPr kumimoji="0" lang="en-US" altLang="en-US" sz="2400" b="1" i="0" u="none" strike="noStrike" cap="none" normalizeH="0" baseline="0">
                        <a:ln>
                          <a:noFill/>
                        </a:ln>
                        <a:solidFill>
                          <a:schemeClr val="tx1"/>
                        </a:solidFill>
                        <a:effectLst/>
                        <a:latin typeface="Arial Narrow" panose="020B0606020202030204" pitchFamily="34" charset="0"/>
                        <a:cs typeface="Times New Roman (Arabic)" charset="0"/>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85715">
                <a:tc>
                  <a:txBody>
                    <a:bodyPr/>
                    <a:lstStyle>
                      <a:lvl1pPr marL="342900" indent="-342900">
                        <a:spcBef>
                          <a:spcPct val="20000"/>
                        </a:spcBef>
                        <a:tabLst>
                          <a:tab pos="4508500" algn="l"/>
                        </a:tabLst>
                        <a:defRPr sz="2800">
                          <a:solidFill>
                            <a:schemeClr val="tx1"/>
                          </a:solidFill>
                          <a:latin typeface="Arial Narrow" panose="020B0606020202030204" pitchFamily="34" charset="0"/>
                          <a:cs typeface="Times New Roman (Arabic)" charset="0"/>
                        </a:defRPr>
                      </a:lvl1pPr>
                      <a:lvl2pPr marL="742950" indent="-285750">
                        <a:spcBef>
                          <a:spcPct val="20000"/>
                        </a:spcBef>
                        <a:tabLst>
                          <a:tab pos="4508500" algn="l"/>
                        </a:tabLst>
                        <a:defRPr sz="2400">
                          <a:solidFill>
                            <a:schemeClr val="tx1"/>
                          </a:solidFill>
                          <a:latin typeface="Arial Narrow" panose="020B0606020202030204" pitchFamily="34" charset="0"/>
                          <a:cs typeface="Times New Roman (Arabic)" charset="0"/>
                        </a:defRPr>
                      </a:lvl2pPr>
                      <a:lvl3pPr marL="1143000" indent="-228600">
                        <a:spcBef>
                          <a:spcPct val="20000"/>
                        </a:spcBef>
                        <a:tabLst>
                          <a:tab pos="4508500" algn="l"/>
                        </a:tabLst>
                        <a:defRPr sz="2000">
                          <a:solidFill>
                            <a:schemeClr val="tx1"/>
                          </a:solidFill>
                          <a:latin typeface="Arial Narrow" panose="020B0606020202030204" pitchFamily="34" charset="0"/>
                          <a:cs typeface="Times New Roman (Arabic)" charset="0"/>
                        </a:defRPr>
                      </a:lvl3pPr>
                      <a:lvl4pPr marL="1600200" indent="-228600">
                        <a:spcBef>
                          <a:spcPct val="20000"/>
                        </a:spcBef>
                        <a:tabLst>
                          <a:tab pos="4508500" algn="l"/>
                        </a:tabLst>
                        <a:defRPr>
                          <a:solidFill>
                            <a:schemeClr val="tx1"/>
                          </a:solidFill>
                          <a:latin typeface="Arial Narrow" panose="020B0606020202030204" pitchFamily="34" charset="0"/>
                          <a:cs typeface="Times New Roman (Arabic)" charset="0"/>
                        </a:defRPr>
                      </a:lvl4pPr>
                      <a:lvl5pPr marL="2057400" indent="-228600">
                        <a:spcBef>
                          <a:spcPct val="20000"/>
                        </a:spcBef>
                        <a:tabLst>
                          <a:tab pos="4508500" algn="l"/>
                        </a:tabLst>
                        <a:defRPr>
                          <a:solidFill>
                            <a:schemeClr val="tx1"/>
                          </a:solidFill>
                          <a:latin typeface="Arial Narrow" panose="020B0606020202030204" pitchFamily="34" charset="0"/>
                          <a:cs typeface="Times New Roman (Arabic)" charset="0"/>
                        </a:defRPr>
                      </a:lvl5pPr>
                      <a:lvl6pPr marL="2514600" indent="-228600" algn="r" rtl="1" fontAlgn="base">
                        <a:spcBef>
                          <a:spcPct val="20000"/>
                        </a:spcBef>
                        <a:spcAft>
                          <a:spcPct val="0"/>
                        </a:spcAft>
                        <a:tabLst>
                          <a:tab pos="4508500" algn="l"/>
                        </a:tabLst>
                        <a:defRPr>
                          <a:solidFill>
                            <a:schemeClr val="tx1"/>
                          </a:solidFill>
                          <a:latin typeface="Arial Narrow" panose="020B0606020202030204" pitchFamily="34" charset="0"/>
                          <a:cs typeface="Times New Roman (Arabic)" charset="0"/>
                        </a:defRPr>
                      </a:lvl6pPr>
                      <a:lvl7pPr marL="2971800" indent="-228600" algn="r" rtl="1" fontAlgn="base">
                        <a:spcBef>
                          <a:spcPct val="20000"/>
                        </a:spcBef>
                        <a:spcAft>
                          <a:spcPct val="0"/>
                        </a:spcAft>
                        <a:tabLst>
                          <a:tab pos="4508500" algn="l"/>
                        </a:tabLst>
                        <a:defRPr>
                          <a:solidFill>
                            <a:schemeClr val="tx1"/>
                          </a:solidFill>
                          <a:latin typeface="Arial Narrow" panose="020B0606020202030204" pitchFamily="34" charset="0"/>
                          <a:cs typeface="Times New Roman (Arabic)" charset="0"/>
                        </a:defRPr>
                      </a:lvl7pPr>
                      <a:lvl8pPr marL="3429000" indent="-228600" algn="r" rtl="1" fontAlgn="base">
                        <a:spcBef>
                          <a:spcPct val="20000"/>
                        </a:spcBef>
                        <a:spcAft>
                          <a:spcPct val="0"/>
                        </a:spcAft>
                        <a:tabLst>
                          <a:tab pos="4508500" algn="l"/>
                        </a:tabLst>
                        <a:defRPr>
                          <a:solidFill>
                            <a:schemeClr val="tx1"/>
                          </a:solidFill>
                          <a:latin typeface="Arial Narrow" panose="020B0606020202030204" pitchFamily="34" charset="0"/>
                          <a:cs typeface="Times New Roman (Arabic)" charset="0"/>
                        </a:defRPr>
                      </a:lvl8pPr>
                      <a:lvl9pPr marL="3886200" indent="-228600" algn="r" rtl="1" fontAlgn="base">
                        <a:spcBef>
                          <a:spcPct val="20000"/>
                        </a:spcBef>
                        <a:spcAft>
                          <a:spcPct val="0"/>
                        </a:spcAft>
                        <a:tabLst>
                          <a:tab pos="4508500" algn="l"/>
                        </a:tabLst>
                        <a:defRPr>
                          <a:solidFill>
                            <a:schemeClr val="tx1"/>
                          </a:solidFill>
                          <a:latin typeface="Arial Narrow" panose="020B0606020202030204" pitchFamily="34" charset="0"/>
                          <a:cs typeface="Times New Roman (Arabic)" charset="0"/>
                        </a:defRPr>
                      </a:lvl9pPr>
                    </a:lstStyle>
                    <a:p>
                      <a:pPr marL="342900" marR="0" lvl="0" indent="-342900" algn="l" defTabSz="914400" rtl="1" eaLnBrk="1" fontAlgn="base" latinLnBrk="0" hangingPunct="1">
                        <a:lnSpc>
                          <a:spcPct val="100000"/>
                        </a:lnSpc>
                        <a:spcBef>
                          <a:spcPct val="0"/>
                        </a:spcBef>
                        <a:spcAft>
                          <a:spcPct val="0"/>
                        </a:spcAft>
                        <a:buClrTx/>
                        <a:buSzTx/>
                        <a:buFontTx/>
                        <a:buNone/>
                        <a:tabLst>
                          <a:tab pos="4508500" algn="l"/>
                        </a:tabLst>
                      </a:pPr>
                      <a:r>
                        <a:rPr kumimoji="0" lang="en-US" altLang="en-US" sz="1600" b="1" i="0" u="none" strike="noStrike" cap="none" normalizeH="0" baseline="0">
                          <a:ln>
                            <a:noFill/>
                          </a:ln>
                          <a:solidFill>
                            <a:schemeClr val="tx1"/>
                          </a:solidFill>
                          <a:effectLst/>
                          <a:latin typeface="Arial Narrow" panose="020B0606020202030204" pitchFamily="34" charset="0"/>
                          <a:cs typeface="Times New Roman" panose="02020603050405020304" pitchFamily="18" charset="0"/>
                        </a:rPr>
                        <a:t>Niacin </a:t>
                      </a:r>
                      <a:r>
                        <a:rPr kumimoji="0" lang="en-US" altLang="en-US" sz="1400" b="1" i="0" u="none" strike="noStrike" cap="none" normalizeH="0" baseline="0">
                          <a:ln>
                            <a:noFill/>
                          </a:ln>
                          <a:solidFill>
                            <a:schemeClr val="tx1"/>
                          </a:solidFill>
                          <a:effectLst/>
                          <a:latin typeface="Arial Narrow" panose="020B0606020202030204" pitchFamily="34" charset="0"/>
                          <a:cs typeface="Times New Roman" panose="02020603050405020304" pitchFamily="18" charset="0"/>
                        </a:rPr>
                        <a:t>(mg/kg diet)</a:t>
                      </a:r>
                      <a:endParaRPr kumimoji="0" lang="en-US" altLang="en-US" sz="1200" b="1" i="0" u="none" strike="noStrike" cap="none" normalizeH="0" baseline="0">
                        <a:ln>
                          <a:noFill/>
                        </a:ln>
                        <a:solidFill>
                          <a:schemeClr val="tx1"/>
                        </a:solidFill>
                        <a:effectLst/>
                        <a:latin typeface="Arial Narrow" panose="020B0606020202030204" pitchFamily="34" charset="0"/>
                        <a:cs typeface="Times New Roman" panose="02020603050405020304" pitchFamily="18" charset="0"/>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Narrow" panose="020B0606020202030204" pitchFamily="34" charset="0"/>
                          <a:cs typeface="Times New Roman (Arabic)" charset="0"/>
                        </a:defRPr>
                      </a:lvl1pPr>
                      <a:lvl2pPr marL="742950" indent="-285750">
                        <a:spcBef>
                          <a:spcPct val="20000"/>
                        </a:spcBef>
                        <a:defRPr sz="2400">
                          <a:solidFill>
                            <a:schemeClr val="tx1"/>
                          </a:solidFill>
                          <a:latin typeface="Arial Narrow" panose="020B0606020202030204" pitchFamily="34" charset="0"/>
                          <a:cs typeface="Times New Roman (Arabic)" charset="0"/>
                        </a:defRPr>
                      </a:lvl2pPr>
                      <a:lvl3pPr marL="1143000" indent="-228600">
                        <a:spcBef>
                          <a:spcPct val="20000"/>
                        </a:spcBef>
                        <a:defRPr sz="2000">
                          <a:solidFill>
                            <a:schemeClr val="tx1"/>
                          </a:solidFill>
                          <a:latin typeface="Arial Narrow" panose="020B0606020202030204" pitchFamily="34" charset="0"/>
                          <a:cs typeface="Times New Roman (Arabic)" charset="0"/>
                        </a:defRPr>
                      </a:lvl3pPr>
                      <a:lvl4pPr marL="1600200" indent="-228600">
                        <a:spcBef>
                          <a:spcPct val="20000"/>
                        </a:spcBef>
                        <a:defRPr>
                          <a:solidFill>
                            <a:schemeClr val="tx1"/>
                          </a:solidFill>
                          <a:latin typeface="Arial Narrow" panose="020B0606020202030204" pitchFamily="34" charset="0"/>
                          <a:cs typeface="Times New Roman (Arabic)" charset="0"/>
                        </a:defRPr>
                      </a:lvl4pPr>
                      <a:lvl5pPr marL="2057400" indent="-228600">
                        <a:spcBef>
                          <a:spcPct val="20000"/>
                        </a:spcBef>
                        <a:defRPr>
                          <a:solidFill>
                            <a:schemeClr val="tx1"/>
                          </a:solidFill>
                          <a:latin typeface="Arial Narrow" panose="020B0606020202030204" pitchFamily="34" charset="0"/>
                          <a:cs typeface="Times New Roman (Arabic)" charset="0"/>
                        </a:defRPr>
                      </a:lvl5pPr>
                      <a:lvl6pPr marL="2514600" indent="-228600" algn="r" rtl="1" fontAlgn="base">
                        <a:spcBef>
                          <a:spcPct val="20000"/>
                        </a:spcBef>
                        <a:spcAft>
                          <a:spcPct val="0"/>
                        </a:spcAft>
                        <a:defRPr>
                          <a:solidFill>
                            <a:schemeClr val="tx1"/>
                          </a:solidFill>
                          <a:latin typeface="Arial Narrow" panose="020B0606020202030204" pitchFamily="34" charset="0"/>
                          <a:cs typeface="Times New Roman (Arabic)" charset="0"/>
                        </a:defRPr>
                      </a:lvl6pPr>
                      <a:lvl7pPr marL="2971800" indent="-228600" algn="r" rtl="1" fontAlgn="base">
                        <a:spcBef>
                          <a:spcPct val="20000"/>
                        </a:spcBef>
                        <a:spcAft>
                          <a:spcPct val="0"/>
                        </a:spcAft>
                        <a:defRPr>
                          <a:solidFill>
                            <a:schemeClr val="tx1"/>
                          </a:solidFill>
                          <a:latin typeface="Arial Narrow" panose="020B0606020202030204" pitchFamily="34" charset="0"/>
                          <a:cs typeface="Times New Roman (Arabic)" charset="0"/>
                        </a:defRPr>
                      </a:lvl7pPr>
                      <a:lvl8pPr marL="3429000" indent="-228600" algn="r" rtl="1" fontAlgn="base">
                        <a:spcBef>
                          <a:spcPct val="20000"/>
                        </a:spcBef>
                        <a:spcAft>
                          <a:spcPct val="0"/>
                        </a:spcAft>
                        <a:defRPr>
                          <a:solidFill>
                            <a:schemeClr val="tx1"/>
                          </a:solidFill>
                          <a:latin typeface="Arial Narrow" panose="020B0606020202030204" pitchFamily="34" charset="0"/>
                          <a:cs typeface="Times New Roman (Arabic)" charset="0"/>
                        </a:defRPr>
                      </a:lvl8pPr>
                      <a:lvl9pPr marL="3886200" indent="-228600" algn="r" rtl="1" fontAlgn="base">
                        <a:spcBef>
                          <a:spcPct val="20000"/>
                        </a:spcBef>
                        <a:spcAft>
                          <a:spcPct val="0"/>
                        </a:spcAft>
                        <a:defRPr>
                          <a:solidFill>
                            <a:schemeClr val="tx1"/>
                          </a:solidFill>
                          <a:latin typeface="Arial Narrow" panose="020B0606020202030204" pitchFamily="34" charset="0"/>
                          <a:cs typeface="Times New Roman (Arabic)" charset="0"/>
                        </a:defRPr>
                      </a:lvl9pPr>
                    </a:lstStyle>
                    <a:p>
                      <a:pPr marL="342900" marR="0" lvl="0" indent="-342900" algn="l" defTabSz="914400" rtl="1"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a:ln>
                            <a:noFill/>
                          </a:ln>
                          <a:solidFill>
                            <a:schemeClr val="tx1"/>
                          </a:solidFill>
                          <a:effectLst/>
                          <a:latin typeface="Arial Narrow" panose="020B0606020202030204" pitchFamily="34" charset="0"/>
                          <a:cs typeface="Times New Roman" panose="02020603050405020304" pitchFamily="18" charset="0"/>
                        </a:rPr>
                        <a:t>60</a:t>
                      </a:r>
                      <a:endParaRPr kumimoji="0" lang="en-US" altLang="en-US" sz="2400" b="1" i="0" u="none" strike="noStrike" cap="none" normalizeH="0" baseline="0">
                        <a:ln>
                          <a:noFill/>
                        </a:ln>
                        <a:solidFill>
                          <a:schemeClr val="tx1"/>
                        </a:solidFill>
                        <a:effectLst/>
                        <a:latin typeface="Arial Narrow" panose="020B0606020202030204" pitchFamily="34" charset="0"/>
                        <a:cs typeface="Times New Roman (Arabic)" charset="0"/>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Narrow" panose="020B0606020202030204" pitchFamily="34" charset="0"/>
                          <a:cs typeface="Times New Roman (Arabic)" charset="0"/>
                        </a:defRPr>
                      </a:lvl1pPr>
                      <a:lvl2pPr marL="742950" indent="-285750">
                        <a:spcBef>
                          <a:spcPct val="20000"/>
                        </a:spcBef>
                        <a:defRPr sz="2400">
                          <a:solidFill>
                            <a:schemeClr val="tx1"/>
                          </a:solidFill>
                          <a:latin typeface="Arial Narrow" panose="020B0606020202030204" pitchFamily="34" charset="0"/>
                          <a:cs typeface="Times New Roman (Arabic)" charset="0"/>
                        </a:defRPr>
                      </a:lvl2pPr>
                      <a:lvl3pPr marL="1143000" indent="-228600">
                        <a:spcBef>
                          <a:spcPct val="20000"/>
                        </a:spcBef>
                        <a:defRPr sz="2000">
                          <a:solidFill>
                            <a:schemeClr val="tx1"/>
                          </a:solidFill>
                          <a:latin typeface="Arial Narrow" panose="020B0606020202030204" pitchFamily="34" charset="0"/>
                          <a:cs typeface="Times New Roman (Arabic)" charset="0"/>
                        </a:defRPr>
                      </a:lvl3pPr>
                      <a:lvl4pPr marL="1600200" indent="-228600">
                        <a:spcBef>
                          <a:spcPct val="20000"/>
                        </a:spcBef>
                        <a:defRPr>
                          <a:solidFill>
                            <a:schemeClr val="tx1"/>
                          </a:solidFill>
                          <a:latin typeface="Arial Narrow" panose="020B0606020202030204" pitchFamily="34" charset="0"/>
                          <a:cs typeface="Times New Roman (Arabic)" charset="0"/>
                        </a:defRPr>
                      </a:lvl4pPr>
                      <a:lvl5pPr marL="2057400" indent="-228600">
                        <a:spcBef>
                          <a:spcPct val="20000"/>
                        </a:spcBef>
                        <a:defRPr>
                          <a:solidFill>
                            <a:schemeClr val="tx1"/>
                          </a:solidFill>
                          <a:latin typeface="Arial Narrow" panose="020B0606020202030204" pitchFamily="34" charset="0"/>
                          <a:cs typeface="Times New Roman (Arabic)" charset="0"/>
                        </a:defRPr>
                      </a:lvl5pPr>
                      <a:lvl6pPr marL="2514600" indent="-228600" algn="r" rtl="1" fontAlgn="base">
                        <a:spcBef>
                          <a:spcPct val="20000"/>
                        </a:spcBef>
                        <a:spcAft>
                          <a:spcPct val="0"/>
                        </a:spcAft>
                        <a:defRPr>
                          <a:solidFill>
                            <a:schemeClr val="tx1"/>
                          </a:solidFill>
                          <a:latin typeface="Arial Narrow" panose="020B0606020202030204" pitchFamily="34" charset="0"/>
                          <a:cs typeface="Times New Roman (Arabic)" charset="0"/>
                        </a:defRPr>
                      </a:lvl6pPr>
                      <a:lvl7pPr marL="2971800" indent="-228600" algn="r" rtl="1" fontAlgn="base">
                        <a:spcBef>
                          <a:spcPct val="20000"/>
                        </a:spcBef>
                        <a:spcAft>
                          <a:spcPct val="0"/>
                        </a:spcAft>
                        <a:defRPr>
                          <a:solidFill>
                            <a:schemeClr val="tx1"/>
                          </a:solidFill>
                          <a:latin typeface="Arial Narrow" panose="020B0606020202030204" pitchFamily="34" charset="0"/>
                          <a:cs typeface="Times New Roman (Arabic)" charset="0"/>
                        </a:defRPr>
                      </a:lvl7pPr>
                      <a:lvl8pPr marL="3429000" indent="-228600" algn="r" rtl="1" fontAlgn="base">
                        <a:spcBef>
                          <a:spcPct val="20000"/>
                        </a:spcBef>
                        <a:spcAft>
                          <a:spcPct val="0"/>
                        </a:spcAft>
                        <a:defRPr>
                          <a:solidFill>
                            <a:schemeClr val="tx1"/>
                          </a:solidFill>
                          <a:latin typeface="Arial Narrow" panose="020B0606020202030204" pitchFamily="34" charset="0"/>
                          <a:cs typeface="Times New Roman (Arabic)" charset="0"/>
                        </a:defRPr>
                      </a:lvl8pPr>
                      <a:lvl9pPr marL="3886200" indent="-228600" algn="r" rtl="1" fontAlgn="base">
                        <a:spcBef>
                          <a:spcPct val="20000"/>
                        </a:spcBef>
                        <a:spcAft>
                          <a:spcPct val="0"/>
                        </a:spcAft>
                        <a:defRPr>
                          <a:solidFill>
                            <a:schemeClr val="tx1"/>
                          </a:solidFill>
                          <a:latin typeface="Arial Narrow" panose="020B0606020202030204" pitchFamily="34" charset="0"/>
                          <a:cs typeface="Times New Roman (Arabic)" charset="0"/>
                        </a:defRPr>
                      </a:lvl9pPr>
                    </a:lstStyle>
                    <a:p>
                      <a:pPr marL="342900" marR="0" lvl="0" indent="-342900" algn="l" defTabSz="914400" rtl="1"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a:ln>
                            <a:noFill/>
                          </a:ln>
                          <a:solidFill>
                            <a:schemeClr val="tx1"/>
                          </a:solidFill>
                          <a:effectLst/>
                          <a:latin typeface="Arial Narrow" panose="020B0606020202030204" pitchFamily="34" charset="0"/>
                          <a:cs typeface="Times New Roman" panose="02020603050405020304" pitchFamily="18" charset="0"/>
                        </a:rPr>
                        <a:t>60</a:t>
                      </a:r>
                      <a:endParaRPr kumimoji="0" lang="en-US" altLang="en-US" sz="2400" b="1" i="0" u="none" strike="noStrike" cap="none" normalizeH="0" baseline="0">
                        <a:ln>
                          <a:noFill/>
                        </a:ln>
                        <a:solidFill>
                          <a:schemeClr val="tx1"/>
                        </a:solidFill>
                        <a:effectLst/>
                        <a:latin typeface="Arial Narrow" panose="020B0606020202030204" pitchFamily="34" charset="0"/>
                        <a:cs typeface="Times New Roman (Arabic)" charset="0"/>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Narrow" panose="020B0606020202030204" pitchFamily="34" charset="0"/>
                          <a:cs typeface="Times New Roman (Arabic)" charset="0"/>
                        </a:defRPr>
                      </a:lvl1pPr>
                      <a:lvl2pPr marL="742950" indent="-285750">
                        <a:spcBef>
                          <a:spcPct val="20000"/>
                        </a:spcBef>
                        <a:defRPr sz="2400">
                          <a:solidFill>
                            <a:schemeClr val="tx1"/>
                          </a:solidFill>
                          <a:latin typeface="Arial Narrow" panose="020B0606020202030204" pitchFamily="34" charset="0"/>
                          <a:cs typeface="Times New Roman (Arabic)" charset="0"/>
                        </a:defRPr>
                      </a:lvl2pPr>
                      <a:lvl3pPr marL="1143000" indent="-228600">
                        <a:spcBef>
                          <a:spcPct val="20000"/>
                        </a:spcBef>
                        <a:defRPr sz="2000">
                          <a:solidFill>
                            <a:schemeClr val="tx1"/>
                          </a:solidFill>
                          <a:latin typeface="Arial Narrow" panose="020B0606020202030204" pitchFamily="34" charset="0"/>
                          <a:cs typeface="Times New Roman (Arabic)" charset="0"/>
                        </a:defRPr>
                      </a:lvl3pPr>
                      <a:lvl4pPr marL="1600200" indent="-228600">
                        <a:spcBef>
                          <a:spcPct val="20000"/>
                        </a:spcBef>
                        <a:defRPr>
                          <a:solidFill>
                            <a:schemeClr val="tx1"/>
                          </a:solidFill>
                          <a:latin typeface="Arial Narrow" panose="020B0606020202030204" pitchFamily="34" charset="0"/>
                          <a:cs typeface="Times New Roman (Arabic)" charset="0"/>
                        </a:defRPr>
                      </a:lvl4pPr>
                      <a:lvl5pPr marL="2057400" indent="-228600">
                        <a:spcBef>
                          <a:spcPct val="20000"/>
                        </a:spcBef>
                        <a:defRPr>
                          <a:solidFill>
                            <a:schemeClr val="tx1"/>
                          </a:solidFill>
                          <a:latin typeface="Arial Narrow" panose="020B0606020202030204" pitchFamily="34" charset="0"/>
                          <a:cs typeface="Times New Roman (Arabic)" charset="0"/>
                        </a:defRPr>
                      </a:lvl5pPr>
                      <a:lvl6pPr marL="2514600" indent="-228600" algn="r" rtl="1" fontAlgn="base">
                        <a:spcBef>
                          <a:spcPct val="20000"/>
                        </a:spcBef>
                        <a:spcAft>
                          <a:spcPct val="0"/>
                        </a:spcAft>
                        <a:defRPr>
                          <a:solidFill>
                            <a:schemeClr val="tx1"/>
                          </a:solidFill>
                          <a:latin typeface="Arial Narrow" panose="020B0606020202030204" pitchFamily="34" charset="0"/>
                          <a:cs typeface="Times New Roman (Arabic)" charset="0"/>
                        </a:defRPr>
                      </a:lvl6pPr>
                      <a:lvl7pPr marL="2971800" indent="-228600" algn="r" rtl="1" fontAlgn="base">
                        <a:spcBef>
                          <a:spcPct val="20000"/>
                        </a:spcBef>
                        <a:spcAft>
                          <a:spcPct val="0"/>
                        </a:spcAft>
                        <a:defRPr>
                          <a:solidFill>
                            <a:schemeClr val="tx1"/>
                          </a:solidFill>
                          <a:latin typeface="Arial Narrow" panose="020B0606020202030204" pitchFamily="34" charset="0"/>
                          <a:cs typeface="Times New Roman (Arabic)" charset="0"/>
                        </a:defRPr>
                      </a:lvl7pPr>
                      <a:lvl8pPr marL="3429000" indent="-228600" algn="r" rtl="1" fontAlgn="base">
                        <a:spcBef>
                          <a:spcPct val="20000"/>
                        </a:spcBef>
                        <a:spcAft>
                          <a:spcPct val="0"/>
                        </a:spcAft>
                        <a:defRPr>
                          <a:solidFill>
                            <a:schemeClr val="tx1"/>
                          </a:solidFill>
                          <a:latin typeface="Arial Narrow" panose="020B0606020202030204" pitchFamily="34" charset="0"/>
                          <a:cs typeface="Times New Roman (Arabic)" charset="0"/>
                        </a:defRPr>
                      </a:lvl8pPr>
                      <a:lvl9pPr marL="3886200" indent="-228600" algn="r" rtl="1" fontAlgn="base">
                        <a:spcBef>
                          <a:spcPct val="20000"/>
                        </a:spcBef>
                        <a:spcAft>
                          <a:spcPct val="0"/>
                        </a:spcAft>
                        <a:defRPr>
                          <a:solidFill>
                            <a:schemeClr val="tx1"/>
                          </a:solidFill>
                          <a:latin typeface="Arial Narrow" panose="020B0606020202030204" pitchFamily="34" charset="0"/>
                          <a:cs typeface="Times New Roman (Arabic)" charset="0"/>
                        </a:defRPr>
                      </a:lvl9pPr>
                    </a:lstStyle>
                    <a:p>
                      <a:pPr marL="342900" marR="0" lvl="0" indent="-342900" algn="l" defTabSz="914400" rtl="1"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a:ln>
                            <a:noFill/>
                          </a:ln>
                          <a:solidFill>
                            <a:schemeClr val="tx1"/>
                          </a:solidFill>
                          <a:effectLst/>
                          <a:latin typeface="Arial Narrow" panose="020B0606020202030204" pitchFamily="34" charset="0"/>
                          <a:cs typeface="Times New Roman" panose="02020603050405020304" pitchFamily="18" charset="0"/>
                        </a:rPr>
                        <a:t>60</a:t>
                      </a:r>
                      <a:endParaRPr kumimoji="0" lang="en-US" altLang="en-US" sz="2400" b="1" i="0" u="none" strike="noStrike" cap="none" normalizeH="0" baseline="0">
                        <a:ln>
                          <a:noFill/>
                        </a:ln>
                        <a:solidFill>
                          <a:schemeClr val="tx1"/>
                        </a:solidFill>
                        <a:effectLst/>
                        <a:latin typeface="Arial Narrow" panose="020B0606020202030204" pitchFamily="34" charset="0"/>
                        <a:cs typeface="Times New Roman (Arabic)" charset="0"/>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Narrow" panose="020B0606020202030204" pitchFamily="34" charset="0"/>
                          <a:cs typeface="Times New Roman (Arabic)" charset="0"/>
                        </a:defRPr>
                      </a:lvl1pPr>
                      <a:lvl2pPr marL="742950" indent="-285750">
                        <a:spcBef>
                          <a:spcPct val="20000"/>
                        </a:spcBef>
                        <a:defRPr sz="2400">
                          <a:solidFill>
                            <a:schemeClr val="tx1"/>
                          </a:solidFill>
                          <a:latin typeface="Arial Narrow" panose="020B0606020202030204" pitchFamily="34" charset="0"/>
                          <a:cs typeface="Times New Roman (Arabic)" charset="0"/>
                        </a:defRPr>
                      </a:lvl2pPr>
                      <a:lvl3pPr marL="1143000" indent="-228600">
                        <a:spcBef>
                          <a:spcPct val="20000"/>
                        </a:spcBef>
                        <a:defRPr sz="2000">
                          <a:solidFill>
                            <a:schemeClr val="tx1"/>
                          </a:solidFill>
                          <a:latin typeface="Arial Narrow" panose="020B0606020202030204" pitchFamily="34" charset="0"/>
                          <a:cs typeface="Times New Roman (Arabic)" charset="0"/>
                        </a:defRPr>
                      </a:lvl3pPr>
                      <a:lvl4pPr marL="1600200" indent="-228600">
                        <a:spcBef>
                          <a:spcPct val="20000"/>
                        </a:spcBef>
                        <a:defRPr>
                          <a:solidFill>
                            <a:schemeClr val="tx1"/>
                          </a:solidFill>
                          <a:latin typeface="Arial Narrow" panose="020B0606020202030204" pitchFamily="34" charset="0"/>
                          <a:cs typeface="Times New Roman (Arabic)" charset="0"/>
                        </a:defRPr>
                      </a:lvl4pPr>
                      <a:lvl5pPr marL="2057400" indent="-228600">
                        <a:spcBef>
                          <a:spcPct val="20000"/>
                        </a:spcBef>
                        <a:defRPr>
                          <a:solidFill>
                            <a:schemeClr val="tx1"/>
                          </a:solidFill>
                          <a:latin typeface="Arial Narrow" panose="020B0606020202030204" pitchFamily="34" charset="0"/>
                          <a:cs typeface="Times New Roman (Arabic)" charset="0"/>
                        </a:defRPr>
                      </a:lvl5pPr>
                      <a:lvl6pPr marL="2514600" indent="-228600" algn="r" rtl="1" fontAlgn="base">
                        <a:spcBef>
                          <a:spcPct val="20000"/>
                        </a:spcBef>
                        <a:spcAft>
                          <a:spcPct val="0"/>
                        </a:spcAft>
                        <a:defRPr>
                          <a:solidFill>
                            <a:schemeClr val="tx1"/>
                          </a:solidFill>
                          <a:latin typeface="Arial Narrow" panose="020B0606020202030204" pitchFamily="34" charset="0"/>
                          <a:cs typeface="Times New Roman (Arabic)" charset="0"/>
                        </a:defRPr>
                      </a:lvl6pPr>
                      <a:lvl7pPr marL="2971800" indent="-228600" algn="r" rtl="1" fontAlgn="base">
                        <a:spcBef>
                          <a:spcPct val="20000"/>
                        </a:spcBef>
                        <a:spcAft>
                          <a:spcPct val="0"/>
                        </a:spcAft>
                        <a:defRPr>
                          <a:solidFill>
                            <a:schemeClr val="tx1"/>
                          </a:solidFill>
                          <a:latin typeface="Arial Narrow" panose="020B0606020202030204" pitchFamily="34" charset="0"/>
                          <a:cs typeface="Times New Roman (Arabic)" charset="0"/>
                        </a:defRPr>
                      </a:lvl7pPr>
                      <a:lvl8pPr marL="3429000" indent="-228600" algn="r" rtl="1" fontAlgn="base">
                        <a:spcBef>
                          <a:spcPct val="20000"/>
                        </a:spcBef>
                        <a:spcAft>
                          <a:spcPct val="0"/>
                        </a:spcAft>
                        <a:defRPr>
                          <a:solidFill>
                            <a:schemeClr val="tx1"/>
                          </a:solidFill>
                          <a:latin typeface="Arial Narrow" panose="020B0606020202030204" pitchFamily="34" charset="0"/>
                          <a:cs typeface="Times New Roman (Arabic)" charset="0"/>
                        </a:defRPr>
                      </a:lvl8pPr>
                      <a:lvl9pPr marL="3886200" indent="-228600" algn="r" rtl="1" fontAlgn="base">
                        <a:spcBef>
                          <a:spcPct val="20000"/>
                        </a:spcBef>
                        <a:spcAft>
                          <a:spcPct val="0"/>
                        </a:spcAft>
                        <a:defRPr>
                          <a:solidFill>
                            <a:schemeClr val="tx1"/>
                          </a:solidFill>
                          <a:latin typeface="Arial Narrow" panose="020B0606020202030204" pitchFamily="34" charset="0"/>
                          <a:cs typeface="Times New Roman (Arabic)" charset="0"/>
                        </a:defRPr>
                      </a:lvl9pPr>
                    </a:lstStyle>
                    <a:p>
                      <a:pPr marL="342900" marR="0" lvl="0" indent="-342900" algn="l" defTabSz="914400" rtl="1"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a:ln>
                            <a:noFill/>
                          </a:ln>
                          <a:solidFill>
                            <a:schemeClr val="tx1"/>
                          </a:solidFill>
                          <a:effectLst/>
                          <a:latin typeface="Arial Narrow" panose="020B0606020202030204" pitchFamily="34" charset="0"/>
                          <a:cs typeface="Times New Roman" panose="02020603050405020304" pitchFamily="18" charset="0"/>
                        </a:rPr>
                        <a:t>60</a:t>
                      </a:r>
                      <a:endParaRPr kumimoji="0" lang="en-US" altLang="en-US" sz="2400" b="1" i="0" u="none" strike="noStrike" cap="none" normalizeH="0" baseline="0">
                        <a:ln>
                          <a:noFill/>
                        </a:ln>
                        <a:solidFill>
                          <a:schemeClr val="tx1"/>
                        </a:solidFill>
                        <a:effectLst/>
                        <a:latin typeface="Arial Narrow" panose="020B0606020202030204" pitchFamily="34" charset="0"/>
                        <a:cs typeface="Times New Roman (Arabic)" charset="0"/>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Narrow" panose="020B0606020202030204" pitchFamily="34" charset="0"/>
                          <a:cs typeface="Times New Roman (Arabic)" charset="0"/>
                        </a:defRPr>
                      </a:lvl1pPr>
                      <a:lvl2pPr marL="742950" indent="-285750">
                        <a:spcBef>
                          <a:spcPct val="20000"/>
                        </a:spcBef>
                        <a:defRPr sz="2400">
                          <a:solidFill>
                            <a:schemeClr val="tx1"/>
                          </a:solidFill>
                          <a:latin typeface="Arial Narrow" panose="020B0606020202030204" pitchFamily="34" charset="0"/>
                          <a:cs typeface="Times New Roman (Arabic)" charset="0"/>
                        </a:defRPr>
                      </a:lvl2pPr>
                      <a:lvl3pPr marL="1143000" indent="-228600">
                        <a:spcBef>
                          <a:spcPct val="20000"/>
                        </a:spcBef>
                        <a:defRPr sz="2000">
                          <a:solidFill>
                            <a:schemeClr val="tx1"/>
                          </a:solidFill>
                          <a:latin typeface="Arial Narrow" panose="020B0606020202030204" pitchFamily="34" charset="0"/>
                          <a:cs typeface="Times New Roman (Arabic)" charset="0"/>
                        </a:defRPr>
                      </a:lvl3pPr>
                      <a:lvl4pPr marL="1600200" indent="-228600">
                        <a:spcBef>
                          <a:spcPct val="20000"/>
                        </a:spcBef>
                        <a:defRPr>
                          <a:solidFill>
                            <a:schemeClr val="tx1"/>
                          </a:solidFill>
                          <a:latin typeface="Arial Narrow" panose="020B0606020202030204" pitchFamily="34" charset="0"/>
                          <a:cs typeface="Times New Roman (Arabic)" charset="0"/>
                        </a:defRPr>
                      </a:lvl4pPr>
                      <a:lvl5pPr marL="2057400" indent="-228600">
                        <a:spcBef>
                          <a:spcPct val="20000"/>
                        </a:spcBef>
                        <a:defRPr>
                          <a:solidFill>
                            <a:schemeClr val="tx1"/>
                          </a:solidFill>
                          <a:latin typeface="Arial Narrow" panose="020B0606020202030204" pitchFamily="34" charset="0"/>
                          <a:cs typeface="Times New Roman (Arabic)" charset="0"/>
                        </a:defRPr>
                      </a:lvl5pPr>
                      <a:lvl6pPr marL="2514600" indent="-228600" algn="r" rtl="1" fontAlgn="base">
                        <a:spcBef>
                          <a:spcPct val="20000"/>
                        </a:spcBef>
                        <a:spcAft>
                          <a:spcPct val="0"/>
                        </a:spcAft>
                        <a:defRPr>
                          <a:solidFill>
                            <a:schemeClr val="tx1"/>
                          </a:solidFill>
                          <a:latin typeface="Arial Narrow" panose="020B0606020202030204" pitchFamily="34" charset="0"/>
                          <a:cs typeface="Times New Roman (Arabic)" charset="0"/>
                        </a:defRPr>
                      </a:lvl6pPr>
                      <a:lvl7pPr marL="2971800" indent="-228600" algn="r" rtl="1" fontAlgn="base">
                        <a:spcBef>
                          <a:spcPct val="20000"/>
                        </a:spcBef>
                        <a:spcAft>
                          <a:spcPct val="0"/>
                        </a:spcAft>
                        <a:defRPr>
                          <a:solidFill>
                            <a:schemeClr val="tx1"/>
                          </a:solidFill>
                          <a:latin typeface="Arial Narrow" panose="020B0606020202030204" pitchFamily="34" charset="0"/>
                          <a:cs typeface="Times New Roman (Arabic)" charset="0"/>
                        </a:defRPr>
                      </a:lvl7pPr>
                      <a:lvl8pPr marL="3429000" indent="-228600" algn="r" rtl="1" fontAlgn="base">
                        <a:spcBef>
                          <a:spcPct val="20000"/>
                        </a:spcBef>
                        <a:spcAft>
                          <a:spcPct val="0"/>
                        </a:spcAft>
                        <a:defRPr>
                          <a:solidFill>
                            <a:schemeClr val="tx1"/>
                          </a:solidFill>
                          <a:latin typeface="Arial Narrow" panose="020B0606020202030204" pitchFamily="34" charset="0"/>
                          <a:cs typeface="Times New Roman (Arabic)" charset="0"/>
                        </a:defRPr>
                      </a:lvl8pPr>
                      <a:lvl9pPr marL="3886200" indent="-228600" algn="r" rtl="1" fontAlgn="base">
                        <a:spcBef>
                          <a:spcPct val="20000"/>
                        </a:spcBef>
                        <a:spcAft>
                          <a:spcPct val="0"/>
                        </a:spcAft>
                        <a:defRPr>
                          <a:solidFill>
                            <a:schemeClr val="tx1"/>
                          </a:solidFill>
                          <a:latin typeface="Arial Narrow" panose="020B0606020202030204" pitchFamily="34" charset="0"/>
                          <a:cs typeface="Times New Roman (Arabic)" charset="0"/>
                        </a:defRPr>
                      </a:lvl9pPr>
                    </a:lstStyle>
                    <a:p>
                      <a:pPr marL="342900" marR="0" lvl="0" indent="-342900" algn="l" defTabSz="914400" rtl="1"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a:ln>
                            <a:noFill/>
                          </a:ln>
                          <a:solidFill>
                            <a:schemeClr val="tx1"/>
                          </a:solidFill>
                          <a:effectLst/>
                          <a:latin typeface="Arial Narrow" panose="020B0606020202030204" pitchFamily="34" charset="0"/>
                          <a:cs typeface="Times New Roman" panose="02020603050405020304" pitchFamily="18" charset="0"/>
                        </a:rPr>
                        <a:t>60</a:t>
                      </a:r>
                      <a:endParaRPr kumimoji="0" lang="en-US" altLang="en-US" sz="2400" b="1" i="0" u="none" strike="noStrike" cap="none" normalizeH="0" baseline="0">
                        <a:ln>
                          <a:noFill/>
                        </a:ln>
                        <a:solidFill>
                          <a:schemeClr val="tx1"/>
                        </a:solidFill>
                        <a:effectLst/>
                        <a:latin typeface="Arial Narrow" panose="020B0606020202030204" pitchFamily="34" charset="0"/>
                        <a:cs typeface="Times New Roman (Arabic)" charset="0"/>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450794">
                <a:tc>
                  <a:txBody>
                    <a:bodyPr/>
                    <a:lstStyle>
                      <a:lvl1pPr marL="342900" indent="-342900">
                        <a:spcBef>
                          <a:spcPct val="20000"/>
                        </a:spcBef>
                        <a:tabLst>
                          <a:tab pos="4508500" algn="l"/>
                        </a:tabLst>
                        <a:defRPr sz="2800">
                          <a:solidFill>
                            <a:schemeClr val="tx1"/>
                          </a:solidFill>
                          <a:latin typeface="Arial Narrow" panose="020B0606020202030204" pitchFamily="34" charset="0"/>
                          <a:cs typeface="Times New Roman (Arabic)" charset="0"/>
                        </a:defRPr>
                      </a:lvl1pPr>
                      <a:lvl2pPr marL="742950" indent="-285750">
                        <a:spcBef>
                          <a:spcPct val="20000"/>
                        </a:spcBef>
                        <a:tabLst>
                          <a:tab pos="4508500" algn="l"/>
                        </a:tabLst>
                        <a:defRPr sz="2400">
                          <a:solidFill>
                            <a:schemeClr val="tx1"/>
                          </a:solidFill>
                          <a:latin typeface="Arial Narrow" panose="020B0606020202030204" pitchFamily="34" charset="0"/>
                          <a:cs typeface="Times New Roman (Arabic)" charset="0"/>
                        </a:defRPr>
                      </a:lvl2pPr>
                      <a:lvl3pPr marL="1143000" indent="-228600">
                        <a:spcBef>
                          <a:spcPct val="20000"/>
                        </a:spcBef>
                        <a:tabLst>
                          <a:tab pos="4508500" algn="l"/>
                        </a:tabLst>
                        <a:defRPr sz="2000">
                          <a:solidFill>
                            <a:schemeClr val="tx1"/>
                          </a:solidFill>
                          <a:latin typeface="Arial Narrow" panose="020B0606020202030204" pitchFamily="34" charset="0"/>
                          <a:cs typeface="Times New Roman (Arabic)" charset="0"/>
                        </a:defRPr>
                      </a:lvl3pPr>
                      <a:lvl4pPr marL="1600200" indent="-228600">
                        <a:spcBef>
                          <a:spcPct val="20000"/>
                        </a:spcBef>
                        <a:tabLst>
                          <a:tab pos="4508500" algn="l"/>
                        </a:tabLst>
                        <a:defRPr>
                          <a:solidFill>
                            <a:schemeClr val="tx1"/>
                          </a:solidFill>
                          <a:latin typeface="Arial Narrow" panose="020B0606020202030204" pitchFamily="34" charset="0"/>
                          <a:cs typeface="Times New Roman (Arabic)" charset="0"/>
                        </a:defRPr>
                      </a:lvl4pPr>
                      <a:lvl5pPr marL="2057400" indent="-228600">
                        <a:spcBef>
                          <a:spcPct val="20000"/>
                        </a:spcBef>
                        <a:tabLst>
                          <a:tab pos="4508500" algn="l"/>
                        </a:tabLst>
                        <a:defRPr>
                          <a:solidFill>
                            <a:schemeClr val="tx1"/>
                          </a:solidFill>
                          <a:latin typeface="Arial Narrow" panose="020B0606020202030204" pitchFamily="34" charset="0"/>
                          <a:cs typeface="Times New Roman (Arabic)" charset="0"/>
                        </a:defRPr>
                      </a:lvl5pPr>
                      <a:lvl6pPr marL="2514600" indent="-228600" algn="r" rtl="1" fontAlgn="base">
                        <a:spcBef>
                          <a:spcPct val="20000"/>
                        </a:spcBef>
                        <a:spcAft>
                          <a:spcPct val="0"/>
                        </a:spcAft>
                        <a:tabLst>
                          <a:tab pos="4508500" algn="l"/>
                        </a:tabLst>
                        <a:defRPr>
                          <a:solidFill>
                            <a:schemeClr val="tx1"/>
                          </a:solidFill>
                          <a:latin typeface="Arial Narrow" panose="020B0606020202030204" pitchFamily="34" charset="0"/>
                          <a:cs typeface="Times New Roman (Arabic)" charset="0"/>
                        </a:defRPr>
                      </a:lvl6pPr>
                      <a:lvl7pPr marL="2971800" indent="-228600" algn="r" rtl="1" fontAlgn="base">
                        <a:spcBef>
                          <a:spcPct val="20000"/>
                        </a:spcBef>
                        <a:spcAft>
                          <a:spcPct val="0"/>
                        </a:spcAft>
                        <a:tabLst>
                          <a:tab pos="4508500" algn="l"/>
                        </a:tabLst>
                        <a:defRPr>
                          <a:solidFill>
                            <a:schemeClr val="tx1"/>
                          </a:solidFill>
                          <a:latin typeface="Arial Narrow" panose="020B0606020202030204" pitchFamily="34" charset="0"/>
                          <a:cs typeface="Times New Roman (Arabic)" charset="0"/>
                        </a:defRPr>
                      </a:lvl7pPr>
                      <a:lvl8pPr marL="3429000" indent="-228600" algn="r" rtl="1" fontAlgn="base">
                        <a:spcBef>
                          <a:spcPct val="20000"/>
                        </a:spcBef>
                        <a:spcAft>
                          <a:spcPct val="0"/>
                        </a:spcAft>
                        <a:tabLst>
                          <a:tab pos="4508500" algn="l"/>
                        </a:tabLst>
                        <a:defRPr>
                          <a:solidFill>
                            <a:schemeClr val="tx1"/>
                          </a:solidFill>
                          <a:latin typeface="Arial Narrow" panose="020B0606020202030204" pitchFamily="34" charset="0"/>
                          <a:cs typeface="Times New Roman (Arabic)" charset="0"/>
                        </a:defRPr>
                      </a:lvl8pPr>
                      <a:lvl9pPr marL="3886200" indent="-228600" algn="r" rtl="1" fontAlgn="base">
                        <a:spcBef>
                          <a:spcPct val="20000"/>
                        </a:spcBef>
                        <a:spcAft>
                          <a:spcPct val="0"/>
                        </a:spcAft>
                        <a:tabLst>
                          <a:tab pos="4508500" algn="l"/>
                        </a:tabLst>
                        <a:defRPr>
                          <a:solidFill>
                            <a:schemeClr val="tx1"/>
                          </a:solidFill>
                          <a:latin typeface="Arial Narrow" panose="020B0606020202030204" pitchFamily="34" charset="0"/>
                          <a:cs typeface="Times New Roman (Arabic)" charset="0"/>
                        </a:defRPr>
                      </a:lvl9pPr>
                    </a:lstStyle>
                    <a:p>
                      <a:pPr marL="342900" marR="0" lvl="0" indent="-342900" algn="l" defTabSz="914400" rtl="1" eaLnBrk="1" fontAlgn="base" latinLnBrk="0" hangingPunct="1">
                        <a:lnSpc>
                          <a:spcPct val="100000"/>
                        </a:lnSpc>
                        <a:spcBef>
                          <a:spcPct val="0"/>
                        </a:spcBef>
                        <a:spcAft>
                          <a:spcPct val="0"/>
                        </a:spcAft>
                        <a:buClrTx/>
                        <a:buSzTx/>
                        <a:buFontTx/>
                        <a:buNone/>
                        <a:tabLst>
                          <a:tab pos="4508500" algn="l"/>
                        </a:tabLst>
                      </a:pPr>
                      <a:r>
                        <a:rPr kumimoji="0" lang="en-US" altLang="en-US" sz="1600" b="1" i="0" u="none" strike="noStrike" cap="none" normalizeH="0" baseline="0">
                          <a:ln>
                            <a:noFill/>
                          </a:ln>
                          <a:solidFill>
                            <a:schemeClr val="tx1"/>
                          </a:solidFill>
                          <a:effectLst/>
                          <a:latin typeface="Arial Narrow" panose="020B0606020202030204" pitchFamily="34" charset="0"/>
                          <a:cs typeface="Times New Roman" panose="02020603050405020304" pitchFamily="18" charset="0"/>
                        </a:rPr>
                        <a:t>Riboflavin </a:t>
                      </a:r>
                      <a:r>
                        <a:rPr kumimoji="0" lang="en-US" altLang="en-US" sz="1400" b="1" i="0" u="none" strike="noStrike" cap="none" normalizeH="0" baseline="0">
                          <a:ln>
                            <a:noFill/>
                          </a:ln>
                          <a:solidFill>
                            <a:schemeClr val="tx1"/>
                          </a:solidFill>
                          <a:effectLst/>
                          <a:latin typeface="Arial Narrow" panose="020B0606020202030204" pitchFamily="34" charset="0"/>
                          <a:cs typeface="Times New Roman" panose="02020603050405020304" pitchFamily="18" charset="0"/>
                        </a:rPr>
                        <a:t>(mg/kg diet</a:t>
                      </a:r>
                      <a:endParaRPr kumimoji="0" lang="en-US" altLang="en-US" sz="1200" b="1" i="0" u="none" strike="noStrike" cap="none" normalizeH="0" baseline="0">
                        <a:ln>
                          <a:noFill/>
                        </a:ln>
                        <a:solidFill>
                          <a:schemeClr val="tx1"/>
                        </a:solidFill>
                        <a:effectLst/>
                        <a:latin typeface="Arial Narrow" panose="020B0606020202030204" pitchFamily="34" charset="0"/>
                        <a:cs typeface="Times New Roman" panose="02020603050405020304" pitchFamily="18" charset="0"/>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Narrow" panose="020B0606020202030204" pitchFamily="34" charset="0"/>
                          <a:cs typeface="Times New Roman (Arabic)" charset="0"/>
                        </a:defRPr>
                      </a:lvl1pPr>
                      <a:lvl2pPr marL="742950" indent="-285750">
                        <a:spcBef>
                          <a:spcPct val="20000"/>
                        </a:spcBef>
                        <a:defRPr sz="2400">
                          <a:solidFill>
                            <a:schemeClr val="tx1"/>
                          </a:solidFill>
                          <a:latin typeface="Arial Narrow" panose="020B0606020202030204" pitchFamily="34" charset="0"/>
                          <a:cs typeface="Times New Roman (Arabic)" charset="0"/>
                        </a:defRPr>
                      </a:lvl2pPr>
                      <a:lvl3pPr marL="1143000" indent="-228600">
                        <a:spcBef>
                          <a:spcPct val="20000"/>
                        </a:spcBef>
                        <a:defRPr sz="2000">
                          <a:solidFill>
                            <a:schemeClr val="tx1"/>
                          </a:solidFill>
                          <a:latin typeface="Arial Narrow" panose="020B0606020202030204" pitchFamily="34" charset="0"/>
                          <a:cs typeface="Times New Roman (Arabic)" charset="0"/>
                        </a:defRPr>
                      </a:lvl3pPr>
                      <a:lvl4pPr marL="1600200" indent="-228600">
                        <a:spcBef>
                          <a:spcPct val="20000"/>
                        </a:spcBef>
                        <a:defRPr>
                          <a:solidFill>
                            <a:schemeClr val="tx1"/>
                          </a:solidFill>
                          <a:latin typeface="Arial Narrow" panose="020B0606020202030204" pitchFamily="34" charset="0"/>
                          <a:cs typeface="Times New Roman (Arabic)" charset="0"/>
                        </a:defRPr>
                      </a:lvl4pPr>
                      <a:lvl5pPr marL="2057400" indent="-228600">
                        <a:spcBef>
                          <a:spcPct val="20000"/>
                        </a:spcBef>
                        <a:defRPr>
                          <a:solidFill>
                            <a:schemeClr val="tx1"/>
                          </a:solidFill>
                          <a:latin typeface="Arial Narrow" panose="020B0606020202030204" pitchFamily="34" charset="0"/>
                          <a:cs typeface="Times New Roman (Arabic)" charset="0"/>
                        </a:defRPr>
                      </a:lvl5pPr>
                      <a:lvl6pPr marL="2514600" indent="-228600" algn="r" rtl="1" fontAlgn="base">
                        <a:spcBef>
                          <a:spcPct val="20000"/>
                        </a:spcBef>
                        <a:spcAft>
                          <a:spcPct val="0"/>
                        </a:spcAft>
                        <a:defRPr>
                          <a:solidFill>
                            <a:schemeClr val="tx1"/>
                          </a:solidFill>
                          <a:latin typeface="Arial Narrow" panose="020B0606020202030204" pitchFamily="34" charset="0"/>
                          <a:cs typeface="Times New Roman (Arabic)" charset="0"/>
                        </a:defRPr>
                      </a:lvl6pPr>
                      <a:lvl7pPr marL="2971800" indent="-228600" algn="r" rtl="1" fontAlgn="base">
                        <a:spcBef>
                          <a:spcPct val="20000"/>
                        </a:spcBef>
                        <a:spcAft>
                          <a:spcPct val="0"/>
                        </a:spcAft>
                        <a:defRPr>
                          <a:solidFill>
                            <a:schemeClr val="tx1"/>
                          </a:solidFill>
                          <a:latin typeface="Arial Narrow" panose="020B0606020202030204" pitchFamily="34" charset="0"/>
                          <a:cs typeface="Times New Roman (Arabic)" charset="0"/>
                        </a:defRPr>
                      </a:lvl7pPr>
                      <a:lvl8pPr marL="3429000" indent="-228600" algn="r" rtl="1" fontAlgn="base">
                        <a:spcBef>
                          <a:spcPct val="20000"/>
                        </a:spcBef>
                        <a:spcAft>
                          <a:spcPct val="0"/>
                        </a:spcAft>
                        <a:defRPr>
                          <a:solidFill>
                            <a:schemeClr val="tx1"/>
                          </a:solidFill>
                          <a:latin typeface="Arial Narrow" panose="020B0606020202030204" pitchFamily="34" charset="0"/>
                          <a:cs typeface="Times New Roman (Arabic)" charset="0"/>
                        </a:defRPr>
                      </a:lvl8pPr>
                      <a:lvl9pPr marL="3886200" indent="-228600" algn="r" rtl="1" fontAlgn="base">
                        <a:spcBef>
                          <a:spcPct val="20000"/>
                        </a:spcBef>
                        <a:spcAft>
                          <a:spcPct val="0"/>
                        </a:spcAft>
                        <a:defRPr>
                          <a:solidFill>
                            <a:schemeClr val="tx1"/>
                          </a:solidFill>
                          <a:latin typeface="Arial Narrow" panose="020B0606020202030204" pitchFamily="34" charset="0"/>
                          <a:cs typeface="Times New Roman (Arabic)" charset="0"/>
                        </a:defRPr>
                      </a:lvl9pPr>
                    </a:lstStyle>
                    <a:p>
                      <a:pPr marL="342900" marR="0" lvl="0" indent="-342900" algn="l" defTabSz="914400" rtl="1"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a:ln>
                            <a:noFill/>
                          </a:ln>
                          <a:solidFill>
                            <a:schemeClr val="tx1"/>
                          </a:solidFill>
                          <a:effectLst/>
                          <a:latin typeface="Arial Narrow" panose="020B0606020202030204" pitchFamily="34" charset="0"/>
                          <a:cs typeface="Times New Roman" panose="02020603050405020304" pitchFamily="18" charset="0"/>
                        </a:rPr>
                        <a:t>5</a:t>
                      </a:r>
                      <a:endParaRPr kumimoji="0" lang="en-US" altLang="en-US" sz="2400" b="1" i="0" u="none" strike="noStrike" cap="none" normalizeH="0" baseline="0">
                        <a:ln>
                          <a:noFill/>
                        </a:ln>
                        <a:solidFill>
                          <a:schemeClr val="tx1"/>
                        </a:solidFill>
                        <a:effectLst/>
                        <a:latin typeface="Arial Narrow" panose="020B0606020202030204" pitchFamily="34" charset="0"/>
                        <a:cs typeface="Times New Roman (Arabic)" charset="0"/>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Narrow" panose="020B0606020202030204" pitchFamily="34" charset="0"/>
                          <a:cs typeface="Times New Roman (Arabic)" charset="0"/>
                        </a:defRPr>
                      </a:lvl1pPr>
                      <a:lvl2pPr marL="742950" indent="-285750">
                        <a:spcBef>
                          <a:spcPct val="20000"/>
                        </a:spcBef>
                        <a:defRPr sz="2400">
                          <a:solidFill>
                            <a:schemeClr val="tx1"/>
                          </a:solidFill>
                          <a:latin typeface="Arial Narrow" panose="020B0606020202030204" pitchFamily="34" charset="0"/>
                          <a:cs typeface="Times New Roman (Arabic)" charset="0"/>
                        </a:defRPr>
                      </a:lvl2pPr>
                      <a:lvl3pPr marL="1143000" indent="-228600">
                        <a:spcBef>
                          <a:spcPct val="20000"/>
                        </a:spcBef>
                        <a:defRPr sz="2000">
                          <a:solidFill>
                            <a:schemeClr val="tx1"/>
                          </a:solidFill>
                          <a:latin typeface="Arial Narrow" panose="020B0606020202030204" pitchFamily="34" charset="0"/>
                          <a:cs typeface="Times New Roman (Arabic)" charset="0"/>
                        </a:defRPr>
                      </a:lvl3pPr>
                      <a:lvl4pPr marL="1600200" indent="-228600">
                        <a:spcBef>
                          <a:spcPct val="20000"/>
                        </a:spcBef>
                        <a:defRPr>
                          <a:solidFill>
                            <a:schemeClr val="tx1"/>
                          </a:solidFill>
                          <a:latin typeface="Arial Narrow" panose="020B0606020202030204" pitchFamily="34" charset="0"/>
                          <a:cs typeface="Times New Roman (Arabic)" charset="0"/>
                        </a:defRPr>
                      </a:lvl4pPr>
                      <a:lvl5pPr marL="2057400" indent="-228600">
                        <a:spcBef>
                          <a:spcPct val="20000"/>
                        </a:spcBef>
                        <a:defRPr>
                          <a:solidFill>
                            <a:schemeClr val="tx1"/>
                          </a:solidFill>
                          <a:latin typeface="Arial Narrow" panose="020B0606020202030204" pitchFamily="34" charset="0"/>
                          <a:cs typeface="Times New Roman (Arabic)" charset="0"/>
                        </a:defRPr>
                      </a:lvl5pPr>
                      <a:lvl6pPr marL="2514600" indent="-228600" algn="r" rtl="1" fontAlgn="base">
                        <a:spcBef>
                          <a:spcPct val="20000"/>
                        </a:spcBef>
                        <a:spcAft>
                          <a:spcPct val="0"/>
                        </a:spcAft>
                        <a:defRPr>
                          <a:solidFill>
                            <a:schemeClr val="tx1"/>
                          </a:solidFill>
                          <a:latin typeface="Arial Narrow" panose="020B0606020202030204" pitchFamily="34" charset="0"/>
                          <a:cs typeface="Times New Roman (Arabic)" charset="0"/>
                        </a:defRPr>
                      </a:lvl6pPr>
                      <a:lvl7pPr marL="2971800" indent="-228600" algn="r" rtl="1" fontAlgn="base">
                        <a:spcBef>
                          <a:spcPct val="20000"/>
                        </a:spcBef>
                        <a:spcAft>
                          <a:spcPct val="0"/>
                        </a:spcAft>
                        <a:defRPr>
                          <a:solidFill>
                            <a:schemeClr val="tx1"/>
                          </a:solidFill>
                          <a:latin typeface="Arial Narrow" panose="020B0606020202030204" pitchFamily="34" charset="0"/>
                          <a:cs typeface="Times New Roman (Arabic)" charset="0"/>
                        </a:defRPr>
                      </a:lvl7pPr>
                      <a:lvl8pPr marL="3429000" indent="-228600" algn="r" rtl="1" fontAlgn="base">
                        <a:spcBef>
                          <a:spcPct val="20000"/>
                        </a:spcBef>
                        <a:spcAft>
                          <a:spcPct val="0"/>
                        </a:spcAft>
                        <a:defRPr>
                          <a:solidFill>
                            <a:schemeClr val="tx1"/>
                          </a:solidFill>
                          <a:latin typeface="Arial Narrow" panose="020B0606020202030204" pitchFamily="34" charset="0"/>
                          <a:cs typeface="Times New Roman (Arabic)" charset="0"/>
                        </a:defRPr>
                      </a:lvl8pPr>
                      <a:lvl9pPr marL="3886200" indent="-228600" algn="r" rtl="1" fontAlgn="base">
                        <a:spcBef>
                          <a:spcPct val="20000"/>
                        </a:spcBef>
                        <a:spcAft>
                          <a:spcPct val="0"/>
                        </a:spcAft>
                        <a:defRPr>
                          <a:solidFill>
                            <a:schemeClr val="tx1"/>
                          </a:solidFill>
                          <a:latin typeface="Arial Narrow" panose="020B0606020202030204" pitchFamily="34" charset="0"/>
                          <a:cs typeface="Times New Roman (Arabic)" charset="0"/>
                        </a:defRPr>
                      </a:lvl9pPr>
                    </a:lstStyle>
                    <a:p>
                      <a:pPr marL="342900" marR="0" lvl="0" indent="-342900" algn="l" defTabSz="914400" rtl="1"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a:ln>
                            <a:noFill/>
                          </a:ln>
                          <a:solidFill>
                            <a:schemeClr val="tx1"/>
                          </a:solidFill>
                          <a:effectLst/>
                          <a:latin typeface="Arial Narrow" panose="020B0606020202030204" pitchFamily="34" charset="0"/>
                          <a:cs typeface="Times New Roman" panose="02020603050405020304" pitchFamily="18" charset="0"/>
                        </a:rPr>
                        <a:t>5</a:t>
                      </a:r>
                      <a:endParaRPr kumimoji="0" lang="en-US" altLang="en-US" sz="2400" b="1" i="0" u="none" strike="noStrike" cap="none" normalizeH="0" baseline="0">
                        <a:ln>
                          <a:noFill/>
                        </a:ln>
                        <a:solidFill>
                          <a:schemeClr val="tx1"/>
                        </a:solidFill>
                        <a:effectLst/>
                        <a:latin typeface="Arial Narrow" panose="020B0606020202030204" pitchFamily="34" charset="0"/>
                        <a:cs typeface="Times New Roman (Arabic)" charset="0"/>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Narrow" panose="020B0606020202030204" pitchFamily="34" charset="0"/>
                          <a:cs typeface="Times New Roman (Arabic)" charset="0"/>
                        </a:defRPr>
                      </a:lvl1pPr>
                      <a:lvl2pPr marL="742950" indent="-285750">
                        <a:spcBef>
                          <a:spcPct val="20000"/>
                        </a:spcBef>
                        <a:defRPr sz="2400">
                          <a:solidFill>
                            <a:schemeClr val="tx1"/>
                          </a:solidFill>
                          <a:latin typeface="Arial Narrow" panose="020B0606020202030204" pitchFamily="34" charset="0"/>
                          <a:cs typeface="Times New Roman (Arabic)" charset="0"/>
                        </a:defRPr>
                      </a:lvl2pPr>
                      <a:lvl3pPr marL="1143000" indent="-228600">
                        <a:spcBef>
                          <a:spcPct val="20000"/>
                        </a:spcBef>
                        <a:defRPr sz="2000">
                          <a:solidFill>
                            <a:schemeClr val="tx1"/>
                          </a:solidFill>
                          <a:latin typeface="Arial Narrow" panose="020B0606020202030204" pitchFamily="34" charset="0"/>
                          <a:cs typeface="Times New Roman (Arabic)" charset="0"/>
                        </a:defRPr>
                      </a:lvl3pPr>
                      <a:lvl4pPr marL="1600200" indent="-228600">
                        <a:spcBef>
                          <a:spcPct val="20000"/>
                        </a:spcBef>
                        <a:defRPr>
                          <a:solidFill>
                            <a:schemeClr val="tx1"/>
                          </a:solidFill>
                          <a:latin typeface="Arial Narrow" panose="020B0606020202030204" pitchFamily="34" charset="0"/>
                          <a:cs typeface="Times New Roman (Arabic)" charset="0"/>
                        </a:defRPr>
                      </a:lvl4pPr>
                      <a:lvl5pPr marL="2057400" indent="-228600">
                        <a:spcBef>
                          <a:spcPct val="20000"/>
                        </a:spcBef>
                        <a:defRPr>
                          <a:solidFill>
                            <a:schemeClr val="tx1"/>
                          </a:solidFill>
                          <a:latin typeface="Arial Narrow" panose="020B0606020202030204" pitchFamily="34" charset="0"/>
                          <a:cs typeface="Times New Roman (Arabic)" charset="0"/>
                        </a:defRPr>
                      </a:lvl5pPr>
                      <a:lvl6pPr marL="2514600" indent="-228600" algn="r" rtl="1" fontAlgn="base">
                        <a:spcBef>
                          <a:spcPct val="20000"/>
                        </a:spcBef>
                        <a:spcAft>
                          <a:spcPct val="0"/>
                        </a:spcAft>
                        <a:defRPr>
                          <a:solidFill>
                            <a:schemeClr val="tx1"/>
                          </a:solidFill>
                          <a:latin typeface="Arial Narrow" panose="020B0606020202030204" pitchFamily="34" charset="0"/>
                          <a:cs typeface="Times New Roman (Arabic)" charset="0"/>
                        </a:defRPr>
                      </a:lvl6pPr>
                      <a:lvl7pPr marL="2971800" indent="-228600" algn="r" rtl="1" fontAlgn="base">
                        <a:spcBef>
                          <a:spcPct val="20000"/>
                        </a:spcBef>
                        <a:spcAft>
                          <a:spcPct val="0"/>
                        </a:spcAft>
                        <a:defRPr>
                          <a:solidFill>
                            <a:schemeClr val="tx1"/>
                          </a:solidFill>
                          <a:latin typeface="Arial Narrow" panose="020B0606020202030204" pitchFamily="34" charset="0"/>
                          <a:cs typeface="Times New Roman (Arabic)" charset="0"/>
                        </a:defRPr>
                      </a:lvl7pPr>
                      <a:lvl8pPr marL="3429000" indent="-228600" algn="r" rtl="1" fontAlgn="base">
                        <a:spcBef>
                          <a:spcPct val="20000"/>
                        </a:spcBef>
                        <a:spcAft>
                          <a:spcPct val="0"/>
                        </a:spcAft>
                        <a:defRPr>
                          <a:solidFill>
                            <a:schemeClr val="tx1"/>
                          </a:solidFill>
                          <a:latin typeface="Arial Narrow" panose="020B0606020202030204" pitchFamily="34" charset="0"/>
                          <a:cs typeface="Times New Roman (Arabic)" charset="0"/>
                        </a:defRPr>
                      </a:lvl8pPr>
                      <a:lvl9pPr marL="3886200" indent="-228600" algn="r" rtl="1" fontAlgn="base">
                        <a:spcBef>
                          <a:spcPct val="20000"/>
                        </a:spcBef>
                        <a:spcAft>
                          <a:spcPct val="0"/>
                        </a:spcAft>
                        <a:defRPr>
                          <a:solidFill>
                            <a:schemeClr val="tx1"/>
                          </a:solidFill>
                          <a:latin typeface="Arial Narrow" panose="020B0606020202030204" pitchFamily="34" charset="0"/>
                          <a:cs typeface="Times New Roman (Arabic)" charset="0"/>
                        </a:defRPr>
                      </a:lvl9pPr>
                    </a:lstStyle>
                    <a:p>
                      <a:pPr marL="342900" marR="0" lvl="0" indent="-342900" algn="l" defTabSz="914400" rtl="1"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a:ln>
                            <a:noFill/>
                          </a:ln>
                          <a:solidFill>
                            <a:schemeClr val="tx1"/>
                          </a:solidFill>
                          <a:effectLst/>
                          <a:latin typeface="Arial Narrow" panose="020B0606020202030204" pitchFamily="34" charset="0"/>
                          <a:cs typeface="Times New Roman" panose="02020603050405020304" pitchFamily="18" charset="0"/>
                        </a:rPr>
                        <a:t>5</a:t>
                      </a:r>
                      <a:endParaRPr kumimoji="0" lang="en-US" altLang="en-US" sz="2400" b="1" i="0" u="none" strike="noStrike" cap="none" normalizeH="0" baseline="0">
                        <a:ln>
                          <a:noFill/>
                        </a:ln>
                        <a:solidFill>
                          <a:schemeClr val="tx1"/>
                        </a:solidFill>
                        <a:effectLst/>
                        <a:latin typeface="Arial Narrow" panose="020B0606020202030204" pitchFamily="34" charset="0"/>
                        <a:cs typeface="Times New Roman (Arabic)" charset="0"/>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Narrow" panose="020B0606020202030204" pitchFamily="34" charset="0"/>
                          <a:cs typeface="Times New Roman (Arabic)" charset="0"/>
                        </a:defRPr>
                      </a:lvl1pPr>
                      <a:lvl2pPr marL="742950" indent="-285750">
                        <a:spcBef>
                          <a:spcPct val="20000"/>
                        </a:spcBef>
                        <a:defRPr sz="2400">
                          <a:solidFill>
                            <a:schemeClr val="tx1"/>
                          </a:solidFill>
                          <a:latin typeface="Arial Narrow" panose="020B0606020202030204" pitchFamily="34" charset="0"/>
                          <a:cs typeface="Times New Roman (Arabic)" charset="0"/>
                        </a:defRPr>
                      </a:lvl2pPr>
                      <a:lvl3pPr marL="1143000" indent="-228600">
                        <a:spcBef>
                          <a:spcPct val="20000"/>
                        </a:spcBef>
                        <a:defRPr sz="2000">
                          <a:solidFill>
                            <a:schemeClr val="tx1"/>
                          </a:solidFill>
                          <a:latin typeface="Arial Narrow" panose="020B0606020202030204" pitchFamily="34" charset="0"/>
                          <a:cs typeface="Times New Roman (Arabic)" charset="0"/>
                        </a:defRPr>
                      </a:lvl3pPr>
                      <a:lvl4pPr marL="1600200" indent="-228600">
                        <a:spcBef>
                          <a:spcPct val="20000"/>
                        </a:spcBef>
                        <a:defRPr>
                          <a:solidFill>
                            <a:schemeClr val="tx1"/>
                          </a:solidFill>
                          <a:latin typeface="Arial Narrow" panose="020B0606020202030204" pitchFamily="34" charset="0"/>
                          <a:cs typeface="Times New Roman (Arabic)" charset="0"/>
                        </a:defRPr>
                      </a:lvl4pPr>
                      <a:lvl5pPr marL="2057400" indent="-228600">
                        <a:spcBef>
                          <a:spcPct val="20000"/>
                        </a:spcBef>
                        <a:defRPr>
                          <a:solidFill>
                            <a:schemeClr val="tx1"/>
                          </a:solidFill>
                          <a:latin typeface="Arial Narrow" panose="020B0606020202030204" pitchFamily="34" charset="0"/>
                          <a:cs typeface="Times New Roman (Arabic)" charset="0"/>
                        </a:defRPr>
                      </a:lvl5pPr>
                      <a:lvl6pPr marL="2514600" indent="-228600" algn="r" rtl="1" fontAlgn="base">
                        <a:spcBef>
                          <a:spcPct val="20000"/>
                        </a:spcBef>
                        <a:spcAft>
                          <a:spcPct val="0"/>
                        </a:spcAft>
                        <a:defRPr>
                          <a:solidFill>
                            <a:schemeClr val="tx1"/>
                          </a:solidFill>
                          <a:latin typeface="Arial Narrow" panose="020B0606020202030204" pitchFamily="34" charset="0"/>
                          <a:cs typeface="Times New Roman (Arabic)" charset="0"/>
                        </a:defRPr>
                      </a:lvl6pPr>
                      <a:lvl7pPr marL="2971800" indent="-228600" algn="r" rtl="1" fontAlgn="base">
                        <a:spcBef>
                          <a:spcPct val="20000"/>
                        </a:spcBef>
                        <a:spcAft>
                          <a:spcPct val="0"/>
                        </a:spcAft>
                        <a:defRPr>
                          <a:solidFill>
                            <a:schemeClr val="tx1"/>
                          </a:solidFill>
                          <a:latin typeface="Arial Narrow" panose="020B0606020202030204" pitchFamily="34" charset="0"/>
                          <a:cs typeface="Times New Roman (Arabic)" charset="0"/>
                        </a:defRPr>
                      </a:lvl7pPr>
                      <a:lvl8pPr marL="3429000" indent="-228600" algn="r" rtl="1" fontAlgn="base">
                        <a:spcBef>
                          <a:spcPct val="20000"/>
                        </a:spcBef>
                        <a:spcAft>
                          <a:spcPct val="0"/>
                        </a:spcAft>
                        <a:defRPr>
                          <a:solidFill>
                            <a:schemeClr val="tx1"/>
                          </a:solidFill>
                          <a:latin typeface="Arial Narrow" panose="020B0606020202030204" pitchFamily="34" charset="0"/>
                          <a:cs typeface="Times New Roman (Arabic)" charset="0"/>
                        </a:defRPr>
                      </a:lvl8pPr>
                      <a:lvl9pPr marL="3886200" indent="-228600" algn="r" rtl="1" fontAlgn="base">
                        <a:spcBef>
                          <a:spcPct val="20000"/>
                        </a:spcBef>
                        <a:spcAft>
                          <a:spcPct val="0"/>
                        </a:spcAft>
                        <a:defRPr>
                          <a:solidFill>
                            <a:schemeClr val="tx1"/>
                          </a:solidFill>
                          <a:latin typeface="Arial Narrow" panose="020B0606020202030204" pitchFamily="34" charset="0"/>
                          <a:cs typeface="Times New Roman (Arabic)" charset="0"/>
                        </a:defRPr>
                      </a:lvl9pPr>
                    </a:lstStyle>
                    <a:p>
                      <a:pPr marL="342900" marR="0" lvl="0" indent="-342900" algn="l" defTabSz="914400" rtl="1"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a:ln>
                            <a:noFill/>
                          </a:ln>
                          <a:solidFill>
                            <a:schemeClr val="tx1"/>
                          </a:solidFill>
                          <a:effectLst/>
                          <a:latin typeface="Arial Narrow" panose="020B0606020202030204" pitchFamily="34" charset="0"/>
                          <a:cs typeface="Times New Roman" panose="02020603050405020304" pitchFamily="18" charset="0"/>
                        </a:rPr>
                        <a:t>5</a:t>
                      </a:r>
                      <a:endParaRPr kumimoji="0" lang="en-US" altLang="en-US" sz="2400" b="1" i="0" u="none" strike="noStrike" cap="none" normalizeH="0" baseline="0">
                        <a:ln>
                          <a:noFill/>
                        </a:ln>
                        <a:solidFill>
                          <a:schemeClr val="tx1"/>
                        </a:solidFill>
                        <a:effectLst/>
                        <a:latin typeface="Arial Narrow" panose="020B0606020202030204" pitchFamily="34" charset="0"/>
                        <a:cs typeface="Times New Roman (Arabic)" charset="0"/>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Narrow" panose="020B0606020202030204" pitchFamily="34" charset="0"/>
                          <a:cs typeface="Times New Roman (Arabic)" charset="0"/>
                        </a:defRPr>
                      </a:lvl1pPr>
                      <a:lvl2pPr marL="742950" indent="-285750">
                        <a:spcBef>
                          <a:spcPct val="20000"/>
                        </a:spcBef>
                        <a:defRPr sz="2400">
                          <a:solidFill>
                            <a:schemeClr val="tx1"/>
                          </a:solidFill>
                          <a:latin typeface="Arial Narrow" panose="020B0606020202030204" pitchFamily="34" charset="0"/>
                          <a:cs typeface="Times New Roman (Arabic)" charset="0"/>
                        </a:defRPr>
                      </a:lvl2pPr>
                      <a:lvl3pPr marL="1143000" indent="-228600">
                        <a:spcBef>
                          <a:spcPct val="20000"/>
                        </a:spcBef>
                        <a:defRPr sz="2000">
                          <a:solidFill>
                            <a:schemeClr val="tx1"/>
                          </a:solidFill>
                          <a:latin typeface="Arial Narrow" panose="020B0606020202030204" pitchFamily="34" charset="0"/>
                          <a:cs typeface="Times New Roman (Arabic)" charset="0"/>
                        </a:defRPr>
                      </a:lvl3pPr>
                      <a:lvl4pPr marL="1600200" indent="-228600">
                        <a:spcBef>
                          <a:spcPct val="20000"/>
                        </a:spcBef>
                        <a:defRPr>
                          <a:solidFill>
                            <a:schemeClr val="tx1"/>
                          </a:solidFill>
                          <a:latin typeface="Arial Narrow" panose="020B0606020202030204" pitchFamily="34" charset="0"/>
                          <a:cs typeface="Times New Roman (Arabic)" charset="0"/>
                        </a:defRPr>
                      </a:lvl4pPr>
                      <a:lvl5pPr marL="2057400" indent="-228600">
                        <a:spcBef>
                          <a:spcPct val="20000"/>
                        </a:spcBef>
                        <a:defRPr>
                          <a:solidFill>
                            <a:schemeClr val="tx1"/>
                          </a:solidFill>
                          <a:latin typeface="Arial Narrow" panose="020B0606020202030204" pitchFamily="34" charset="0"/>
                          <a:cs typeface="Times New Roman (Arabic)" charset="0"/>
                        </a:defRPr>
                      </a:lvl5pPr>
                      <a:lvl6pPr marL="2514600" indent="-228600" algn="r" rtl="1" fontAlgn="base">
                        <a:spcBef>
                          <a:spcPct val="20000"/>
                        </a:spcBef>
                        <a:spcAft>
                          <a:spcPct val="0"/>
                        </a:spcAft>
                        <a:defRPr>
                          <a:solidFill>
                            <a:schemeClr val="tx1"/>
                          </a:solidFill>
                          <a:latin typeface="Arial Narrow" panose="020B0606020202030204" pitchFamily="34" charset="0"/>
                          <a:cs typeface="Times New Roman (Arabic)" charset="0"/>
                        </a:defRPr>
                      </a:lvl6pPr>
                      <a:lvl7pPr marL="2971800" indent="-228600" algn="r" rtl="1" fontAlgn="base">
                        <a:spcBef>
                          <a:spcPct val="20000"/>
                        </a:spcBef>
                        <a:spcAft>
                          <a:spcPct val="0"/>
                        </a:spcAft>
                        <a:defRPr>
                          <a:solidFill>
                            <a:schemeClr val="tx1"/>
                          </a:solidFill>
                          <a:latin typeface="Arial Narrow" panose="020B0606020202030204" pitchFamily="34" charset="0"/>
                          <a:cs typeface="Times New Roman (Arabic)" charset="0"/>
                        </a:defRPr>
                      </a:lvl7pPr>
                      <a:lvl8pPr marL="3429000" indent="-228600" algn="r" rtl="1" fontAlgn="base">
                        <a:spcBef>
                          <a:spcPct val="20000"/>
                        </a:spcBef>
                        <a:spcAft>
                          <a:spcPct val="0"/>
                        </a:spcAft>
                        <a:defRPr>
                          <a:solidFill>
                            <a:schemeClr val="tx1"/>
                          </a:solidFill>
                          <a:latin typeface="Arial Narrow" panose="020B0606020202030204" pitchFamily="34" charset="0"/>
                          <a:cs typeface="Times New Roman (Arabic)" charset="0"/>
                        </a:defRPr>
                      </a:lvl8pPr>
                      <a:lvl9pPr marL="3886200" indent="-228600" algn="r" rtl="1" fontAlgn="base">
                        <a:spcBef>
                          <a:spcPct val="20000"/>
                        </a:spcBef>
                        <a:spcAft>
                          <a:spcPct val="0"/>
                        </a:spcAft>
                        <a:defRPr>
                          <a:solidFill>
                            <a:schemeClr val="tx1"/>
                          </a:solidFill>
                          <a:latin typeface="Arial Narrow" panose="020B0606020202030204" pitchFamily="34" charset="0"/>
                          <a:cs typeface="Times New Roman (Arabic)" charset="0"/>
                        </a:defRPr>
                      </a:lvl9pPr>
                    </a:lstStyle>
                    <a:p>
                      <a:pPr marL="342900" marR="0" lvl="0" indent="-342900" algn="l" defTabSz="914400" rtl="1"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a:ln>
                            <a:noFill/>
                          </a:ln>
                          <a:solidFill>
                            <a:schemeClr val="tx1"/>
                          </a:solidFill>
                          <a:effectLst/>
                          <a:latin typeface="Arial Narrow" panose="020B0606020202030204" pitchFamily="34" charset="0"/>
                          <a:cs typeface="Times New Roman" panose="02020603050405020304" pitchFamily="18" charset="0"/>
                        </a:rPr>
                        <a:t>5</a:t>
                      </a:r>
                      <a:endParaRPr kumimoji="0" lang="en-US" altLang="en-US" sz="2400" b="1" i="0" u="none" strike="noStrike" cap="none" normalizeH="0" baseline="0">
                        <a:ln>
                          <a:noFill/>
                        </a:ln>
                        <a:solidFill>
                          <a:schemeClr val="tx1"/>
                        </a:solidFill>
                        <a:effectLst/>
                        <a:latin typeface="Arial Narrow" panose="020B0606020202030204" pitchFamily="34" charset="0"/>
                        <a:cs typeface="Times New Roman (Arabic)" charset="0"/>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84128">
                <a:tc>
                  <a:txBody>
                    <a:bodyPr/>
                    <a:lstStyle>
                      <a:lvl1pPr marL="342900" indent="-342900">
                        <a:spcBef>
                          <a:spcPct val="20000"/>
                        </a:spcBef>
                        <a:tabLst>
                          <a:tab pos="4508500" algn="l"/>
                        </a:tabLst>
                        <a:defRPr sz="2800">
                          <a:solidFill>
                            <a:schemeClr val="tx1"/>
                          </a:solidFill>
                          <a:latin typeface="Arial Narrow" panose="020B0606020202030204" pitchFamily="34" charset="0"/>
                          <a:cs typeface="Times New Roman (Arabic)" charset="0"/>
                        </a:defRPr>
                      </a:lvl1pPr>
                      <a:lvl2pPr marL="742950" indent="-285750">
                        <a:spcBef>
                          <a:spcPct val="20000"/>
                        </a:spcBef>
                        <a:tabLst>
                          <a:tab pos="4508500" algn="l"/>
                        </a:tabLst>
                        <a:defRPr sz="2400">
                          <a:solidFill>
                            <a:schemeClr val="tx1"/>
                          </a:solidFill>
                          <a:latin typeface="Arial Narrow" panose="020B0606020202030204" pitchFamily="34" charset="0"/>
                          <a:cs typeface="Times New Roman (Arabic)" charset="0"/>
                        </a:defRPr>
                      </a:lvl2pPr>
                      <a:lvl3pPr marL="1143000" indent="-228600">
                        <a:spcBef>
                          <a:spcPct val="20000"/>
                        </a:spcBef>
                        <a:tabLst>
                          <a:tab pos="4508500" algn="l"/>
                        </a:tabLst>
                        <a:defRPr sz="2000">
                          <a:solidFill>
                            <a:schemeClr val="tx1"/>
                          </a:solidFill>
                          <a:latin typeface="Arial Narrow" panose="020B0606020202030204" pitchFamily="34" charset="0"/>
                          <a:cs typeface="Times New Roman (Arabic)" charset="0"/>
                        </a:defRPr>
                      </a:lvl3pPr>
                      <a:lvl4pPr marL="1600200" indent="-228600">
                        <a:spcBef>
                          <a:spcPct val="20000"/>
                        </a:spcBef>
                        <a:tabLst>
                          <a:tab pos="4508500" algn="l"/>
                        </a:tabLst>
                        <a:defRPr>
                          <a:solidFill>
                            <a:schemeClr val="tx1"/>
                          </a:solidFill>
                          <a:latin typeface="Arial Narrow" panose="020B0606020202030204" pitchFamily="34" charset="0"/>
                          <a:cs typeface="Times New Roman (Arabic)" charset="0"/>
                        </a:defRPr>
                      </a:lvl4pPr>
                      <a:lvl5pPr marL="2057400" indent="-228600">
                        <a:spcBef>
                          <a:spcPct val="20000"/>
                        </a:spcBef>
                        <a:tabLst>
                          <a:tab pos="4508500" algn="l"/>
                        </a:tabLst>
                        <a:defRPr>
                          <a:solidFill>
                            <a:schemeClr val="tx1"/>
                          </a:solidFill>
                          <a:latin typeface="Arial Narrow" panose="020B0606020202030204" pitchFamily="34" charset="0"/>
                          <a:cs typeface="Times New Roman (Arabic)" charset="0"/>
                        </a:defRPr>
                      </a:lvl5pPr>
                      <a:lvl6pPr marL="2514600" indent="-228600" algn="r" rtl="1" fontAlgn="base">
                        <a:spcBef>
                          <a:spcPct val="20000"/>
                        </a:spcBef>
                        <a:spcAft>
                          <a:spcPct val="0"/>
                        </a:spcAft>
                        <a:tabLst>
                          <a:tab pos="4508500" algn="l"/>
                        </a:tabLst>
                        <a:defRPr>
                          <a:solidFill>
                            <a:schemeClr val="tx1"/>
                          </a:solidFill>
                          <a:latin typeface="Arial Narrow" panose="020B0606020202030204" pitchFamily="34" charset="0"/>
                          <a:cs typeface="Times New Roman (Arabic)" charset="0"/>
                        </a:defRPr>
                      </a:lvl6pPr>
                      <a:lvl7pPr marL="2971800" indent="-228600" algn="r" rtl="1" fontAlgn="base">
                        <a:spcBef>
                          <a:spcPct val="20000"/>
                        </a:spcBef>
                        <a:spcAft>
                          <a:spcPct val="0"/>
                        </a:spcAft>
                        <a:tabLst>
                          <a:tab pos="4508500" algn="l"/>
                        </a:tabLst>
                        <a:defRPr>
                          <a:solidFill>
                            <a:schemeClr val="tx1"/>
                          </a:solidFill>
                          <a:latin typeface="Arial Narrow" panose="020B0606020202030204" pitchFamily="34" charset="0"/>
                          <a:cs typeface="Times New Roman (Arabic)" charset="0"/>
                        </a:defRPr>
                      </a:lvl7pPr>
                      <a:lvl8pPr marL="3429000" indent="-228600" algn="r" rtl="1" fontAlgn="base">
                        <a:spcBef>
                          <a:spcPct val="20000"/>
                        </a:spcBef>
                        <a:spcAft>
                          <a:spcPct val="0"/>
                        </a:spcAft>
                        <a:tabLst>
                          <a:tab pos="4508500" algn="l"/>
                        </a:tabLst>
                        <a:defRPr>
                          <a:solidFill>
                            <a:schemeClr val="tx1"/>
                          </a:solidFill>
                          <a:latin typeface="Arial Narrow" panose="020B0606020202030204" pitchFamily="34" charset="0"/>
                          <a:cs typeface="Times New Roman (Arabic)" charset="0"/>
                        </a:defRPr>
                      </a:lvl8pPr>
                      <a:lvl9pPr marL="3886200" indent="-228600" algn="r" rtl="1" fontAlgn="base">
                        <a:spcBef>
                          <a:spcPct val="20000"/>
                        </a:spcBef>
                        <a:spcAft>
                          <a:spcPct val="0"/>
                        </a:spcAft>
                        <a:tabLst>
                          <a:tab pos="4508500" algn="l"/>
                        </a:tabLst>
                        <a:defRPr>
                          <a:solidFill>
                            <a:schemeClr val="tx1"/>
                          </a:solidFill>
                          <a:latin typeface="Arial Narrow" panose="020B0606020202030204" pitchFamily="34" charset="0"/>
                          <a:cs typeface="Times New Roman (Arabic)" charset="0"/>
                        </a:defRPr>
                      </a:lvl9pPr>
                    </a:lstStyle>
                    <a:p>
                      <a:pPr marL="342900" marR="0" lvl="0" indent="-342900" algn="l" defTabSz="914400" rtl="1" eaLnBrk="1" fontAlgn="base" latinLnBrk="0" hangingPunct="1">
                        <a:lnSpc>
                          <a:spcPct val="100000"/>
                        </a:lnSpc>
                        <a:spcBef>
                          <a:spcPct val="0"/>
                        </a:spcBef>
                        <a:spcAft>
                          <a:spcPct val="0"/>
                        </a:spcAft>
                        <a:buClrTx/>
                        <a:buSzTx/>
                        <a:buFontTx/>
                        <a:buNone/>
                        <a:tabLst>
                          <a:tab pos="4508500" algn="l"/>
                        </a:tabLst>
                      </a:pPr>
                      <a:r>
                        <a:rPr kumimoji="0" lang="en-US" altLang="en-US" sz="1600" b="1" i="0" u="none" strike="noStrike" cap="none" normalizeH="0" baseline="0">
                          <a:ln>
                            <a:noFill/>
                          </a:ln>
                          <a:solidFill>
                            <a:schemeClr val="tx1"/>
                          </a:solidFill>
                          <a:effectLst/>
                          <a:latin typeface="Arial Narrow" panose="020B0606020202030204" pitchFamily="34" charset="0"/>
                          <a:cs typeface="Times New Roman" panose="02020603050405020304" pitchFamily="18" charset="0"/>
                        </a:rPr>
                        <a:t>Vit A (IU/ kg diet)</a:t>
                      </a:r>
                      <a:endParaRPr kumimoji="0" lang="en-US" altLang="en-US" sz="1400" b="1" i="0" u="none" strike="noStrike" cap="none" normalizeH="0" baseline="0">
                        <a:ln>
                          <a:noFill/>
                        </a:ln>
                        <a:solidFill>
                          <a:schemeClr val="tx1"/>
                        </a:solidFill>
                        <a:effectLst/>
                        <a:latin typeface="Arial Narrow" panose="020B0606020202030204" pitchFamily="34" charset="0"/>
                        <a:cs typeface="Times New Roman" panose="02020603050405020304" pitchFamily="18" charset="0"/>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Narrow" panose="020B0606020202030204" pitchFamily="34" charset="0"/>
                          <a:cs typeface="Times New Roman (Arabic)" charset="0"/>
                        </a:defRPr>
                      </a:lvl1pPr>
                      <a:lvl2pPr marL="742950" indent="-285750">
                        <a:spcBef>
                          <a:spcPct val="20000"/>
                        </a:spcBef>
                        <a:defRPr sz="2400">
                          <a:solidFill>
                            <a:schemeClr val="tx1"/>
                          </a:solidFill>
                          <a:latin typeface="Arial Narrow" panose="020B0606020202030204" pitchFamily="34" charset="0"/>
                          <a:cs typeface="Times New Roman (Arabic)" charset="0"/>
                        </a:defRPr>
                      </a:lvl2pPr>
                      <a:lvl3pPr marL="1143000" indent="-228600">
                        <a:spcBef>
                          <a:spcPct val="20000"/>
                        </a:spcBef>
                        <a:defRPr sz="2000">
                          <a:solidFill>
                            <a:schemeClr val="tx1"/>
                          </a:solidFill>
                          <a:latin typeface="Arial Narrow" panose="020B0606020202030204" pitchFamily="34" charset="0"/>
                          <a:cs typeface="Times New Roman (Arabic)" charset="0"/>
                        </a:defRPr>
                      </a:lvl3pPr>
                      <a:lvl4pPr marL="1600200" indent="-228600">
                        <a:spcBef>
                          <a:spcPct val="20000"/>
                        </a:spcBef>
                        <a:defRPr>
                          <a:solidFill>
                            <a:schemeClr val="tx1"/>
                          </a:solidFill>
                          <a:latin typeface="Arial Narrow" panose="020B0606020202030204" pitchFamily="34" charset="0"/>
                          <a:cs typeface="Times New Roman (Arabic)" charset="0"/>
                        </a:defRPr>
                      </a:lvl4pPr>
                      <a:lvl5pPr marL="2057400" indent="-228600">
                        <a:spcBef>
                          <a:spcPct val="20000"/>
                        </a:spcBef>
                        <a:defRPr>
                          <a:solidFill>
                            <a:schemeClr val="tx1"/>
                          </a:solidFill>
                          <a:latin typeface="Arial Narrow" panose="020B0606020202030204" pitchFamily="34" charset="0"/>
                          <a:cs typeface="Times New Roman (Arabic)" charset="0"/>
                        </a:defRPr>
                      </a:lvl5pPr>
                      <a:lvl6pPr marL="2514600" indent="-228600" algn="r" rtl="1" fontAlgn="base">
                        <a:spcBef>
                          <a:spcPct val="20000"/>
                        </a:spcBef>
                        <a:spcAft>
                          <a:spcPct val="0"/>
                        </a:spcAft>
                        <a:defRPr>
                          <a:solidFill>
                            <a:schemeClr val="tx1"/>
                          </a:solidFill>
                          <a:latin typeface="Arial Narrow" panose="020B0606020202030204" pitchFamily="34" charset="0"/>
                          <a:cs typeface="Times New Roman (Arabic)" charset="0"/>
                        </a:defRPr>
                      </a:lvl6pPr>
                      <a:lvl7pPr marL="2971800" indent="-228600" algn="r" rtl="1" fontAlgn="base">
                        <a:spcBef>
                          <a:spcPct val="20000"/>
                        </a:spcBef>
                        <a:spcAft>
                          <a:spcPct val="0"/>
                        </a:spcAft>
                        <a:defRPr>
                          <a:solidFill>
                            <a:schemeClr val="tx1"/>
                          </a:solidFill>
                          <a:latin typeface="Arial Narrow" panose="020B0606020202030204" pitchFamily="34" charset="0"/>
                          <a:cs typeface="Times New Roman (Arabic)" charset="0"/>
                        </a:defRPr>
                      </a:lvl7pPr>
                      <a:lvl8pPr marL="3429000" indent="-228600" algn="r" rtl="1" fontAlgn="base">
                        <a:spcBef>
                          <a:spcPct val="20000"/>
                        </a:spcBef>
                        <a:spcAft>
                          <a:spcPct val="0"/>
                        </a:spcAft>
                        <a:defRPr>
                          <a:solidFill>
                            <a:schemeClr val="tx1"/>
                          </a:solidFill>
                          <a:latin typeface="Arial Narrow" panose="020B0606020202030204" pitchFamily="34" charset="0"/>
                          <a:cs typeface="Times New Roman (Arabic)" charset="0"/>
                        </a:defRPr>
                      </a:lvl8pPr>
                      <a:lvl9pPr marL="3886200" indent="-228600" algn="r" rtl="1" fontAlgn="base">
                        <a:spcBef>
                          <a:spcPct val="20000"/>
                        </a:spcBef>
                        <a:spcAft>
                          <a:spcPct val="0"/>
                        </a:spcAft>
                        <a:defRPr>
                          <a:solidFill>
                            <a:schemeClr val="tx1"/>
                          </a:solidFill>
                          <a:latin typeface="Arial Narrow" panose="020B0606020202030204" pitchFamily="34" charset="0"/>
                          <a:cs typeface="Times New Roman (Arabic)" charset="0"/>
                        </a:defRPr>
                      </a:lvl9pPr>
                    </a:lstStyle>
                    <a:p>
                      <a:pPr marL="342900" marR="0" lvl="0" indent="-342900" algn="l" defTabSz="914400" rtl="1"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a:ln>
                            <a:noFill/>
                          </a:ln>
                          <a:solidFill>
                            <a:schemeClr val="tx1"/>
                          </a:solidFill>
                          <a:effectLst/>
                          <a:latin typeface="Arial Narrow" panose="020B0606020202030204" pitchFamily="34" charset="0"/>
                          <a:cs typeface="Times New Roman" panose="02020603050405020304" pitchFamily="18" charset="0"/>
                        </a:rPr>
                        <a:t>400</a:t>
                      </a:r>
                      <a:endParaRPr kumimoji="0" lang="en-US" altLang="en-US" sz="2400" b="1" i="0" u="none" strike="noStrike" cap="none" normalizeH="0" baseline="0">
                        <a:ln>
                          <a:noFill/>
                        </a:ln>
                        <a:solidFill>
                          <a:schemeClr val="tx1"/>
                        </a:solidFill>
                        <a:effectLst/>
                        <a:latin typeface="Arial Narrow" panose="020B0606020202030204" pitchFamily="34" charset="0"/>
                        <a:cs typeface="Times New Roman (Arabic)" charset="0"/>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Narrow" panose="020B0606020202030204" pitchFamily="34" charset="0"/>
                          <a:cs typeface="Times New Roman (Arabic)" charset="0"/>
                        </a:defRPr>
                      </a:lvl1pPr>
                      <a:lvl2pPr marL="742950" indent="-285750">
                        <a:spcBef>
                          <a:spcPct val="20000"/>
                        </a:spcBef>
                        <a:defRPr sz="2400">
                          <a:solidFill>
                            <a:schemeClr val="tx1"/>
                          </a:solidFill>
                          <a:latin typeface="Arial Narrow" panose="020B0606020202030204" pitchFamily="34" charset="0"/>
                          <a:cs typeface="Times New Roman (Arabic)" charset="0"/>
                        </a:defRPr>
                      </a:lvl2pPr>
                      <a:lvl3pPr marL="1143000" indent="-228600">
                        <a:spcBef>
                          <a:spcPct val="20000"/>
                        </a:spcBef>
                        <a:defRPr sz="2000">
                          <a:solidFill>
                            <a:schemeClr val="tx1"/>
                          </a:solidFill>
                          <a:latin typeface="Arial Narrow" panose="020B0606020202030204" pitchFamily="34" charset="0"/>
                          <a:cs typeface="Times New Roman (Arabic)" charset="0"/>
                        </a:defRPr>
                      </a:lvl3pPr>
                      <a:lvl4pPr marL="1600200" indent="-228600">
                        <a:spcBef>
                          <a:spcPct val="20000"/>
                        </a:spcBef>
                        <a:defRPr>
                          <a:solidFill>
                            <a:schemeClr val="tx1"/>
                          </a:solidFill>
                          <a:latin typeface="Arial Narrow" panose="020B0606020202030204" pitchFamily="34" charset="0"/>
                          <a:cs typeface="Times New Roman (Arabic)" charset="0"/>
                        </a:defRPr>
                      </a:lvl4pPr>
                      <a:lvl5pPr marL="2057400" indent="-228600">
                        <a:spcBef>
                          <a:spcPct val="20000"/>
                        </a:spcBef>
                        <a:defRPr>
                          <a:solidFill>
                            <a:schemeClr val="tx1"/>
                          </a:solidFill>
                          <a:latin typeface="Arial Narrow" panose="020B0606020202030204" pitchFamily="34" charset="0"/>
                          <a:cs typeface="Times New Roman (Arabic)" charset="0"/>
                        </a:defRPr>
                      </a:lvl5pPr>
                      <a:lvl6pPr marL="2514600" indent="-228600" algn="r" rtl="1" fontAlgn="base">
                        <a:spcBef>
                          <a:spcPct val="20000"/>
                        </a:spcBef>
                        <a:spcAft>
                          <a:spcPct val="0"/>
                        </a:spcAft>
                        <a:defRPr>
                          <a:solidFill>
                            <a:schemeClr val="tx1"/>
                          </a:solidFill>
                          <a:latin typeface="Arial Narrow" panose="020B0606020202030204" pitchFamily="34" charset="0"/>
                          <a:cs typeface="Times New Roman (Arabic)" charset="0"/>
                        </a:defRPr>
                      </a:lvl6pPr>
                      <a:lvl7pPr marL="2971800" indent="-228600" algn="r" rtl="1" fontAlgn="base">
                        <a:spcBef>
                          <a:spcPct val="20000"/>
                        </a:spcBef>
                        <a:spcAft>
                          <a:spcPct val="0"/>
                        </a:spcAft>
                        <a:defRPr>
                          <a:solidFill>
                            <a:schemeClr val="tx1"/>
                          </a:solidFill>
                          <a:latin typeface="Arial Narrow" panose="020B0606020202030204" pitchFamily="34" charset="0"/>
                          <a:cs typeface="Times New Roman (Arabic)" charset="0"/>
                        </a:defRPr>
                      </a:lvl7pPr>
                      <a:lvl8pPr marL="3429000" indent="-228600" algn="r" rtl="1" fontAlgn="base">
                        <a:spcBef>
                          <a:spcPct val="20000"/>
                        </a:spcBef>
                        <a:spcAft>
                          <a:spcPct val="0"/>
                        </a:spcAft>
                        <a:defRPr>
                          <a:solidFill>
                            <a:schemeClr val="tx1"/>
                          </a:solidFill>
                          <a:latin typeface="Arial Narrow" panose="020B0606020202030204" pitchFamily="34" charset="0"/>
                          <a:cs typeface="Times New Roman (Arabic)" charset="0"/>
                        </a:defRPr>
                      </a:lvl8pPr>
                      <a:lvl9pPr marL="3886200" indent="-228600" algn="r" rtl="1" fontAlgn="base">
                        <a:spcBef>
                          <a:spcPct val="20000"/>
                        </a:spcBef>
                        <a:spcAft>
                          <a:spcPct val="0"/>
                        </a:spcAft>
                        <a:defRPr>
                          <a:solidFill>
                            <a:schemeClr val="tx1"/>
                          </a:solidFill>
                          <a:latin typeface="Arial Narrow" panose="020B0606020202030204" pitchFamily="34" charset="0"/>
                          <a:cs typeface="Times New Roman (Arabic)" charset="0"/>
                        </a:defRPr>
                      </a:lvl9pPr>
                    </a:lstStyle>
                    <a:p>
                      <a:pPr marL="342900" marR="0" lvl="0" indent="-342900" algn="l" defTabSz="914400" rtl="1"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a:ln>
                            <a:noFill/>
                          </a:ln>
                          <a:solidFill>
                            <a:schemeClr val="tx1"/>
                          </a:solidFill>
                          <a:effectLst/>
                          <a:latin typeface="Arial Narrow" panose="020B0606020202030204" pitchFamily="34" charset="0"/>
                          <a:cs typeface="Times New Roman" panose="02020603050405020304" pitchFamily="18" charset="0"/>
                        </a:rPr>
                        <a:t>400</a:t>
                      </a:r>
                      <a:endParaRPr kumimoji="0" lang="en-US" altLang="en-US" sz="2400" b="1" i="0" u="none" strike="noStrike" cap="none" normalizeH="0" baseline="0">
                        <a:ln>
                          <a:noFill/>
                        </a:ln>
                        <a:solidFill>
                          <a:schemeClr val="tx1"/>
                        </a:solidFill>
                        <a:effectLst/>
                        <a:latin typeface="Arial Narrow" panose="020B0606020202030204" pitchFamily="34" charset="0"/>
                        <a:cs typeface="Times New Roman (Arabic)" charset="0"/>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Narrow" panose="020B0606020202030204" pitchFamily="34" charset="0"/>
                          <a:cs typeface="Times New Roman (Arabic)" charset="0"/>
                        </a:defRPr>
                      </a:lvl1pPr>
                      <a:lvl2pPr marL="742950" indent="-285750">
                        <a:spcBef>
                          <a:spcPct val="20000"/>
                        </a:spcBef>
                        <a:defRPr sz="2400">
                          <a:solidFill>
                            <a:schemeClr val="tx1"/>
                          </a:solidFill>
                          <a:latin typeface="Arial Narrow" panose="020B0606020202030204" pitchFamily="34" charset="0"/>
                          <a:cs typeface="Times New Roman (Arabic)" charset="0"/>
                        </a:defRPr>
                      </a:lvl2pPr>
                      <a:lvl3pPr marL="1143000" indent="-228600">
                        <a:spcBef>
                          <a:spcPct val="20000"/>
                        </a:spcBef>
                        <a:defRPr sz="2000">
                          <a:solidFill>
                            <a:schemeClr val="tx1"/>
                          </a:solidFill>
                          <a:latin typeface="Arial Narrow" panose="020B0606020202030204" pitchFamily="34" charset="0"/>
                          <a:cs typeface="Times New Roman (Arabic)" charset="0"/>
                        </a:defRPr>
                      </a:lvl3pPr>
                      <a:lvl4pPr marL="1600200" indent="-228600">
                        <a:spcBef>
                          <a:spcPct val="20000"/>
                        </a:spcBef>
                        <a:defRPr>
                          <a:solidFill>
                            <a:schemeClr val="tx1"/>
                          </a:solidFill>
                          <a:latin typeface="Arial Narrow" panose="020B0606020202030204" pitchFamily="34" charset="0"/>
                          <a:cs typeface="Times New Roman (Arabic)" charset="0"/>
                        </a:defRPr>
                      </a:lvl4pPr>
                      <a:lvl5pPr marL="2057400" indent="-228600">
                        <a:spcBef>
                          <a:spcPct val="20000"/>
                        </a:spcBef>
                        <a:defRPr>
                          <a:solidFill>
                            <a:schemeClr val="tx1"/>
                          </a:solidFill>
                          <a:latin typeface="Arial Narrow" panose="020B0606020202030204" pitchFamily="34" charset="0"/>
                          <a:cs typeface="Times New Roman (Arabic)" charset="0"/>
                        </a:defRPr>
                      </a:lvl5pPr>
                      <a:lvl6pPr marL="2514600" indent="-228600" algn="r" rtl="1" fontAlgn="base">
                        <a:spcBef>
                          <a:spcPct val="20000"/>
                        </a:spcBef>
                        <a:spcAft>
                          <a:spcPct val="0"/>
                        </a:spcAft>
                        <a:defRPr>
                          <a:solidFill>
                            <a:schemeClr val="tx1"/>
                          </a:solidFill>
                          <a:latin typeface="Arial Narrow" panose="020B0606020202030204" pitchFamily="34" charset="0"/>
                          <a:cs typeface="Times New Roman (Arabic)" charset="0"/>
                        </a:defRPr>
                      </a:lvl6pPr>
                      <a:lvl7pPr marL="2971800" indent="-228600" algn="r" rtl="1" fontAlgn="base">
                        <a:spcBef>
                          <a:spcPct val="20000"/>
                        </a:spcBef>
                        <a:spcAft>
                          <a:spcPct val="0"/>
                        </a:spcAft>
                        <a:defRPr>
                          <a:solidFill>
                            <a:schemeClr val="tx1"/>
                          </a:solidFill>
                          <a:latin typeface="Arial Narrow" panose="020B0606020202030204" pitchFamily="34" charset="0"/>
                          <a:cs typeface="Times New Roman (Arabic)" charset="0"/>
                        </a:defRPr>
                      </a:lvl7pPr>
                      <a:lvl8pPr marL="3429000" indent="-228600" algn="r" rtl="1" fontAlgn="base">
                        <a:spcBef>
                          <a:spcPct val="20000"/>
                        </a:spcBef>
                        <a:spcAft>
                          <a:spcPct val="0"/>
                        </a:spcAft>
                        <a:defRPr>
                          <a:solidFill>
                            <a:schemeClr val="tx1"/>
                          </a:solidFill>
                          <a:latin typeface="Arial Narrow" panose="020B0606020202030204" pitchFamily="34" charset="0"/>
                          <a:cs typeface="Times New Roman (Arabic)" charset="0"/>
                        </a:defRPr>
                      </a:lvl8pPr>
                      <a:lvl9pPr marL="3886200" indent="-228600" algn="r" rtl="1" fontAlgn="base">
                        <a:spcBef>
                          <a:spcPct val="20000"/>
                        </a:spcBef>
                        <a:spcAft>
                          <a:spcPct val="0"/>
                        </a:spcAft>
                        <a:defRPr>
                          <a:solidFill>
                            <a:schemeClr val="tx1"/>
                          </a:solidFill>
                          <a:latin typeface="Arial Narrow" panose="020B0606020202030204" pitchFamily="34" charset="0"/>
                          <a:cs typeface="Times New Roman (Arabic)" charset="0"/>
                        </a:defRPr>
                      </a:lvl9pPr>
                    </a:lstStyle>
                    <a:p>
                      <a:pPr marL="342900" marR="0" lvl="0" indent="-342900" algn="l" defTabSz="914400" rtl="1"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a:ln>
                            <a:noFill/>
                          </a:ln>
                          <a:solidFill>
                            <a:schemeClr val="tx1"/>
                          </a:solidFill>
                          <a:effectLst/>
                          <a:latin typeface="Arial Narrow" panose="020B0606020202030204" pitchFamily="34" charset="0"/>
                          <a:cs typeface="Times New Roman" panose="02020603050405020304" pitchFamily="18" charset="0"/>
                        </a:rPr>
                        <a:t>400</a:t>
                      </a:r>
                      <a:endParaRPr kumimoji="0" lang="en-US" altLang="en-US" sz="2400" b="1" i="0" u="none" strike="noStrike" cap="none" normalizeH="0" baseline="0">
                        <a:ln>
                          <a:noFill/>
                        </a:ln>
                        <a:solidFill>
                          <a:schemeClr val="tx1"/>
                        </a:solidFill>
                        <a:effectLst/>
                        <a:latin typeface="Arial Narrow" panose="020B0606020202030204" pitchFamily="34" charset="0"/>
                        <a:cs typeface="Times New Roman (Arabic)" charset="0"/>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Narrow" panose="020B0606020202030204" pitchFamily="34" charset="0"/>
                          <a:cs typeface="Times New Roman (Arabic)" charset="0"/>
                        </a:defRPr>
                      </a:lvl1pPr>
                      <a:lvl2pPr marL="742950" indent="-285750">
                        <a:spcBef>
                          <a:spcPct val="20000"/>
                        </a:spcBef>
                        <a:defRPr sz="2400">
                          <a:solidFill>
                            <a:schemeClr val="tx1"/>
                          </a:solidFill>
                          <a:latin typeface="Arial Narrow" panose="020B0606020202030204" pitchFamily="34" charset="0"/>
                          <a:cs typeface="Times New Roman (Arabic)" charset="0"/>
                        </a:defRPr>
                      </a:lvl2pPr>
                      <a:lvl3pPr marL="1143000" indent="-228600">
                        <a:spcBef>
                          <a:spcPct val="20000"/>
                        </a:spcBef>
                        <a:defRPr sz="2000">
                          <a:solidFill>
                            <a:schemeClr val="tx1"/>
                          </a:solidFill>
                          <a:latin typeface="Arial Narrow" panose="020B0606020202030204" pitchFamily="34" charset="0"/>
                          <a:cs typeface="Times New Roman (Arabic)" charset="0"/>
                        </a:defRPr>
                      </a:lvl3pPr>
                      <a:lvl4pPr marL="1600200" indent="-228600">
                        <a:spcBef>
                          <a:spcPct val="20000"/>
                        </a:spcBef>
                        <a:defRPr>
                          <a:solidFill>
                            <a:schemeClr val="tx1"/>
                          </a:solidFill>
                          <a:latin typeface="Arial Narrow" panose="020B0606020202030204" pitchFamily="34" charset="0"/>
                          <a:cs typeface="Times New Roman (Arabic)" charset="0"/>
                        </a:defRPr>
                      </a:lvl4pPr>
                      <a:lvl5pPr marL="2057400" indent="-228600">
                        <a:spcBef>
                          <a:spcPct val="20000"/>
                        </a:spcBef>
                        <a:defRPr>
                          <a:solidFill>
                            <a:schemeClr val="tx1"/>
                          </a:solidFill>
                          <a:latin typeface="Arial Narrow" panose="020B0606020202030204" pitchFamily="34" charset="0"/>
                          <a:cs typeface="Times New Roman (Arabic)" charset="0"/>
                        </a:defRPr>
                      </a:lvl5pPr>
                      <a:lvl6pPr marL="2514600" indent="-228600" algn="r" rtl="1" fontAlgn="base">
                        <a:spcBef>
                          <a:spcPct val="20000"/>
                        </a:spcBef>
                        <a:spcAft>
                          <a:spcPct val="0"/>
                        </a:spcAft>
                        <a:defRPr>
                          <a:solidFill>
                            <a:schemeClr val="tx1"/>
                          </a:solidFill>
                          <a:latin typeface="Arial Narrow" panose="020B0606020202030204" pitchFamily="34" charset="0"/>
                          <a:cs typeface="Times New Roman (Arabic)" charset="0"/>
                        </a:defRPr>
                      </a:lvl6pPr>
                      <a:lvl7pPr marL="2971800" indent="-228600" algn="r" rtl="1" fontAlgn="base">
                        <a:spcBef>
                          <a:spcPct val="20000"/>
                        </a:spcBef>
                        <a:spcAft>
                          <a:spcPct val="0"/>
                        </a:spcAft>
                        <a:defRPr>
                          <a:solidFill>
                            <a:schemeClr val="tx1"/>
                          </a:solidFill>
                          <a:latin typeface="Arial Narrow" panose="020B0606020202030204" pitchFamily="34" charset="0"/>
                          <a:cs typeface="Times New Roman (Arabic)" charset="0"/>
                        </a:defRPr>
                      </a:lvl7pPr>
                      <a:lvl8pPr marL="3429000" indent="-228600" algn="r" rtl="1" fontAlgn="base">
                        <a:spcBef>
                          <a:spcPct val="20000"/>
                        </a:spcBef>
                        <a:spcAft>
                          <a:spcPct val="0"/>
                        </a:spcAft>
                        <a:defRPr>
                          <a:solidFill>
                            <a:schemeClr val="tx1"/>
                          </a:solidFill>
                          <a:latin typeface="Arial Narrow" panose="020B0606020202030204" pitchFamily="34" charset="0"/>
                          <a:cs typeface="Times New Roman (Arabic)" charset="0"/>
                        </a:defRPr>
                      </a:lvl8pPr>
                      <a:lvl9pPr marL="3886200" indent="-228600" algn="r" rtl="1" fontAlgn="base">
                        <a:spcBef>
                          <a:spcPct val="20000"/>
                        </a:spcBef>
                        <a:spcAft>
                          <a:spcPct val="0"/>
                        </a:spcAft>
                        <a:defRPr>
                          <a:solidFill>
                            <a:schemeClr val="tx1"/>
                          </a:solidFill>
                          <a:latin typeface="Arial Narrow" panose="020B0606020202030204" pitchFamily="34" charset="0"/>
                          <a:cs typeface="Times New Roman (Arabic)" charset="0"/>
                        </a:defRPr>
                      </a:lvl9pPr>
                    </a:lstStyle>
                    <a:p>
                      <a:pPr marL="342900" marR="0" lvl="0" indent="-342900" algn="l" defTabSz="914400" rtl="1"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a:ln>
                            <a:noFill/>
                          </a:ln>
                          <a:solidFill>
                            <a:schemeClr val="tx1"/>
                          </a:solidFill>
                          <a:effectLst/>
                          <a:latin typeface="Arial Narrow" panose="020B0606020202030204" pitchFamily="34" charset="0"/>
                          <a:cs typeface="Times New Roman" panose="02020603050405020304" pitchFamily="18" charset="0"/>
                        </a:rPr>
                        <a:t>600</a:t>
                      </a:r>
                      <a:endParaRPr kumimoji="0" lang="en-US" altLang="en-US" sz="2400" b="1" i="0" u="none" strike="noStrike" cap="none" normalizeH="0" baseline="0">
                        <a:ln>
                          <a:noFill/>
                        </a:ln>
                        <a:solidFill>
                          <a:schemeClr val="tx1"/>
                        </a:solidFill>
                        <a:effectLst/>
                        <a:latin typeface="Arial Narrow" panose="020B0606020202030204" pitchFamily="34" charset="0"/>
                        <a:cs typeface="Times New Roman (Arabic)" charset="0"/>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Narrow" panose="020B0606020202030204" pitchFamily="34" charset="0"/>
                          <a:cs typeface="Times New Roman (Arabic)" charset="0"/>
                        </a:defRPr>
                      </a:lvl1pPr>
                      <a:lvl2pPr marL="742950" indent="-285750">
                        <a:spcBef>
                          <a:spcPct val="20000"/>
                        </a:spcBef>
                        <a:defRPr sz="2400">
                          <a:solidFill>
                            <a:schemeClr val="tx1"/>
                          </a:solidFill>
                          <a:latin typeface="Arial Narrow" panose="020B0606020202030204" pitchFamily="34" charset="0"/>
                          <a:cs typeface="Times New Roman (Arabic)" charset="0"/>
                        </a:defRPr>
                      </a:lvl2pPr>
                      <a:lvl3pPr marL="1143000" indent="-228600">
                        <a:spcBef>
                          <a:spcPct val="20000"/>
                        </a:spcBef>
                        <a:defRPr sz="2000">
                          <a:solidFill>
                            <a:schemeClr val="tx1"/>
                          </a:solidFill>
                          <a:latin typeface="Arial Narrow" panose="020B0606020202030204" pitchFamily="34" charset="0"/>
                          <a:cs typeface="Times New Roman (Arabic)" charset="0"/>
                        </a:defRPr>
                      </a:lvl3pPr>
                      <a:lvl4pPr marL="1600200" indent="-228600">
                        <a:spcBef>
                          <a:spcPct val="20000"/>
                        </a:spcBef>
                        <a:defRPr>
                          <a:solidFill>
                            <a:schemeClr val="tx1"/>
                          </a:solidFill>
                          <a:latin typeface="Arial Narrow" panose="020B0606020202030204" pitchFamily="34" charset="0"/>
                          <a:cs typeface="Times New Roman (Arabic)" charset="0"/>
                        </a:defRPr>
                      </a:lvl4pPr>
                      <a:lvl5pPr marL="2057400" indent="-228600">
                        <a:spcBef>
                          <a:spcPct val="20000"/>
                        </a:spcBef>
                        <a:defRPr>
                          <a:solidFill>
                            <a:schemeClr val="tx1"/>
                          </a:solidFill>
                          <a:latin typeface="Arial Narrow" panose="020B0606020202030204" pitchFamily="34" charset="0"/>
                          <a:cs typeface="Times New Roman (Arabic)" charset="0"/>
                        </a:defRPr>
                      </a:lvl5pPr>
                      <a:lvl6pPr marL="2514600" indent="-228600" algn="r" rtl="1" fontAlgn="base">
                        <a:spcBef>
                          <a:spcPct val="20000"/>
                        </a:spcBef>
                        <a:spcAft>
                          <a:spcPct val="0"/>
                        </a:spcAft>
                        <a:defRPr>
                          <a:solidFill>
                            <a:schemeClr val="tx1"/>
                          </a:solidFill>
                          <a:latin typeface="Arial Narrow" panose="020B0606020202030204" pitchFamily="34" charset="0"/>
                          <a:cs typeface="Times New Roman (Arabic)" charset="0"/>
                        </a:defRPr>
                      </a:lvl6pPr>
                      <a:lvl7pPr marL="2971800" indent="-228600" algn="r" rtl="1" fontAlgn="base">
                        <a:spcBef>
                          <a:spcPct val="20000"/>
                        </a:spcBef>
                        <a:spcAft>
                          <a:spcPct val="0"/>
                        </a:spcAft>
                        <a:defRPr>
                          <a:solidFill>
                            <a:schemeClr val="tx1"/>
                          </a:solidFill>
                          <a:latin typeface="Arial Narrow" panose="020B0606020202030204" pitchFamily="34" charset="0"/>
                          <a:cs typeface="Times New Roman (Arabic)" charset="0"/>
                        </a:defRPr>
                      </a:lvl7pPr>
                      <a:lvl8pPr marL="3429000" indent="-228600" algn="r" rtl="1" fontAlgn="base">
                        <a:spcBef>
                          <a:spcPct val="20000"/>
                        </a:spcBef>
                        <a:spcAft>
                          <a:spcPct val="0"/>
                        </a:spcAft>
                        <a:defRPr>
                          <a:solidFill>
                            <a:schemeClr val="tx1"/>
                          </a:solidFill>
                          <a:latin typeface="Arial Narrow" panose="020B0606020202030204" pitchFamily="34" charset="0"/>
                          <a:cs typeface="Times New Roman (Arabic)" charset="0"/>
                        </a:defRPr>
                      </a:lvl8pPr>
                      <a:lvl9pPr marL="3886200" indent="-228600" algn="r" rtl="1" fontAlgn="base">
                        <a:spcBef>
                          <a:spcPct val="20000"/>
                        </a:spcBef>
                        <a:spcAft>
                          <a:spcPct val="0"/>
                        </a:spcAft>
                        <a:defRPr>
                          <a:solidFill>
                            <a:schemeClr val="tx1"/>
                          </a:solidFill>
                          <a:latin typeface="Arial Narrow" panose="020B0606020202030204" pitchFamily="34" charset="0"/>
                          <a:cs typeface="Times New Roman (Arabic)" charset="0"/>
                        </a:defRPr>
                      </a:lvl9pPr>
                    </a:lstStyle>
                    <a:p>
                      <a:pPr marL="342900" marR="0" lvl="0" indent="-342900" algn="l" defTabSz="914400" rtl="1"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a:ln>
                            <a:noFill/>
                          </a:ln>
                          <a:solidFill>
                            <a:schemeClr val="tx1"/>
                          </a:solidFill>
                          <a:effectLst/>
                          <a:latin typeface="Arial Narrow" panose="020B0606020202030204" pitchFamily="34" charset="0"/>
                          <a:cs typeface="Times New Roman" panose="02020603050405020304" pitchFamily="18" charset="0"/>
                        </a:rPr>
                        <a:t>800</a:t>
                      </a:r>
                      <a:endParaRPr kumimoji="0" lang="en-US" altLang="en-US" sz="2400" b="1" i="0" u="none" strike="noStrike" cap="none" normalizeH="0" baseline="0">
                        <a:ln>
                          <a:noFill/>
                        </a:ln>
                        <a:solidFill>
                          <a:schemeClr val="tx1"/>
                        </a:solidFill>
                        <a:effectLst/>
                        <a:latin typeface="Arial Narrow" panose="020B0606020202030204" pitchFamily="34" charset="0"/>
                        <a:cs typeface="Times New Roman (Arabic)" charset="0"/>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384128">
                <a:tc>
                  <a:txBody>
                    <a:bodyPr/>
                    <a:lstStyle>
                      <a:lvl1pPr marL="342900" indent="-342900">
                        <a:spcBef>
                          <a:spcPct val="20000"/>
                        </a:spcBef>
                        <a:tabLst>
                          <a:tab pos="4508500" algn="l"/>
                        </a:tabLst>
                        <a:defRPr sz="2800">
                          <a:solidFill>
                            <a:schemeClr val="tx1"/>
                          </a:solidFill>
                          <a:latin typeface="Arial Narrow" panose="020B0606020202030204" pitchFamily="34" charset="0"/>
                          <a:cs typeface="Times New Roman (Arabic)" charset="0"/>
                        </a:defRPr>
                      </a:lvl1pPr>
                      <a:lvl2pPr marL="742950" indent="-285750">
                        <a:spcBef>
                          <a:spcPct val="20000"/>
                        </a:spcBef>
                        <a:tabLst>
                          <a:tab pos="4508500" algn="l"/>
                        </a:tabLst>
                        <a:defRPr sz="2400">
                          <a:solidFill>
                            <a:schemeClr val="tx1"/>
                          </a:solidFill>
                          <a:latin typeface="Arial Narrow" panose="020B0606020202030204" pitchFamily="34" charset="0"/>
                          <a:cs typeface="Times New Roman (Arabic)" charset="0"/>
                        </a:defRPr>
                      </a:lvl2pPr>
                      <a:lvl3pPr marL="1143000" indent="-228600">
                        <a:spcBef>
                          <a:spcPct val="20000"/>
                        </a:spcBef>
                        <a:tabLst>
                          <a:tab pos="4508500" algn="l"/>
                        </a:tabLst>
                        <a:defRPr sz="2000">
                          <a:solidFill>
                            <a:schemeClr val="tx1"/>
                          </a:solidFill>
                          <a:latin typeface="Arial Narrow" panose="020B0606020202030204" pitchFamily="34" charset="0"/>
                          <a:cs typeface="Times New Roman (Arabic)" charset="0"/>
                        </a:defRPr>
                      </a:lvl3pPr>
                      <a:lvl4pPr marL="1600200" indent="-228600">
                        <a:spcBef>
                          <a:spcPct val="20000"/>
                        </a:spcBef>
                        <a:tabLst>
                          <a:tab pos="4508500" algn="l"/>
                        </a:tabLst>
                        <a:defRPr>
                          <a:solidFill>
                            <a:schemeClr val="tx1"/>
                          </a:solidFill>
                          <a:latin typeface="Arial Narrow" panose="020B0606020202030204" pitchFamily="34" charset="0"/>
                          <a:cs typeface="Times New Roman (Arabic)" charset="0"/>
                        </a:defRPr>
                      </a:lvl4pPr>
                      <a:lvl5pPr marL="2057400" indent="-228600">
                        <a:spcBef>
                          <a:spcPct val="20000"/>
                        </a:spcBef>
                        <a:tabLst>
                          <a:tab pos="4508500" algn="l"/>
                        </a:tabLst>
                        <a:defRPr>
                          <a:solidFill>
                            <a:schemeClr val="tx1"/>
                          </a:solidFill>
                          <a:latin typeface="Arial Narrow" panose="020B0606020202030204" pitchFamily="34" charset="0"/>
                          <a:cs typeface="Times New Roman (Arabic)" charset="0"/>
                        </a:defRPr>
                      </a:lvl5pPr>
                      <a:lvl6pPr marL="2514600" indent="-228600" algn="r" rtl="1" fontAlgn="base">
                        <a:spcBef>
                          <a:spcPct val="20000"/>
                        </a:spcBef>
                        <a:spcAft>
                          <a:spcPct val="0"/>
                        </a:spcAft>
                        <a:tabLst>
                          <a:tab pos="4508500" algn="l"/>
                        </a:tabLst>
                        <a:defRPr>
                          <a:solidFill>
                            <a:schemeClr val="tx1"/>
                          </a:solidFill>
                          <a:latin typeface="Arial Narrow" panose="020B0606020202030204" pitchFamily="34" charset="0"/>
                          <a:cs typeface="Times New Roman (Arabic)" charset="0"/>
                        </a:defRPr>
                      </a:lvl6pPr>
                      <a:lvl7pPr marL="2971800" indent="-228600" algn="r" rtl="1" fontAlgn="base">
                        <a:spcBef>
                          <a:spcPct val="20000"/>
                        </a:spcBef>
                        <a:spcAft>
                          <a:spcPct val="0"/>
                        </a:spcAft>
                        <a:tabLst>
                          <a:tab pos="4508500" algn="l"/>
                        </a:tabLst>
                        <a:defRPr>
                          <a:solidFill>
                            <a:schemeClr val="tx1"/>
                          </a:solidFill>
                          <a:latin typeface="Arial Narrow" panose="020B0606020202030204" pitchFamily="34" charset="0"/>
                          <a:cs typeface="Times New Roman (Arabic)" charset="0"/>
                        </a:defRPr>
                      </a:lvl7pPr>
                      <a:lvl8pPr marL="3429000" indent="-228600" algn="r" rtl="1" fontAlgn="base">
                        <a:spcBef>
                          <a:spcPct val="20000"/>
                        </a:spcBef>
                        <a:spcAft>
                          <a:spcPct val="0"/>
                        </a:spcAft>
                        <a:tabLst>
                          <a:tab pos="4508500" algn="l"/>
                        </a:tabLst>
                        <a:defRPr>
                          <a:solidFill>
                            <a:schemeClr val="tx1"/>
                          </a:solidFill>
                          <a:latin typeface="Arial Narrow" panose="020B0606020202030204" pitchFamily="34" charset="0"/>
                          <a:cs typeface="Times New Roman (Arabic)" charset="0"/>
                        </a:defRPr>
                      </a:lvl8pPr>
                      <a:lvl9pPr marL="3886200" indent="-228600" algn="r" rtl="1" fontAlgn="base">
                        <a:spcBef>
                          <a:spcPct val="20000"/>
                        </a:spcBef>
                        <a:spcAft>
                          <a:spcPct val="0"/>
                        </a:spcAft>
                        <a:tabLst>
                          <a:tab pos="4508500" algn="l"/>
                        </a:tabLst>
                        <a:defRPr>
                          <a:solidFill>
                            <a:schemeClr val="tx1"/>
                          </a:solidFill>
                          <a:latin typeface="Arial Narrow" panose="020B0606020202030204" pitchFamily="34" charset="0"/>
                          <a:cs typeface="Times New Roman (Arabic)" charset="0"/>
                        </a:defRPr>
                      </a:lvl9pPr>
                    </a:lstStyle>
                    <a:p>
                      <a:pPr marL="342900" marR="0" lvl="0" indent="-342900" algn="l" defTabSz="914400" rtl="1" eaLnBrk="1" fontAlgn="base" latinLnBrk="0" hangingPunct="1">
                        <a:lnSpc>
                          <a:spcPct val="100000"/>
                        </a:lnSpc>
                        <a:spcBef>
                          <a:spcPct val="0"/>
                        </a:spcBef>
                        <a:spcAft>
                          <a:spcPct val="0"/>
                        </a:spcAft>
                        <a:buClrTx/>
                        <a:buSzTx/>
                        <a:buFontTx/>
                        <a:buNone/>
                        <a:tabLst>
                          <a:tab pos="4508500" algn="l"/>
                        </a:tabLst>
                      </a:pPr>
                      <a:r>
                        <a:rPr kumimoji="0" lang="en-US" altLang="en-US" sz="1600" b="1" i="0" u="none" strike="noStrike" cap="none" normalizeH="0" baseline="0">
                          <a:ln>
                            <a:noFill/>
                          </a:ln>
                          <a:solidFill>
                            <a:schemeClr val="tx1"/>
                          </a:solidFill>
                          <a:effectLst/>
                          <a:latin typeface="Arial Narrow" panose="020B0606020202030204" pitchFamily="34" charset="0"/>
                          <a:cs typeface="Times New Roman" panose="02020603050405020304" pitchFamily="18" charset="0"/>
                        </a:rPr>
                        <a:t>Vit D</a:t>
                      </a:r>
                      <a:r>
                        <a:rPr kumimoji="0" lang="en-US" altLang="en-US" sz="1600" b="1" i="0" u="none" strike="noStrike" cap="none" normalizeH="0" baseline="-25000">
                          <a:ln>
                            <a:noFill/>
                          </a:ln>
                          <a:solidFill>
                            <a:schemeClr val="tx1"/>
                          </a:solidFill>
                          <a:effectLst/>
                          <a:latin typeface="Arial Narrow" panose="020B0606020202030204" pitchFamily="34" charset="0"/>
                          <a:cs typeface="Times New Roman" panose="02020603050405020304" pitchFamily="18" charset="0"/>
                        </a:rPr>
                        <a:t>3</a:t>
                      </a:r>
                      <a:r>
                        <a:rPr kumimoji="0" lang="en-US" altLang="en-US" sz="1600" b="1" i="0" u="none" strike="noStrike" cap="none" normalizeH="0" baseline="0">
                          <a:ln>
                            <a:noFill/>
                          </a:ln>
                          <a:solidFill>
                            <a:schemeClr val="tx1"/>
                          </a:solidFill>
                          <a:effectLst/>
                          <a:latin typeface="Arial Narrow" panose="020B0606020202030204" pitchFamily="34" charset="0"/>
                          <a:cs typeface="Times New Roman" panose="02020603050405020304" pitchFamily="18" charset="0"/>
                        </a:rPr>
                        <a:t> </a:t>
                      </a:r>
                      <a:r>
                        <a:rPr kumimoji="0" lang="en-US" altLang="en-US" sz="1400" b="1" i="0" u="none" strike="noStrike" cap="none" normalizeH="0" baseline="0">
                          <a:ln>
                            <a:noFill/>
                          </a:ln>
                          <a:solidFill>
                            <a:schemeClr val="tx1"/>
                          </a:solidFill>
                          <a:effectLst/>
                          <a:latin typeface="Arial Narrow" panose="020B0606020202030204" pitchFamily="34" charset="0"/>
                          <a:cs typeface="Times New Roman" panose="02020603050405020304" pitchFamily="18" charset="0"/>
                        </a:rPr>
                        <a:t>(IU/kg diet)</a:t>
                      </a:r>
                      <a:endParaRPr kumimoji="0" lang="en-US" altLang="en-US" sz="2000" b="1" i="0" u="none" strike="noStrike" cap="none" normalizeH="0" baseline="0">
                        <a:ln>
                          <a:noFill/>
                        </a:ln>
                        <a:solidFill>
                          <a:schemeClr val="tx1"/>
                        </a:solidFill>
                        <a:effectLst/>
                        <a:latin typeface="Arial Narrow" panose="020B0606020202030204" pitchFamily="34" charset="0"/>
                        <a:cs typeface="Times New Roman (Arabic)" charset="0"/>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Narrow" panose="020B0606020202030204" pitchFamily="34" charset="0"/>
                          <a:cs typeface="Times New Roman (Arabic)" charset="0"/>
                        </a:defRPr>
                      </a:lvl1pPr>
                      <a:lvl2pPr marL="742950" indent="-285750">
                        <a:spcBef>
                          <a:spcPct val="20000"/>
                        </a:spcBef>
                        <a:defRPr sz="2400">
                          <a:solidFill>
                            <a:schemeClr val="tx1"/>
                          </a:solidFill>
                          <a:latin typeface="Arial Narrow" panose="020B0606020202030204" pitchFamily="34" charset="0"/>
                          <a:cs typeface="Times New Roman (Arabic)" charset="0"/>
                        </a:defRPr>
                      </a:lvl2pPr>
                      <a:lvl3pPr marL="1143000" indent="-228600">
                        <a:spcBef>
                          <a:spcPct val="20000"/>
                        </a:spcBef>
                        <a:defRPr sz="2000">
                          <a:solidFill>
                            <a:schemeClr val="tx1"/>
                          </a:solidFill>
                          <a:latin typeface="Arial Narrow" panose="020B0606020202030204" pitchFamily="34" charset="0"/>
                          <a:cs typeface="Times New Roman (Arabic)" charset="0"/>
                        </a:defRPr>
                      </a:lvl3pPr>
                      <a:lvl4pPr marL="1600200" indent="-228600">
                        <a:spcBef>
                          <a:spcPct val="20000"/>
                        </a:spcBef>
                        <a:defRPr>
                          <a:solidFill>
                            <a:schemeClr val="tx1"/>
                          </a:solidFill>
                          <a:latin typeface="Arial Narrow" panose="020B0606020202030204" pitchFamily="34" charset="0"/>
                          <a:cs typeface="Times New Roman (Arabic)" charset="0"/>
                        </a:defRPr>
                      </a:lvl4pPr>
                      <a:lvl5pPr marL="2057400" indent="-228600">
                        <a:spcBef>
                          <a:spcPct val="20000"/>
                        </a:spcBef>
                        <a:defRPr>
                          <a:solidFill>
                            <a:schemeClr val="tx1"/>
                          </a:solidFill>
                          <a:latin typeface="Arial Narrow" panose="020B0606020202030204" pitchFamily="34" charset="0"/>
                          <a:cs typeface="Times New Roman (Arabic)" charset="0"/>
                        </a:defRPr>
                      </a:lvl5pPr>
                      <a:lvl6pPr marL="2514600" indent="-228600" algn="r" rtl="1" fontAlgn="base">
                        <a:spcBef>
                          <a:spcPct val="20000"/>
                        </a:spcBef>
                        <a:spcAft>
                          <a:spcPct val="0"/>
                        </a:spcAft>
                        <a:defRPr>
                          <a:solidFill>
                            <a:schemeClr val="tx1"/>
                          </a:solidFill>
                          <a:latin typeface="Arial Narrow" panose="020B0606020202030204" pitchFamily="34" charset="0"/>
                          <a:cs typeface="Times New Roman (Arabic)" charset="0"/>
                        </a:defRPr>
                      </a:lvl6pPr>
                      <a:lvl7pPr marL="2971800" indent="-228600" algn="r" rtl="1" fontAlgn="base">
                        <a:spcBef>
                          <a:spcPct val="20000"/>
                        </a:spcBef>
                        <a:spcAft>
                          <a:spcPct val="0"/>
                        </a:spcAft>
                        <a:defRPr>
                          <a:solidFill>
                            <a:schemeClr val="tx1"/>
                          </a:solidFill>
                          <a:latin typeface="Arial Narrow" panose="020B0606020202030204" pitchFamily="34" charset="0"/>
                          <a:cs typeface="Times New Roman (Arabic)" charset="0"/>
                        </a:defRPr>
                      </a:lvl7pPr>
                      <a:lvl8pPr marL="3429000" indent="-228600" algn="r" rtl="1" fontAlgn="base">
                        <a:spcBef>
                          <a:spcPct val="20000"/>
                        </a:spcBef>
                        <a:spcAft>
                          <a:spcPct val="0"/>
                        </a:spcAft>
                        <a:defRPr>
                          <a:solidFill>
                            <a:schemeClr val="tx1"/>
                          </a:solidFill>
                          <a:latin typeface="Arial Narrow" panose="020B0606020202030204" pitchFamily="34" charset="0"/>
                          <a:cs typeface="Times New Roman (Arabic)" charset="0"/>
                        </a:defRPr>
                      </a:lvl8pPr>
                      <a:lvl9pPr marL="3886200" indent="-228600" algn="r" rtl="1" fontAlgn="base">
                        <a:spcBef>
                          <a:spcPct val="20000"/>
                        </a:spcBef>
                        <a:spcAft>
                          <a:spcPct val="0"/>
                        </a:spcAft>
                        <a:defRPr>
                          <a:solidFill>
                            <a:schemeClr val="tx1"/>
                          </a:solidFill>
                          <a:latin typeface="Arial Narrow" panose="020B0606020202030204" pitchFamily="34" charset="0"/>
                          <a:cs typeface="Times New Roman (Arabic)" charset="0"/>
                        </a:defRPr>
                      </a:lvl9pPr>
                    </a:lstStyle>
                    <a:p>
                      <a:pPr marL="342900" marR="0" lvl="0" indent="-342900" algn="l" defTabSz="914400" rtl="1"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a:ln>
                            <a:noFill/>
                          </a:ln>
                          <a:solidFill>
                            <a:schemeClr val="tx1"/>
                          </a:solidFill>
                          <a:effectLst/>
                          <a:latin typeface="Arial Narrow" panose="020B0606020202030204" pitchFamily="34" charset="0"/>
                          <a:cs typeface="Times New Roman" panose="02020603050405020304" pitchFamily="18" charset="0"/>
                        </a:rPr>
                        <a:t>600</a:t>
                      </a:r>
                      <a:endParaRPr kumimoji="0" lang="en-US" altLang="en-US" sz="2400" b="1" i="0" u="none" strike="noStrike" cap="none" normalizeH="0" baseline="0">
                        <a:ln>
                          <a:noFill/>
                        </a:ln>
                        <a:solidFill>
                          <a:schemeClr val="tx1"/>
                        </a:solidFill>
                        <a:effectLst/>
                        <a:latin typeface="Arial Narrow" panose="020B0606020202030204" pitchFamily="34" charset="0"/>
                        <a:cs typeface="Times New Roman (Arabic)" charset="0"/>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Narrow" panose="020B0606020202030204" pitchFamily="34" charset="0"/>
                          <a:cs typeface="Times New Roman (Arabic)" charset="0"/>
                        </a:defRPr>
                      </a:lvl1pPr>
                      <a:lvl2pPr marL="742950" indent="-285750">
                        <a:spcBef>
                          <a:spcPct val="20000"/>
                        </a:spcBef>
                        <a:defRPr sz="2400">
                          <a:solidFill>
                            <a:schemeClr val="tx1"/>
                          </a:solidFill>
                          <a:latin typeface="Arial Narrow" panose="020B0606020202030204" pitchFamily="34" charset="0"/>
                          <a:cs typeface="Times New Roman (Arabic)" charset="0"/>
                        </a:defRPr>
                      </a:lvl2pPr>
                      <a:lvl3pPr marL="1143000" indent="-228600">
                        <a:spcBef>
                          <a:spcPct val="20000"/>
                        </a:spcBef>
                        <a:defRPr sz="2000">
                          <a:solidFill>
                            <a:schemeClr val="tx1"/>
                          </a:solidFill>
                          <a:latin typeface="Arial Narrow" panose="020B0606020202030204" pitchFamily="34" charset="0"/>
                          <a:cs typeface="Times New Roman (Arabic)" charset="0"/>
                        </a:defRPr>
                      </a:lvl3pPr>
                      <a:lvl4pPr marL="1600200" indent="-228600">
                        <a:spcBef>
                          <a:spcPct val="20000"/>
                        </a:spcBef>
                        <a:defRPr>
                          <a:solidFill>
                            <a:schemeClr val="tx1"/>
                          </a:solidFill>
                          <a:latin typeface="Arial Narrow" panose="020B0606020202030204" pitchFamily="34" charset="0"/>
                          <a:cs typeface="Times New Roman (Arabic)" charset="0"/>
                        </a:defRPr>
                      </a:lvl4pPr>
                      <a:lvl5pPr marL="2057400" indent="-228600">
                        <a:spcBef>
                          <a:spcPct val="20000"/>
                        </a:spcBef>
                        <a:defRPr>
                          <a:solidFill>
                            <a:schemeClr val="tx1"/>
                          </a:solidFill>
                          <a:latin typeface="Arial Narrow" panose="020B0606020202030204" pitchFamily="34" charset="0"/>
                          <a:cs typeface="Times New Roman (Arabic)" charset="0"/>
                        </a:defRPr>
                      </a:lvl5pPr>
                      <a:lvl6pPr marL="2514600" indent="-228600" algn="r" rtl="1" fontAlgn="base">
                        <a:spcBef>
                          <a:spcPct val="20000"/>
                        </a:spcBef>
                        <a:spcAft>
                          <a:spcPct val="0"/>
                        </a:spcAft>
                        <a:defRPr>
                          <a:solidFill>
                            <a:schemeClr val="tx1"/>
                          </a:solidFill>
                          <a:latin typeface="Arial Narrow" panose="020B0606020202030204" pitchFamily="34" charset="0"/>
                          <a:cs typeface="Times New Roman (Arabic)" charset="0"/>
                        </a:defRPr>
                      </a:lvl6pPr>
                      <a:lvl7pPr marL="2971800" indent="-228600" algn="r" rtl="1" fontAlgn="base">
                        <a:spcBef>
                          <a:spcPct val="20000"/>
                        </a:spcBef>
                        <a:spcAft>
                          <a:spcPct val="0"/>
                        </a:spcAft>
                        <a:defRPr>
                          <a:solidFill>
                            <a:schemeClr val="tx1"/>
                          </a:solidFill>
                          <a:latin typeface="Arial Narrow" panose="020B0606020202030204" pitchFamily="34" charset="0"/>
                          <a:cs typeface="Times New Roman (Arabic)" charset="0"/>
                        </a:defRPr>
                      </a:lvl7pPr>
                      <a:lvl8pPr marL="3429000" indent="-228600" algn="r" rtl="1" fontAlgn="base">
                        <a:spcBef>
                          <a:spcPct val="20000"/>
                        </a:spcBef>
                        <a:spcAft>
                          <a:spcPct val="0"/>
                        </a:spcAft>
                        <a:defRPr>
                          <a:solidFill>
                            <a:schemeClr val="tx1"/>
                          </a:solidFill>
                          <a:latin typeface="Arial Narrow" panose="020B0606020202030204" pitchFamily="34" charset="0"/>
                          <a:cs typeface="Times New Roman (Arabic)" charset="0"/>
                        </a:defRPr>
                      </a:lvl8pPr>
                      <a:lvl9pPr marL="3886200" indent="-228600" algn="r" rtl="1" fontAlgn="base">
                        <a:spcBef>
                          <a:spcPct val="20000"/>
                        </a:spcBef>
                        <a:spcAft>
                          <a:spcPct val="0"/>
                        </a:spcAft>
                        <a:defRPr>
                          <a:solidFill>
                            <a:schemeClr val="tx1"/>
                          </a:solidFill>
                          <a:latin typeface="Arial Narrow" panose="020B0606020202030204" pitchFamily="34" charset="0"/>
                          <a:cs typeface="Times New Roman (Arabic)" charset="0"/>
                        </a:defRPr>
                      </a:lvl9pPr>
                    </a:lstStyle>
                    <a:p>
                      <a:pPr marL="342900" marR="0" lvl="0" indent="-342900" algn="l" defTabSz="914400" rtl="1"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a:ln>
                            <a:noFill/>
                          </a:ln>
                          <a:solidFill>
                            <a:schemeClr val="tx1"/>
                          </a:solidFill>
                          <a:effectLst/>
                          <a:latin typeface="Arial Narrow" panose="020B0606020202030204" pitchFamily="34" charset="0"/>
                          <a:cs typeface="Times New Roman" panose="02020603050405020304" pitchFamily="18" charset="0"/>
                        </a:rPr>
                        <a:t>600</a:t>
                      </a:r>
                      <a:endParaRPr kumimoji="0" lang="en-US" altLang="en-US" sz="2400" b="1" i="0" u="none" strike="noStrike" cap="none" normalizeH="0" baseline="0">
                        <a:ln>
                          <a:noFill/>
                        </a:ln>
                        <a:solidFill>
                          <a:schemeClr val="tx1"/>
                        </a:solidFill>
                        <a:effectLst/>
                        <a:latin typeface="Arial Narrow" panose="020B0606020202030204" pitchFamily="34" charset="0"/>
                        <a:cs typeface="Times New Roman (Arabic)" charset="0"/>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Narrow" panose="020B0606020202030204" pitchFamily="34" charset="0"/>
                          <a:cs typeface="Times New Roman (Arabic)" charset="0"/>
                        </a:defRPr>
                      </a:lvl1pPr>
                      <a:lvl2pPr marL="742950" indent="-285750">
                        <a:spcBef>
                          <a:spcPct val="20000"/>
                        </a:spcBef>
                        <a:defRPr sz="2400">
                          <a:solidFill>
                            <a:schemeClr val="tx1"/>
                          </a:solidFill>
                          <a:latin typeface="Arial Narrow" panose="020B0606020202030204" pitchFamily="34" charset="0"/>
                          <a:cs typeface="Times New Roman (Arabic)" charset="0"/>
                        </a:defRPr>
                      </a:lvl2pPr>
                      <a:lvl3pPr marL="1143000" indent="-228600">
                        <a:spcBef>
                          <a:spcPct val="20000"/>
                        </a:spcBef>
                        <a:defRPr sz="2000">
                          <a:solidFill>
                            <a:schemeClr val="tx1"/>
                          </a:solidFill>
                          <a:latin typeface="Arial Narrow" panose="020B0606020202030204" pitchFamily="34" charset="0"/>
                          <a:cs typeface="Times New Roman (Arabic)" charset="0"/>
                        </a:defRPr>
                      </a:lvl3pPr>
                      <a:lvl4pPr marL="1600200" indent="-228600">
                        <a:spcBef>
                          <a:spcPct val="20000"/>
                        </a:spcBef>
                        <a:defRPr>
                          <a:solidFill>
                            <a:schemeClr val="tx1"/>
                          </a:solidFill>
                          <a:latin typeface="Arial Narrow" panose="020B0606020202030204" pitchFamily="34" charset="0"/>
                          <a:cs typeface="Times New Roman (Arabic)" charset="0"/>
                        </a:defRPr>
                      </a:lvl4pPr>
                      <a:lvl5pPr marL="2057400" indent="-228600">
                        <a:spcBef>
                          <a:spcPct val="20000"/>
                        </a:spcBef>
                        <a:defRPr>
                          <a:solidFill>
                            <a:schemeClr val="tx1"/>
                          </a:solidFill>
                          <a:latin typeface="Arial Narrow" panose="020B0606020202030204" pitchFamily="34" charset="0"/>
                          <a:cs typeface="Times New Roman (Arabic)" charset="0"/>
                        </a:defRPr>
                      </a:lvl5pPr>
                      <a:lvl6pPr marL="2514600" indent="-228600" algn="r" rtl="1" fontAlgn="base">
                        <a:spcBef>
                          <a:spcPct val="20000"/>
                        </a:spcBef>
                        <a:spcAft>
                          <a:spcPct val="0"/>
                        </a:spcAft>
                        <a:defRPr>
                          <a:solidFill>
                            <a:schemeClr val="tx1"/>
                          </a:solidFill>
                          <a:latin typeface="Arial Narrow" panose="020B0606020202030204" pitchFamily="34" charset="0"/>
                          <a:cs typeface="Times New Roman (Arabic)" charset="0"/>
                        </a:defRPr>
                      </a:lvl6pPr>
                      <a:lvl7pPr marL="2971800" indent="-228600" algn="r" rtl="1" fontAlgn="base">
                        <a:spcBef>
                          <a:spcPct val="20000"/>
                        </a:spcBef>
                        <a:spcAft>
                          <a:spcPct val="0"/>
                        </a:spcAft>
                        <a:defRPr>
                          <a:solidFill>
                            <a:schemeClr val="tx1"/>
                          </a:solidFill>
                          <a:latin typeface="Arial Narrow" panose="020B0606020202030204" pitchFamily="34" charset="0"/>
                          <a:cs typeface="Times New Roman (Arabic)" charset="0"/>
                        </a:defRPr>
                      </a:lvl7pPr>
                      <a:lvl8pPr marL="3429000" indent="-228600" algn="r" rtl="1" fontAlgn="base">
                        <a:spcBef>
                          <a:spcPct val="20000"/>
                        </a:spcBef>
                        <a:spcAft>
                          <a:spcPct val="0"/>
                        </a:spcAft>
                        <a:defRPr>
                          <a:solidFill>
                            <a:schemeClr val="tx1"/>
                          </a:solidFill>
                          <a:latin typeface="Arial Narrow" panose="020B0606020202030204" pitchFamily="34" charset="0"/>
                          <a:cs typeface="Times New Roman (Arabic)" charset="0"/>
                        </a:defRPr>
                      </a:lvl8pPr>
                      <a:lvl9pPr marL="3886200" indent="-228600" algn="r" rtl="1" fontAlgn="base">
                        <a:spcBef>
                          <a:spcPct val="20000"/>
                        </a:spcBef>
                        <a:spcAft>
                          <a:spcPct val="0"/>
                        </a:spcAft>
                        <a:defRPr>
                          <a:solidFill>
                            <a:schemeClr val="tx1"/>
                          </a:solidFill>
                          <a:latin typeface="Arial Narrow" panose="020B0606020202030204" pitchFamily="34" charset="0"/>
                          <a:cs typeface="Times New Roman (Arabic)" charset="0"/>
                        </a:defRPr>
                      </a:lvl9pPr>
                    </a:lstStyle>
                    <a:p>
                      <a:pPr marL="342900" marR="0" lvl="0" indent="-342900" algn="l" defTabSz="914400" rtl="1"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a:ln>
                            <a:noFill/>
                          </a:ln>
                          <a:solidFill>
                            <a:schemeClr val="tx1"/>
                          </a:solidFill>
                          <a:effectLst/>
                          <a:latin typeface="Arial Narrow" panose="020B0606020202030204" pitchFamily="34" charset="0"/>
                          <a:cs typeface="Times New Roman" panose="02020603050405020304" pitchFamily="18" charset="0"/>
                        </a:rPr>
                        <a:t>600</a:t>
                      </a:r>
                      <a:endParaRPr kumimoji="0" lang="en-US" altLang="en-US" sz="2400" b="1" i="0" u="none" strike="noStrike" cap="none" normalizeH="0" baseline="0">
                        <a:ln>
                          <a:noFill/>
                        </a:ln>
                        <a:solidFill>
                          <a:schemeClr val="tx1"/>
                        </a:solidFill>
                        <a:effectLst/>
                        <a:latin typeface="Arial Narrow" panose="020B0606020202030204" pitchFamily="34" charset="0"/>
                        <a:cs typeface="Times New Roman (Arabic)" charset="0"/>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Narrow" panose="020B0606020202030204" pitchFamily="34" charset="0"/>
                          <a:cs typeface="Times New Roman (Arabic)" charset="0"/>
                        </a:defRPr>
                      </a:lvl1pPr>
                      <a:lvl2pPr marL="742950" indent="-285750">
                        <a:spcBef>
                          <a:spcPct val="20000"/>
                        </a:spcBef>
                        <a:defRPr sz="2400">
                          <a:solidFill>
                            <a:schemeClr val="tx1"/>
                          </a:solidFill>
                          <a:latin typeface="Arial Narrow" panose="020B0606020202030204" pitchFamily="34" charset="0"/>
                          <a:cs typeface="Times New Roman (Arabic)" charset="0"/>
                        </a:defRPr>
                      </a:lvl2pPr>
                      <a:lvl3pPr marL="1143000" indent="-228600">
                        <a:spcBef>
                          <a:spcPct val="20000"/>
                        </a:spcBef>
                        <a:defRPr sz="2000">
                          <a:solidFill>
                            <a:schemeClr val="tx1"/>
                          </a:solidFill>
                          <a:latin typeface="Arial Narrow" panose="020B0606020202030204" pitchFamily="34" charset="0"/>
                          <a:cs typeface="Times New Roman (Arabic)" charset="0"/>
                        </a:defRPr>
                      </a:lvl3pPr>
                      <a:lvl4pPr marL="1600200" indent="-228600">
                        <a:spcBef>
                          <a:spcPct val="20000"/>
                        </a:spcBef>
                        <a:defRPr>
                          <a:solidFill>
                            <a:schemeClr val="tx1"/>
                          </a:solidFill>
                          <a:latin typeface="Arial Narrow" panose="020B0606020202030204" pitchFamily="34" charset="0"/>
                          <a:cs typeface="Times New Roman (Arabic)" charset="0"/>
                        </a:defRPr>
                      </a:lvl4pPr>
                      <a:lvl5pPr marL="2057400" indent="-228600">
                        <a:spcBef>
                          <a:spcPct val="20000"/>
                        </a:spcBef>
                        <a:defRPr>
                          <a:solidFill>
                            <a:schemeClr val="tx1"/>
                          </a:solidFill>
                          <a:latin typeface="Arial Narrow" panose="020B0606020202030204" pitchFamily="34" charset="0"/>
                          <a:cs typeface="Times New Roman (Arabic)" charset="0"/>
                        </a:defRPr>
                      </a:lvl5pPr>
                      <a:lvl6pPr marL="2514600" indent="-228600" algn="r" rtl="1" fontAlgn="base">
                        <a:spcBef>
                          <a:spcPct val="20000"/>
                        </a:spcBef>
                        <a:spcAft>
                          <a:spcPct val="0"/>
                        </a:spcAft>
                        <a:defRPr>
                          <a:solidFill>
                            <a:schemeClr val="tx1"/>
                          </a:solidFill>
                          <a:latin typeface="Arial Narrow" panose="020B0606020202030204" pitchFamily="34" charset="0"/>
                          <a:cs typeface="Times New Roman (Arabic)" charset="0"/>
                        </a:defRPr>
                      </a:lvl6pPr>
                      <a:lvl7pPr marL="2971800" indent="-228600" algn="r" rtl="1" fontAlgn="base">
                        <a:spcBef>
                          <a:spcPct val="20000"/>
                        </a:spcBef>
                        <a:spcAft>
                          <a:spcPct val="0"/>
                        </a:spcAft>
                        <a:defRPr>
                          <a:solidFill>
                            <a:schemeClr val="tx1"/>
                          </a:solidFill>
                          <a:latin typeface="Arial Narrow" panose="020B0606020202030204" pitchFamily="34" charset="0"/>
                          <a:cs typeface="Times New Roman (Arabic)" charset="0"/>
                        </a:defRPr>
                      </a:lvl7pPr>
                      <a:lvl8pPr marL="3429000" indent="-228600" algn="r" rtl="1" fontAlgn="base">
                        <a:spcBef>
                          <a:spcPct val="20000"/>
                        </a:spcBef>
                        <a:spcAft>
                          <a:spcPct val="0"/>
                        </a:spcAft>
                        <a:defRPr>
                          <a:solidFill>
                            <a:schemeClr val="tx1"/>
                          </a:solidFill>
                          <a:latin typeface="Arial Narrow" panose="020B0606020202030204" pitchFamily="34" charset="0"/>
                          <a:cs typeface="Times New Roman (Arabic)" charset="0"/>
                        </a:defRPr>
                      </a:lvl8pPr>
                      <a:lvl9pPr marL="3886200" indent="-228600" algn="r" rtl="1" fontAlgn="base">
                        <a:spcBef>
                          <a:spcPct val="20000"/>
                        </a:spcBef>
                        <a:spcAft>
                          <a:spcPct val="0"/>
                        </a:spcAft>
                        <a:defRPr>
                          <a:solidFill>
                            <a:schemeClr val="tx1"/>
                          </a:solidFill>
                          <a:latin typeface="Arial Narrow" panose="020B0606020202030204" pitchFamily="34" charset="0"/>
                          <a:cs typeface="Times New Roman (Arabic)" charset="0"/>
                        </a:defRPr>
                      </a:lvl9pPr>
                    </a:lstStyle>
                    <a:p>
                      <a:pPr marL="342900" marR="0" lvl="0" indent="-342900" algn="l" defTabSz="914400" rtl="1"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a:ln>
                            <a:noFill/>
                          </a:ln>
                          <a:solidFill>
                            <a:schemeClr val="tx1"/>
                          </a:solidFill>
                          <a:effectLst/>
                          <a:latin typeface="Arial Narrow" panose="020B0606020202030204" pitchFamily="34" charset="0"/>
                          <a:cs typeface="Times New Roman" panose="02020603050405020304" pitchFamily="18" charset="0"/>
                        </a:rPr>
                        <a:t>100</a:t>
                      </a:r>
                      <a:endParaRPr kumimoji="0" lang="en-US" altLang="en-US" sz="2400" b="1" i="0" u="none" strike="noStrike" cap="none" normalizeH="0" baseline="0">
                        <a:ln>
                          <a:noFill/>
                        </a:ln>
                        <a:solidFill>
                          <a:schemeClr val="tx1"/>
                        </a:solidFill>
                        <a:effectLst/>
                        <a:latin typeface="Arial Narrow" panose="020B0606020202030204" pitchFamily="34" charset="0"/>
                        <a:cs typeface="Times New Roman (Arabic)" charset="0"/>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Narrow" panose="020B0606020202030204" pitchFamily="34" charset="0"/>
                          <a:cs typeface="Times New Roman (Arabic)" charset="0"/>
                        </a:defRPr>
                      </a:lvl1pPr>
                      <a:lvl2pPr marL="742950" indent="-285750">
                        <a:spcBef>
                          <a:spcPct val="20000"/>
                        </a:spcBef>
                        <a:defRPr sz="2400">
                          <a:solidFill>
                            <a:schemeClr val="tx1"/>
                          </a:solidFill>
                          <a:latin typeface="Arial Narrow" panose="020B0606020202030204" pitchFamily="34" charset="0"/>
                          <a:cs typeface="Times New Roman (Arabic)" charset="0"/>
                        </a:defRPr>
                      </a:lvl2pPr>
                      <a:lvl3pPr marL="1143000" indent="-228600">
                        <a:spcBef>
                          <a:spcPct val="20000"/>
                        </a:spcBef>
                        <a:defRPr sz="2000">
                          <a:solidFill>
                            <a:schemeClr val="tx1"/>
                          </a:solidFill>
                          <a:latin typeface="Arial Narrow" panose="020B0606020202030204" pitchFamily="34" charset="0"/>
                          <a:cs typeface="Times New Roman (Arabic)" charset="0"/>
                        </a:defRPr>
                      </a:lvl3pPr>
                      <a:lvl4pPr marL="1600200" indent="-228600">
                        <a:spcBef>
                          <a:spcPct val="20000"/>
                        </a:spcBef>
                        <a:defRPr>
                          <a:solidFill>
                            <a:schemeClr val="tx1"/>
                          </a:solidFill>
                          <a:latin typeface="Arial Narrow" panose="020B0606020202030204" pitchFamily="34" charset="0"/>
                          <a:cs typeface="Times New Roman (Arabic)" charset="0"/>
                        </a:defRPr>
                      </a:lvl4pPr>
                      <a:lvl5pPr marL="2057400" indent="-228600">
                        <a:spcBef>
                          <a:spcPct val="20000"/>
                        </a:spcBef>
                        <a:defRPr>
                          <a:solidFill>
                            <a:schemeClr val="tx1"/>
                          </a:solidFill>
                          <a:latin typeface="Arial Narrow" panose="020B0606020202030204" pitchFamily="34" charset="0"/>
                          <a:cs typeface="Times New Roman (Arabic)" charset="0"/>
                        </a:defRPr>
                      </a:lvl5pPr>
                      <a:lvl6pPr marL="2514600" indent="-228600" algn="r" rtl="1" fontAlgn="base">
                        <a:spcBef>
                          <a:spcPct val="20000"/>
                        </a:spcBef>
                        <a:spcAft>
                          <a:spcPct val="0"/>
                        </a:spcAft>
                        <a:defRPr>
                          <a:solidFill>
                            <a:schemeClr val="tx1"/>
                          </a:solidFill>
                          <a:latin typeface="Arial Narrow" panose="020B0606020202030204" pitchFamily="34" charset="0"/>
                          <a:cs typeface="Times New Roman (Arabic)" charset="0"/>
                        </a:defRPr>
                      </a:lvl6pPr>
                      <a:lvl7pPr marL="2971800" indent="-228600" algn="r" rtl="1" fontAlgn="base">
                        <a:spcBef>
                          <a:spcPct val="20000"/>
                        </a:spcBef>
                        <a:spcAft>
                          <a:spcPct val="0"/>
                        </a:spcAft>
                        <a:defRPr>
                          <a:solidFill>
                            <a:schemeClr val="tx1"/>
                          </a:solidFill>
                          <a:latin typeface="Arial Narrow" panose="020B0606020202030204" pitchFamily="34" charset="0"/>
                          <a:cs typeface="Times New Roman (Arabic)" charset="0"/>
                        </a:defRPr>
                      </a:lvl7pPr>
                      <a:lvl8pPr marL="3429000" indent="-228600" algn="r" rtl="1" fontAlgn="base">
                        <a:spcBef>
                          <a:spcPct val="20000"/>
                        </a:spcBef>
                        <a:spcAft>
                          <a:spcPct val="0"/>
                        </a:spcAft>
                        <a:defRPr>
                          <a:solidFill>
                            <a:schemeClr val="tx1"/>
                          </a:solidFill>
                          <a:latin typeface="Arial Narrow" panose="020B0606020202030204" pitchFamily="34" charset="0"/>
                          <a:cs typeface="Times New Roman (Arabic)" charset="0"/>
                        </a:defRPr>
                      </a:lvl8pPr>
                      <a:lvl9pPr marL="3886200" indent="-228600" algn="r" rtl="1" fontAlgn="base">
                        <a:spcBef>
                          <a:spcPct val="20000"/>
                        </a:spcBef>
                        <a:spcAft>
                          <a:spcPct val="0"/>
                        </a:spcAft>
                        <a:defRPr>
                          <a:solidFill>
                            <a:schemeClr val="tx1"/>
                          </a:solidFill>
                          <a:latin typeface="Arial Narrow" panose="020B0606020202030204" pitchFamily="34" charset="0"/>
                          <a:cs typeface="Times New Roman (Arabic)" charset="0"/>
                        </a:defRPr>
                      </a:lvl9pPr>
                    </a:lstStyle>
                    <a:p>
                      <a:pPr marL="342900" marR="0" lvl="0" indent="-342900" algn="l" defTabSz="914400" rtl="1"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dirty="0">
                          <a:ln>
                            <a:noFill/>
                          </a:ln>
                          <a:solidFill>
                            <a:schemeClr val="tx1"/>
                          </a:solidFill>
                          <a:effectLst/>
                          <a:latin typeface="Arial Narrow" panose="020B0606020202030204" pitchFamily="34" charset="0"/>
                          <a:cs typeface="Times New Roman" panose="02020603050405020304" pitchFamily="18" charset="0"/>
                        </a:rPr>
                        <a:t>100</a:t>
                      </a:r>
                      <a:endParaRPr kumimoji="0" lang="en-US" altLang="en-US" sz="2400" b="1" i="0" u="none" strike="noStrike" cap="none" normalizeH="0" baseline="0" dirty="0">
                        <a:ln>
                          <a:noFill/>
                        </a:ln>
                        <a:solidFill>
                          <a:schemeClr val="tx1"/>
                        </a:solidFill>
                        <a:effectLst/>
                        <a:latin typeface="Arial Narrow" panose="020B0606020202030204" pitchFamily="34" charset="0"/>
                        <a:cs typeface="Times New Roman (Arabic)" charset="0"/>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bl>
          </a:graphicData>
        </a:graphic>
      </p:graphicFrame>
      <p:sp>
        <p:nvSpPr>
          <p:cNvPr id="24655" name="Rectangle 79">
            <a:extLst>
              <a:ext uri="{FF2B5EF4-FFF2-40B4-BE49-F238E27FC236}">
                <a16:creationId xmlns:a16="http://schemas.microsoft.com/office/drawing/2014/main" id="{4B1A7718-022D-50B7-D26C-8FEA5ECA134C}"/>
              </a:ext>
            </a:extLst>
          </p:cNvPr>
          <p:cNvSpPr>
            <a:spLocks noChangeArrowheads="1"/>
          </p:cNvSpPr>
          <p:nvPr/>
        </p:nvSpPr>
        <p:spPr bwMode="auto">
          <a:xfrm>
            <a:off x="1474788" y="5286375"/>
            <a:ext cx="567055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just" eaLnBrk="1" hangingPunct="1"/>
            <a:r>
              <a:rPr lang="en-US" altLang="en-US" sz="1200" b="1">
                <a:latin typeface="Arial" panose="020B0604020202020204" pitchFamily="34" charset="0"/>
                <a:cs typeface="Times New Roman" panose="02020603050405020304" pitchFamily="18" charset="0"/>
              </a:rPr>
              <a:t>						</a:t>
            </a:r>
            <a:endParaRPr lang="en-US" altLang="en-US">
              <a:latin typeface="Arial" panose="020B0604020202020204" pitchFamily="34" charset="0"/>
              <a:cs typeface="Times New Roman" panose="02020603050405020304" pitchFamily="18" charset="0"/>
            </a:endParaRP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CB5AB1EA-8EFD-DF5F-B8D1-BB04A140B743}"/>
              </a:ext>
            </a:extLst>
          </p:cNvPr>
          <p:cNvSpPr txBox="1"/>
          <p:nvPr/>
        </p:nvSpPr>
        <p:spPr>
          <a:xfrm>
            <a:off x="79375" y="9525"/>
            <a:ext cx="8994775" cy="5616575"/>
          </a:xfrm>
          <a:prstGeom prst="rect">
            <a:avLst/>
          </a:prstGeom>
        </p:spPr>
        <p:txBody>
          <a:bodyPr lIns="0" tIns="14605"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eaLnBrk="1" hangingPunct="1">
              <a:spcBef>
                <a:spcPts val="113"/>
              </a:spcBef>
            </a:pPr>
            <a:r>
              <a:rPr lang="en-US" altLang="en-US" sz="2400" b="1">
                <a:solidFill>
                  <a:srgbClr val="FF0000"/>
                </a:solidFill>
                <a:latin typeface="Carlito"/>
                <a:ea typeface="Carlito"/>
                <a:cs typeface="Carlito"/>
              </a:rPr>
              <a:t>JAPANESE QUAILS</a:t>
            </a:r>
            <a:endParaRPr lang="en-US" altLang="en-US" sz="2400">
              <a:latin typeface="Carlito"/>
              <a:ea typeface="Carlito"/>
              <a:cs typeface="Carlito"/>
            </a:endParaRPr>
          </a:p>
          <a:p>
            <a:pPr eaLnBrk="1" hangingPunct="1">
              <a:buSzPct val="96000"/>
              <a:buFont typeface="Wingdings" panose="05000000000000000000" pitchFamily="2" charset="2"/>
              <a:buChar char=""/>
            </a:pPr>
            <a:r>
              <a:rPr lang="en-US" altLang="en-US" sz="2000" b="1">
                <a:solidFill>
                  <a:srgbClr val="C00000"/>
                </a:solidFill>
                <a:latin typeface="Carlito"/>
                <a:ea typeface="Carlito"/>
                <a:cs typeface="Carlito"/>
              </a:rPr>
              <a:t>Japanese quails </a:t>
            </a:r>
            <a:r>
              <a:rPr lang="en-US" altLang="en-US" sz="2000" b="1">
                <a:latin typeface="Carlito"/>
                <a:ea typeface="Carlito"/>
                <a:cs typeface="Carlito"/>
              </a:rPr>
              <a:t>(Coturnix coturnix japonica)  are reared intensively for commercial meat and  egg production.</a:t>
            </a:r>
            <a:endParaRPr lang="en-US" altLang="en-US" sz="2000">
              <a:latin typeface="Carlito"/>
              <a:ea typeface="Carlito"/>
              <a:cs typeface="Carlito"/>
            </a:endParaRPr>
          </a:p>
          <a:p>
            <a:pPr eaLnBrk="1" hangingPunct="1">
              <a:spcBef>
                <a:spcPts val="25"/>
              </a:spcBef>
              <a:buFontTx/>
              <a:buChar char=""/>
            </a:pPr>
            <a:endParaRPr lang="en-US" altLang="en-US" sz="2000">
              <a:latin typeface="Carlito"/>
              <a:ea typeface="Carlito"/>
              <a:cs typeface="Carlito"/>
            </a:endParaRPr>
          </a:p>
          <a:p>
            <a:pPr eaLnBrk="1" hangingPunct="1"/>
            <a:r>
              <a:rPr lang="en-US" altLang="en-US" sz="2000" b="1">
                <a:solidFill>
                  <a:srgbClr val="C00000"/>
                </a:solidFill>
                <a:latin typeface="Carlito"/>
                <a:ea typeface="Carlito"/>
                <a:cs typeface="Carlito"/>
              </a:rPr>
              <a:t>Quails are also important laboratory birds because of their small size  and short life span.</a:t>
            </a:r>
            <a:endParaRPr lang="en-US" altLang="en-US" sz="2000">
              <a:latin typeface="Carlito"/>
              <a:ea typeface="Carlito"/>
              <a:cs typeface="Carlito"/>
            </a:endParaRPr>
          </a:p>
          <a:p>
            <a:pPr eaLnBrk="1" hangingPunct="1">
              <a:buSzPct val="96000"/>
              <a:buFont typeface="Wingdings" panose="05000000000000000000" pitchFamily="2" charset="2"/>
              <a:buChar char=""/>
            </a:pPr>
            <a:r>
              <a:rPr lang="en-US" altLang="en-US" sz="2000" b="1">
                <a:solidFill>
                  <a:srgbClr val="00AF50"/>
                </a:solidFill>
                <a:latin typeface="Carlito"/>
                <a:ea typeface="Carlito"/>
                <a:cs typeface="Carlito"/>
              </a:rPr>
              <a:t>Quail possess	characteristics	of	fast	growth, early sexual maturity  and high rate of egg production.</a:t>
            </a:r>
            <a:endParaRPr lang="en-US" altLang="en-US" sz="2000">
              <a:latin typeface="Carlito"/>
              <a:ea typeface="Carlito"/>
              <a:cs typeface="Carlito"/>
            </a:endParaRPr>
          </a:p>
          <a:p>
            <a:pPr eaLnBrk="1" hangingPunct="1">
              <a:spcBef>
                <a:spcPts val="13"/>
              </a:spcBef>
              <a:buFontTx/>
              <a:buChar char=""/>
            </a:pPr>
            <a:endParaRPr lang="en-US" altLang="en-US" sz="2000">
              <a:latin typeface="Carlito"/>
              <a:ea typeface="Carlito"/>
              <a:cs typeface="Carlito"/>
            </a:endParaRPr>
          </a:p>
          <a:p>
            <a:pPr eaLnBrk="1" hangingPunct="1">
              <a:buSzPct val="96000"/>
              <a:buFont typeface="Wingdings" panose="05000000000000000000" pitchFamily="2" charset="2"/>
              <a:buChar char=""/>
            </a:pPr>
            <a:r>
              <a:rPr lang="en-US" altLang="en-US" sz="2000" b="1">
                <a:solidFill>
                  <a:srgbClr val="006FC0"/>
                </a:solidFill>
                <a:latin typeface="Carlito"/>
                <a:ea typeface="Carlito"/>
                <a:cs typeface="Carlito"/>
              </a:rPr>
              <a:t>They	are	prolific	breeders	and	have	the	ability	to	produce	4  generations in a year.</a:t>
            </a:r>
            <a:endParaRPr lang="en-US" altLang="en-US" sz="2000">
              <a:latin typeface="Carlito"/>
              <a:ea typeface="Carlito"/>
              <a:cs typeface="Carlito"/>
            </a:endParaRPr>
          </a:p>
          <a:p>
            <a:pPr eaLnBrk="1" hangingPunct="1">
              <a:spcBef>
                <a:spcPts val="13"/>
              </a:spcBef>
              <a:buFontTx/>
              <a:buChar char=""/>
            </a:pPr>
            <a:endParaRPr lang="en-US" altLang="en-US" sz="2000">
              <a:latin typeface="Carlito"/>
              <a:ea typeface="Carlito"/>
              <a:cs typeface="Carlito"/>
            </a:endParaRPr>
          </a:p>
          <a:p>
            <a:pPr algn="just" eaLnBrk="1" hangingPunct="1">
              <a:buSzPct val="96000"/>
              <a:buFont typeface="Wingdings" panose="05000000000000000000" pitchFamily="2" charset="2"/>
              <a:buChar char=""/>
            </a:pPr>
            <a:r>
              <a:rPr lang="en-US" altLang="en-US" sz="2000" b="1">
                <a:solidFill>
                  <a:srgbClr val="FF0000"/>
                </a:solidFill>
                <a:latin typeface="Carlito"/>
                <a:ea typeface="Carlito"/>
                <a:cs typeface="Carlito"/>
              </a:rPr>
              <a:t>Quails are immunologically more potent than chicken ,need no  vaccination, little or no medication ,tough to environmental  constraints due to inherent ability to grow under natural conditions</a:t>
            </a:r>
            <a:endParaRPr lang="en-US" altLang="en-US" sz="2000">
              <a:latin typeface="Carlito"/>
              <a:ea typeface="Carlito"/>
              <a:cs typeface="Carlito"/>
            </a:endParaRPr>
          </a:p>
          <a:p>
            <a:pPr algn="just" eaLnBrk="1" hangingPunct="1">
              <a:spcBef>
                <a:spcPts val="13"/>
              </a:spcBef>
              <a:buSzPct val="96000"/>
              <a:buFont typeface="Wingdings" panose="05000000000000000000" pitchFamily="2" charset="2"/>
              <a:buChar char=""/>
            </a:pPr>
            <a:r>
              <a:rPr lang="en-US" altLang="en-US" sz="2000" b="1">
                <a:latin typeface="Carlito"/>
                <a:ea typeface="Carlito"/>
                <a:cs typeface="Carlito"/>
              </a:rPr>
              <a:t>Quails meat and eggs contain less fat and cholesterol and thus are  more healthy and friendly to cardiac patients.</a:t>
            </a:r>
            <a:endParaRPr lang="en-US" altLang="en-US" sz="2000">
              <a:latin typeface="Carlito"/>
              <a:ea typeface="Carlito"/>
              <a:cs typeface="Carlito"/>
            </a:endParaRPr>
          </a:p>
        </p:txBody>
      </p:sp>
      <p:sp>
        <p:nvSpPr>
          <p:cNvPr id="25603" name="object 3">
            <a:extLst>
              <a:ext uri="{FF2B5EF4-FFF2-40B4-BE49-F238E27FC236}">
                <a16:creationId xmlns:a16="http://schemas.microsoft.com/office/drawing/2014/main" id="{CE0315FD-CF48-19A6-1BDD-37E3BE2E1D91}"/>
              </a:ext>
            </a:extLst>
          </p:cNvPr>
          <p:cNvSpPr>
            <a:spLocks noChangeArrowheads="1"/>
          </p:cNvSpPr>
          <p:nvPr/>
        </p:nvSpPr>
        <p:spPr bwMode="auto">
          <a:xfrm>
            <a:off x="6218238" y="44450"/>
            <a:ext cx="2819400" cy="1597025"/>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437</TotalTime>
  <Words>5429</Words>
  <Application>Microsoft Office PowerPoint</Application>
  <PresentationFormat>On-screen Show (4:3)</PresentationFormat>
  <Paragraphs>808</Paragraphs>
  <Slides>102</Slides>
  <Notes>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102</vt:i4>
      </vt:variant>
    </vt:vector>
  </HeadingPairs>
  <TitlesOfParts>
    <vt:vector size="112" baseType="lpstr">
      <vt:lpstr>Arial</vt:lpstr>
      <vt:lpstr>Arial Narrow</vt:lpstr>
      <vt:lpstr>Calibri</vt:lpstr>
      <vt:lpstr>Cambria</vt:lpstr>
      <vt:lpstr>Carlito</vt:lpstr>
      <vt:lpstr>Liberation Sans Narrow</vt:lpstr>
      <vt:lpstr>Symbol</vt:lpstr>
      <vt:lpstr>Times New Roman</vt:lpstr>
      <vt:lpstr>Wingdings</vt:lpstr>
      <vt:lpstr>Office Theme</vt:lpstr>
      <vt:lpstr>PowerPoint Presentation</vt:lpstr>
      <vt:lpstr>6 Major Classes of Nutrients</vt:lpstr>
      <vt:lpstr>Water</vt:lpstr>
      <vt:lpstr>PowerPoint Presentation</vt:lpstr>
      <vt:lpstr>PowerPoint Presentation</vt:lpstr>
      <vt:lpstr>PowerPoint Presentation</vt:lpstr>
      <vt:lpstr>PowerPoint Presentation</vt:lpstr>
      <vt:lpstr>Feeding of Broilers</vt:lpstr>
      <vt:lpstr>Phases (BIS, 2007)</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Efficiency parameters</vt:lpstr>
      <vt:lpstr>PowerPoint Presentation</vt:lpstr>
      <vt:lpstr>PowerPoint Presentation</vt:lpstr>
      <vt:lpstr>PowerPoint Presentation</vt:lpstr>
      <vt:lpstr>PowerPoint Presentation</vt:lpstr>
      <vt:lpstr>PowerPoint Presentation</vt:lpstr>
      <vt:lpstr>ICAR-2013</vt:lpstr>
      <vt:lpstr>ICAR-2013 Cont…….</vt:lpstr>
      <vt:lpstr>ICAR-2013</vt:lpstr>
      <vt:lpstr>Cont……</vt:lpstr>
      <vt:lpstr>BIS-2007</vt:lpstr>
      <vt:lpstr>cont….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Calorie protein ratio</vt:lpstr>
      <vt:lpstr>Cont….</vt:lpstr>
      <vt:lpstr>Phase feeding in poultry</vt:lpstr>
      <vt:lpstr>Cont….</vt:lpstr>
      <vt:lpstr> Phase feeding in poultry</vt:lpstr>
      <vt:lpstr>Cont….</vt:lpstr>
      <vt:lpstr>Cont….</vt:lpstr>
      <vt:lpstr>Cont….</vt:lpstr>
      <vt:lpstr>Cont….</vt:lpstr>
      <vt:lpstr> Restricted feeding in poultry</vt:lpstr>
      <vt:lpstr> Restricted feeding in poultry</vt:lpstr>
      <vt:lpstr>Cont….</vt:lpstr>
      <vt:lpstr>Cont….</vt:lpstr>
      <vt:lpstr>Cage layer fatigue</vt:lpstr>
      <vt:lpstr>Cont….</vt:lpstr>
      <vt:lpstr>Cannibalism and feather picking</vt:lpstr>
      <vt:lpstr>Fatty liver haemorrhagic syndrome (FLHS)</vt:lpstr>
      <vt:lpstr>Fatty liver kidney syndrome (FLKS)</vt:lpstr>
      <vt:lpstr>PowerPoint Presentation</vt:lpstr>
      <vt:lpstr>Diet and Egg size </vt:lpstr>
      <vt:lpstr>Forced moulting</vt:lpstr>
      <vt:lpstr>Cont….</vt:lpstr>
      <vt:lpstr>Amino acid interaction</vt:lpstr>
      <vt:lpstr>Cont….</vt:lpstr>
      <vt:lpstr>Cont….</vt:lpstr>
      <vt:lpstr>Cont….</vt:lpstr>
      <vt:lpstr>PowerPoint Presentation</vt:lpstr>
      <vt:lpstr>PowerPoint Presentation</vt:lpstr>
      <vt:lpstr>Layer quail chicks</vt:lpstr>
      <vt:lpstr>ICAR 2013</vt:lpstr>
      <vt:lpstr>PowerPoint Presentation</vt:lpstr>
      <vt:lpstr>PowerPoint Presentation</vt:lpstr>
      <vt:lpstr>PowerPoint Presentation</vt:lpstr>
      <vt:lpstr>PowerPoint Presentation</vt:lpstr>
      <vt:lpstr>Nutrient requirements of Broiler Duck ( NRC, 1994)</vt:lpstr>
      <vt:lpstr>Production performance of White pecking duck (Straight run)</vt:lpstr>
      <vt:lpstr>Nutrient Requirement of Layer duck (ICAR 2013)</vt:lpstr>
      <vt:lpstr>GUINEA FOWL</vt:lpstr>
      <vt:lpstr>ICAR-2013</vt:lpstr>
      <vt:lpstr>TURKEY</vt:lpstr>
      <vt:lpstr>PowerPoint Presentation</vt:lpstr>
      <vt:lpstr>PowerPoint Presentation</vt:lpstr>
      <vt:lpstr>PowerPoint Presentation</vt:lpstr>
      <vt:lpstr>PowerPoint Presentation</vt:lpstr>
      <vt:lpstr>FEEDING OF TURKEYS</vt:lpstr>
      <vt:lpstr>FEEDING OF TURKEYS (NRC 1994) </vt:lpstr>
      <vt:lpstr>PowerPoint Presentation</vt:lpstr>
      <vt:lpstr>FEEDING OF TURKEYS</vt:lpstr>
      <vt:lpstr>FEEDING OF TURKEYS</vt:lpstr>
      <vt:lpstr>FEEDING OF TURKEYS</vt:lpstr>
      <vt:lpstr>FEEDING OF DUCKS &amp; GEESE</vt:lpstr>
      <vt:lpstr>FEEDING OF DUCKS &amp; GEESE</vt:lpstr>
      <vt:lpstr>PowerPoint Presentation</vt:lpstr>
      <vt:lpstr>FEEDING OF WHITE PEKIN DUCK (NRC 1994) </vt:lpstr>
      <vt:lpstr>FEEDING OF GEESE (NRC 1994) </vt:lpstr>
      <vt:lpstr>PowerPoint Presentation</vt:lpstr>
      <vt:lpstr>PowerPoint Presentation</vt:lpstr>
      <vt:lpstr>PowerPoint Presentation</vt:lpstr>
      <vt:lpstr>PowerPoint Presentation</vt:lpstr>
      <vt:lpstr>ICAR 2013</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Dr Sunil Nayak</dc:creator>
  <cp:lastModifiedBy>Muneendra Kumar</cp:lastModifiedBy>
  <cp:revision>4</cp:revision>
  <dcterms:created xsi:type="dcterms:W3CDTF">2021-08-18T02:44:20Z</dcterms:created>
  <dcterms:modified xsi:type="dcterms:W3CDTF">2022-07-05T12:52:00Z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2020-04-19T00:00:00Z</vt:filetime>
  </property>
  <property fmtid="{D5CDD505-2E9C-101B-9397-08002B2CF9AE}" pid="3" name="Creator">
    <vt:lpwstr>Microsoft® Office PowerPoint® 2007</vt:lpwstr>
  </property>
  <property fmtid="{D5CDD505-2E9C-101B-9397-08002B2CF9AE}" pid="4" name="LastSaved">
    <vt:filetime>2021-08-18T00:00:00Z</vt:filetime>
  </property>
</Properties>
</file>