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7" r:id="rId6"/>
    <p:sldId id="260" r:id="rId7"/>
    <p:sldId id="265" r:id="rId8"/>
    <p:sldId id="261" r:id="rId9"/>
    <p:sldId id="264" r:id="rId10"/>
    <p:sldId id="269" r:id="rId11"/>
    <p:sldId id="262" r:id="rId12"/>
    <p:sldId id="266" r:id="rId13"/>
    <p:sldId id="268" r:id="rId14"/>
    <p:sldId id="263" r:id="rId15"/>
    <p:sldId id="270" r:id="rId16"/>
    <p:sldId id="298" r:id="rId17"/>
    <p:sldId id="271" r:id="rId18"/>
    <p:sldId id="272" r:id="rId19"/>
    <p:sldId id="273" r:id="rId20"/>
    <p:sldId id="274" r:id="rId21"/>
    <p:sldId id="275" r:id="rId22"/>
    <p:sldId id="299" r:id="rId23"/>
    <p:sldId id="278" r:id="rId24"/>
    <p:sldId id="277" r:id="rId25"/>
    <p:sldId id="279" r:id="rId26"/>
    <p:sldId id="280" r:id="rId27"/>
    <p:sldId id="281" r:id="rId28"/>
    <p:sldId id="282" r:id="rId29"/>
    <p:sldId id="283" r:id="rId30"/>
    <p:sldId id="276"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C7A8"/>
    <a:srgbClr val="7451BB"/>
    <a:srgbClr val="19F3B0"/>
    <a:srgbClr val="0081E2"/>
    <a:srgbClr val="E824E8"/>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C51C01-7BDB-4F0E-A217-1DBBC69207B9}"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BBAF4531-23E8-4CDA-A4FB-DA547A6C1A6B}">
      <dgm:prSet phldrT="[Text]"/>
      <dgm:spPr/>
      <dgm:t>
        <a:bodyPr/>
        <a:lstStyle/>
        <a:p>
          <a:r>
            <a:rPr lang="en-US" dirty="0" smtClean="0"/>
            <a:t>Poxviridae</a:t>
          </a:r>
          <a:endParaRPr lang="en-US" dirty="0"/>
        </a:p>
      </dgm:t>
    </dgm:pt>
    <dgm:pt modelId="{87264FD6-E98C-4998-AE82-64D5BBDF0C71}" type="parTrans" cxnId="{67B36EA8-14D4-415D-9C07-5439A2957364}">
      <dgm:prSet/>
      <dgm:spPr/>
      <dgm:t>
        <a:bodyPr/>
        <a:lstStyle/>
        <a:p>
          <a:endParaRPr lang="en-US"/>
        </a:p>
      </dgm:t>
    </dgm:pt>
    <dgm:pt modelId="{EFE165FC-12E6-4993-986D-138981531F45}" type="sibTrans" cxnId="{67B36EA8-14D4-415D-9C07-5439A2957364}">
      <dgm:prSet/>
      <dgm:spPr/>
      <dgm:t>
        <a:bodyPr/>
        <a:lstStyle/>
        <a:p>
          <a:endParaRPr lang="en-US"/>
        </a:p>
      </dgm:t>
    </dgm:pt>
    <dgm:pt modelId="{33D7C794-7932-4E72-9846-EA3A402E4F53}">
      <dgm:prSet phldrT="[Text]" custT="1"/>
      <dgm:spPr/>
      <dgm:t>
        <a:bodyPr/>
        <a:lstStyle/>
        <a:p>
          <a:r>
            <a:rPr lang="en-US" sz="1800" dirty="0" err="1" smtClean="0"/>
            <a:t>Orthopoxvirus</a:t>
          </a:r>
          <a:endParaRPr lang="en-US" sz="1500" dirty="0"/>
        </a:p>
      </dgm:t>
    </dgm:pt>
    <dgm:pt modelId="{37A75E54-C38D-43C8-B00A-E6F1FABAB30C}" type="parTrans" cxnId="{DF5C89B4-B541-4317-859A-6448D712CB2E}">
      <dgm:prSet/>
      <dgm:spPr/>
      <dgm:t>
        <a:bodyPr/>
        <a:lstStyle/>
        <a:p>
          <a:endParaRPr lang="en-US"/>
        </a:p>
      </dgm:t>
    </dgm:pt>
    <dgm:pt modelId="{B070AE8D-9C9E-4F50-B0A4-46BD934FB8BB}" type="sibTrans" cxnId="{DF5C89B4-B541-4317-859A-6448D712CB2E}">
      <dgm:prSet/>
      <dgm:spPr/>
      <dgm:t>
        <a:bodyPr/>
        <a:lstStyle/>
        <a:p>
          <a:endParaRPr lang="en-US"/>
        </a:p>
      </dgm:t>
    </dgm:pt>
    <dgm:pt modelId="{954DA7ED-A64A-4CDF-8E3F-0AC6570FACFE}">
      <dgm:prSet phldrT="[Text]" custT="1"/>
      <dgm:spPr/>
      <dgm:t>
        <a:bodyPr/>
        <a:lstStyle/>
        <a:p>
          <a:r>
            <a:rPr lang="en-US" sz="1800" dirty="0" err="1" smtClean="0"/>
            <a:t>Capripoxvirus</a:t>
          </a:r>
          <a:endParaRPr lang="en-US" sz="1800" dirty="0" smtClean="0"/>
        </a:p>
      </dgm:t>
    </dgm:pt>
    <dgm:pt modelId="{846A5198-EE3F-44F4-B4A4-3A8FCDD3C471}" type="parTrans" cxnId="{00636770-DFE7-43E3-9AA8-CF2BA2CE352D}">
      <dgm:prSet/>
      <dgm:spPr/>
      <dgm:t>
        <a:bodyPr/>
        <a:lstStyle/>
        <a:p>
          <a:endParaRPr lang="en-US"/>
        </a:p>
      </dgm:t>
    </dgm:pt>
    <dgm:pt modelId="{202C8F3C-2507-4644-8DB1-51819F3A46E0}" type="sibTrans" cxnId="{00636770-DFE7-43E3-9AA8-CF2BA2CE352D}">
      <dgm:prSet/>
      <dgm:spPr/>
      <dgm:t>
        <a:bodyPr/>
        <a:lstStyle/>
        <a:p>
          <a:endParaRPr lang="en-US"/>
        </a:p>
      </dgm:t>
    </dgm:pt>
    <dgm:pt modelId="{603B50C9-6980-4C97-88A6-67D96824E7A2}">
      <dgm:prSet phldrT="[Text]" custT="1"/>
      <dgm:spPr/>
      <dgm:t>
        <a:bodyPr/>
        <a:lstStyle/>
        <a:p>
          <a:r>
            <a:rPr lang="en-US" sz="1800" dirty="0" err="1" smtClean="0"/>
            <a:t>Entomopoxvirinae</a:t>
          </a:r>
          <a:r>
            <a:rPr lang="en-US" sz="1500" dirty="0" smtClean="0"/>
            <a:t> (</a:t>
          </a:r>
          <a:r>
            <a:rPr lang="en-US" sz="1800" dirty="0" smtClean="0"/>
            <a:t>poxviruses</a:t>
          </a:r>
          <a:r>
            <a:rPr lang="en-US" sz="1500" dirty="0" smtClean="0"/>
            <a:t> of </a:t>
          </a:r>
          <a:r>
            <a:rPr lang="en-US" sz="1800" dirty="0" smtClean="0"/>
            <a:t>insects</a:t>
          </a:r>
          <a:r>
            <a:rPr lang="en-US" sz="1500" dirty="0" smtClean="0"/>
            <a:t>)</a:t>
          </a:r>
          <a:endParaRPr lang="en-US" sz="1500" dirty="0"/>
        </a:p>
      </dgm:t>
    </dgm:pt>
    <dgm:pt modelId="{C8A27506-B421-43F8-A361-606F163BB396}" type="parTrans" cxnId="{EAB1CBDE-0800-4845-A20E-C45FDE7461AA}">
      <dgm:prSet/>
      <dgm:spPr/>
      <dgm:t>
        <a:bodyPr/>
        <a:lstStyle/>
        <a:p>
          <a:endParaRPr lang="en-US"/>
        </a:p>
      </dgm:t>
    </dgm:pt>
    <dgm:pt modelId="{8ED042FF-E9BF-4DED-9680-9D7174DAF29C}" type="sibTrans" cxnId="{EAB1CBDE-0800-4845-A20E-C45FDE7461AA}">
      <dgm:prSet/>
      <dgm:spPr/>
      <dgm:t>
        <a:bodyPr/>
        <a:lstStyle/>
        <a:p>
          <a:endParaRPr lang="en-US"/>
        </a:p>
      </dgm:t>
    </dgm:pt>
    <dgm:pt modelId="{67DD4697-1AE3-4F6D-ABC8-06796F3BBFB7}">
      <dgm:prSet phldrT="[Text]" custT="1"/>
      <dgm:spPr/>
      <dgm:t>
        <a:bodyPr/>
        <a:lstStyle/>
        <a:p>
          <a:r>
            <a:rPr lang="en-US" sz="1800" dirty="0" err="1" smtClean="0"/>
            <a:t>Chordopoxvirinae</a:t>
          </a:r>
          <a:r>
            <a:rPr lang="en-US" sz="1500" dirty="0" smtClean="0"/>
            <a:t> (</a:t>
          </a:r>
          <a:r>
            <a:rPr lang="en-US" sz="1800" dirty="0" smtClean="0"/>
            <a:t>poxviruses</a:t>
          </a:r>
          <a:r>
            <a:rPr lang="en-US" sz="1500" dirty="0" smtClean="0"/>
            <a:t> of </a:t>
          </a:r>
          <a:r>
            <a:rPr lang="en-US" sz="1800" dirty="0" smtClean="0"/>
            <a:t>vertebrates</a:t>
          </a:r>
          <a:r>
            <a:rPr lang="en-US" sz="1500" dirty="0" smtClean="0"/>
            <a:t>)</a:t>
          </a:r>
          <a:endParaRPr lang="en-US" sz="1500" dirty="0"/>
        </a:p>
      </dgm:t>
    </dgm:pt>
    <dgm:pt modelId="{57EA0197-8DD7-4D8F-95DF-F9E8B5E78B72}" type="sibTrans" cxnId="{6165E8A1-1EDC-45CE-B063-24434D796DDA}">
      <dgm:prSet/>
      <dgm:spPr/>
      <dgm:t>
        <a:bodyPr/>
        <a:lstStyle/>
        <a:p>
          <a:endParaRPr lang="en-US"/>
        </a:p>
      </dgm:t>
    </dgm:pt>
    <dgm:pt modelId="{CC3CE003-5EDB-456F-9AE5-A92F1E5F83E7}" type="parTrans" cxnId="{6165E8A1-1EDC-45CE-B063-24434D796DDA}">
      <dgm:prSet/>
      <dgm:spPr/>
      <dgm:t>
        <a:bodyPr/>
        <a:lstStyle/>
        <a:p>
          <a:endParaRPr lang="en-US"/>
        </a:p>
      </dgm:t>
    </dgm:pt>
    <dgm:pt modelId="{7341DC13-B526-4885-9154-72BFA428EAF3}">
      <dgm:prSet custT="1"/>
      <dgm:spPr/>
      <dgm:t>
        <a:bodyPr/>
        <a:lstStyle/>
        <a:p>
          <a:r>
            <a:rPr lang="en-US" sz="1800" dirty="0" err="1" smtClean="0"/>
            <a:t>Suipoxvirus</a:t>
          </a:r>
          <a:endParaRPr lang="en-US" sz="1800" dirty="0" smtClean="0"/>
        </a:p>
      </dgm:t>
    </dgm:pt>
    <dgm:pt modelId="{E27C4739-B8ED-48D4-9790-5C66DE714BEC}" type="parTrans" cxnId="{6ABC5053-9787-49DF-AC0F-78D30264FD71}">
      <dgm:prSet/>
      <dgm:spPr/>
      <dgm:t>
        <a:bodyPr/>
        <a:lstStyle/>
        <a:p>
          <a:endParaRPr lang="en-US"/>
        </a:p>
      </dgm:t>
    </dgm:pt>
    <dgm:pt modelId="{CD97D28B-7E45-4BE1-AC15-8A87D7F05CE8}" type="sibTrans" cxnId="{6ABC5053-9787-49DF-AC0F-78D30264FD71}">
      <dgm:prSet/>
      <dgm:spPr/>
      <dgm:t>
        <a:bodyPr/>
        <a:lstStyle/>
        <a:p>
          <a:endParaRPr lang="en-US"/>
        </a:p>
      </dgm:t>
    </dgm:pt>
    <dgm:pt modelId="{2F16E24E-55C8-42AA-8DEF-7E13563FD9A9}">
      <dgm:prSet custT="1"/>
      <dgm:spPr/>
      <dgm:t>
        <a:bodyPr/>
        <a:lstStyle/>
        <a:p>
          <a:r>
            <a:rPr lang="en-US" sz="1800" dirty="0" err="1" smtClean="0"/>
            <a:t>Leporipoxvirus</a:t>
          </a:r>
          <a:endParaRPr lang="en-US" sz="1800" dirty="0" smtClean="0"/>
        </a:p>
      </dgm:t>
    </dgm:pt>
    <dgm:pt modelId="{4FC93DDC-EB50-42C1-8852-6423DBC0706B}" type="parTrans" cxnId="{981DEA37-5421-4681-9771-3D5031AB6241}">
      <dgm:prSet/>
      <dgm:spPr/>
      <dgm:t>
        <a:bodyPr/>
        <a:lstStyle/>
        <a:p>
          <a:endParaRPr lang="en-US"/>
        </a:p>
      </dgm:t>
    </dgm:pt>
    <dgm:pt modelId="{138CB102-C17F-481F-9C14-7173EFCE53BB}" type="sibTrans" cxnId="{981DEA37-5421-4681-9771-3D5031AB6241}">
      <dgm:prSet/>
      <dgm:spPr/>
      <dgm:t>
        <a:bodyPr/>
        <a:lstStyle/>
        <a:p>
          <a:endParaRPr lang="en-US"/>
        </a:p>
      </dgm:t>
    </dgm:pt>
    <dgm:pt modelId="{21A14A7D-D894-4683-8804-23E8C50DC889}">
      <dgm:prSet custT="1"/>
      <dgm:spPr/>
      <dgm:t>
        <a:bodyPr/>
        <a:lstStyle/>
        <a:p>
          <a:r>
            <a:rPr lang="en-US" sz="1800" dirty="0" err="1" smtClean="0"/>
            <a:t>Molluscipoxvirus</a:t>
          </a:r>
          <a:endParaRPr lang="en-US" sz="1800" dirty="0" smtClean="0"/>
        </a:p>
      </dgm:t>
    </dgm:pt>
    <dgm:pt modelId="{E3B1D87E-57FB-4F49-A3C0-D47504A65024}" type="parTrans" cxnId="{98CA7CD7-0EC0-4772-8565-44A8DB3506D8}">
      <dgm:prSet/>
      <dgm:spPr/>
      <dgm:t>
        <a:bodyPr/>
        <a:lstStyle/>
        <a:p>
          <a:endParaRPr lang="en-US"/>
        </a:p>
      </dgm:t>
    </dgm:pt>
    <dgm:pt modelId="{38BDF27F-026F-49BE-8C98-2C8CFBEA4545}" type="sibTrans" cxnId="{98CA7CD7-0EC0-4772-8565-44A8DB3506D8}">
      <dgm:prSet/>
      <dgm:spPr/>
      <dgm:t>
        <a:bodyPr/>
        <a:lstStyle/>
        <a:p>
          <a:endParaRPr lang="en-US"/>
        </a:p>
      </dgm:t>
    </dgm:pt>
    <dgm:pt modelId="{52A995BF-072A-4335-9CAD-5BA0C488AF01}">
      <dgm:prSet custT="1"/>
      <dgm:spPr/>
      <dgm:t>
        <a:bodyPr/>
        <a:lstStyle/>
        <a:p>
          <a:r>
            <a:rPr lang="en-US" sz="1800" dirty="0" err="1" smtClean="0"/>
            <a:t>Yatapoxvirus</a:t>
          </a:r>
          <a:endParaRPr lang="en-US" sz="1800" dirty="0" smtClean="0"/>
        </a:p>
      </dgm:t>
    </dgm:pt>
    <dgm:pt modelId="{772EA89F-8B2D-4254-BCB2-5A7179D7559A}" type="parTrans" cxnId="{74EFF79F-D3B6-462F-889C-BB7B1E9CFCD6}">
      <dgm:prSet/>
      <dgm:spPr/>
      <dgm:t>
        <a:bodyPr/>
        <a:lstStyle/>
        <a:p>
          <a:endParaRPr lang="en-US"/>
        </a:p>
      </dgm:t>
    </dgm:pt>
    <dgm:pt modelId="{8B20D7DA-6303-4257-9A0C-13D0C46FA9C7}" type="sibTrans" cxnId="{74EFF79F-D3B6-462F-889C-BB7B1E9CFCD6}">
      <dgm:prSet/>
      <dgm:spPr/>
      <dgm:t>
        <a:bodyPr/>
        <a:lstStyle/>
        <a:p>
          <a:endParaRPr lang="en-US"/>
        </a:p>
      </dgm:t>
    </dgm:pt>
    <dgm:pt modelId="{496865DC-9E72-4C8D-893A-12BA67C31E2D}">
      <dgm:prSet custT="1"/>
      <dgm:spPr/>
      <dgm:t>
        <a:bodyPr/>
        <a:lstStyle/>
        <a:p>
          <a:r>
            <a:rPr lang="en-US" sz="1800" dirty="0" err="1" smtClean="0"/>
            <a:t>Avipoxvirus</a:t>
          </a:r>
          <a:endParaRPr lang="en-US" sz="1800" dirty="0" smtClean="0"/>
        </a:p>
      </dgm:t>
    </dgm:pt>
    <dgm:pt modelId="{1A9BC38A-E1B4-4936-8235-CD7800C9E8E2}" type="parTrans" cxnId="{4193C561-9EA3-4977-AA32-2C718DA18421}">
      <dgm:prSet/>
      <dgm:spPr/>
      <dgm:t>
        <a:bodyPr/>
        <a:lstStyle/>
        <a:p>
          <a:endParaRPr lang="en-US"/>
        </a:p>
      </dgm:t>
    </dgm:pt>
    <dgm:pt modelId="{ADF97353-14B2-4A43-BDF2-7E33A80F7C97}" type="sibTrans" cxnId="{4193C561-9EA3-4977-AA32-2C718DA18421}">
      <dgm:prSet/>
      <dgm:spPr/>
      <dgm:t>
        <a:bodyPr/>
        <a:lstStyle/>
        <a:p>
          <a:endParaRPr lang="en-US"/>
        </a:p>
      </dgm:t>
    </dgm:pt>
    <dgm:pt modelId="{71582F4B-3DEB-48EE-A98B-C002178592AD}">
      <dgm:prSet custT="1"/>
      <dgm:spPr/>
      <dgm:t>
        <a:bodyPr/>
        <a:lstStyle/>
        <a:p>
          <a:r>
            <a:rPr lang="en-US" sz="1800" dirty="0" err="1" smtClean="0"/>
            <a:t>Parapoxvirus</a:t>
          </a:r>
          <a:endParaRPr lang="en-US" sz="1800" dirty="0" smtClean="0"/>
        </a:p>
      </dgm:t>
    </dgm:pt>
    <dgm:pt modelId="{7CB00F24-341B-4ECA-8176-FEC592F6CA84}" type="parTrans" cxnId="{C0E80088-07A2-4C73-97C8-7CB9274CF108}">
      <dgm:prSet/>
      <dgm:spPr/>
      <dgm:t>
        <a:bodyPr/>
        <a:lstStyle/>
        <a:p>
          <a:endParaRPr lang="en-US"/>
        </a:p>
      </dgm:t>
    </dgm:pt>
    <dgm:pt modelId="{22EBE102-D87C-4B75-8D61-20DF653BA7DB}" type="sibTrans" cxnId="{C0E80088-07A2-4C73-97C8-7CB9274CF108}">
      <dgm:prSet/>
      <dgm:spPr/>
      <dgm:t>
        <a:bodyPr/>
        <a:lstStyle/>
        <a:p>
          <a:endParaRPr lang="en-US"/>
        </a:p>
      </dgm:t>
    </dgm:pt>
    <dgm:pt modelId="{F7CCAD3D-E416-4D86-88C3-8D5B55D630A3}" type="pres">
      <dgm:prSet presAssocID="{51C51C01-7BDB-4F0E-A217-1DBBC69207B9}" presName="hierChild1" presStyleCnt="0">
        <dgm:presLayoutVars>
          <dgm:chPref val="1"/>
          <dgm:dir/>
          <dgm:animOne val="branch"/>
          <dgm:animLvl val="lvl"/>
          <dgm:resizeHandles/>
        </dgm:presLayoutVars>
      </dgm:prSet>
      <dgm:spPr/>
      <dgm:t>
        <a:bodyPr/>
        <a:lstStyle/>
        <a:p>
          <a:endParaRPr lang="en-US"/>
        </a:p>
      </dgm:t>
    </dgm:pt>
    <dgm:pt modelId="{DDF15D98-F98F-4986-9BD5-93F55314C742}" type="pres">
      <dgm:prSet presAssocID="{BBAF4531-23E8-4CDA-A4FB-DA547A6C1A6B}" presName="hierRoot1" presStyleCnt="0"/>
      <dgm:spPr/>
    </dgm:pt>
    <dgm:pt modelId="{CED49979-98B8-4B09-A7C7-0EA5DEBA7D41}" type="pres">
      <dgm:prSet presAssocID="{BBAF4531-23E8-4CDA-A4FB-DA547A6C1A6B}" presName="composite" presStyleCnt="0"/>
      <dgm:spPr/>
    </dgm:pt>
    <dgm:pt modelId="{13791C30-9526-406C-A5B6-3675CF712D65}" type="pres">
      <dgm:prSet presAssocID="{BBAF4531-23E8-4CDA-A4FB-DA547A6C1A6B}" presName="background" presStyleLbl="node0" presStyleIdx="0" presStyleCnt="1"/>
      <dgm:spPr/>
    </dgm:pt>
    <dgm:pt modelId="{4E140436-6CC8-4744-93CB-7B443AC173D8}" type="pres">
      <dgm:prSet presAssocID="{BBAF4531-23E8-4CDA-A4FB-DA547A6C1A6B}" presName="text" presStyleLbl="fgAcc0" presStyleIdx="0" presStyleCnt="1">
        <dgm:presLayoutVars>
          <dgm:chPref val="3"/>
        </dgm:presLayoutVars>
      </dgm:prSet>
      <dgm:spPr/>
      <dgm:t>
        <a:bodyPr/>
        <a:lstStyle/>
        <a:p>
          <a:endParaRPr lang="en-US"/>
        </a:p>
      </dgm:t>
    </dgm:pt>
    <dgm:pt modelId="{0965C3AB-ABF1-42B0-90E4-B27B3EBCC655}" type="pres">
      <dgm:prSet presAssocID="{BBAF4531-23E8-4CDA-A4FB-DA547A6C1A6B}" presName="hierChild2" presStyleCnt="0"/>
      <dgm:spPr/>
    </dgm:pt>
    <dgm:pt modelId="{F29A2A9C-E81C-4003-90DB-04AA4B12BBF3}" type="pres">
      <dgm:prSet presAssocID="{CC3CE003-5EDB-456F-9AE5-A92F1E5F83E7}" presName="Name10" presStyleLbl="parChTrans1D2" presStyleIdx="0" presStyleCnt="2"/>
      <dgm:spPr/>
      <dgm:t>
        <a:bodyPr/>
        <a:lstStyle/>
        <a:p>
          <a:endParaRPr lang="en-US"/>
        </a:p>
      </dgm:t>
    </dgm:pt>
    <dgm:pt modelId="{9C488B34-97DB-4FAB-B9F4-D31D541B8916}" type="pres">
      <dgm:prSet presAssocID="{67DD4697-1AE3-4F6D-ABC8-06796F3BBFB7}" presName="hierRoot2" presStyleCnt="0"/>
      <dgm:spPr/>
    </dgm:pt>
    <dgm:pt modelId="{C19A767D-177D-48C9-84F1-EF4EEB9837E3}" type="pres">
      <dgm:prSet presAssocID="{67DD4697-1AE3-4F6D-ABC8-06796F3BBFB7}" presName="composite2" presStyleCnt="0"/>
      <dgm:spPr/>
    </dgm:pt>
    <dgm:pt modelId="{C313850F-25E8-4619-AEB4-7D2074ED6810}" type="pres">
      <dgm:prSet presAssocID="{67DD4697-1AE3-4F6D-ABC8-06796F3BBFB7}" presName="background2" presStyleLbl="node2" presStyleIdx="0" presStyleCnt="2"/>
      <dgm:spPr/>
    </dgm:pt>
    <dgm:pt modelId="{8C0FBFA8-9DD9-4F2F-B9B0-7923D43FB52B}" type="pres">
      <dgm:prSet presAssocID="{67DD4697-1AE3-4F6D-ABC8-06796F3BBFB7}" presName="text2" presStyleLbl="fgAcc2" presStyleIdx="0" presStyleCnt="2" custScaleX="168557">
        <dgm:presLayoutVars>
          <dgm:chPref val="3"/>
        </dgm:presLayoutVars>
      </dgm:prSet>
      <dgm:spPr/>
      <dgm:t>
        <a:bodyPr/>
        <a:lstStyle/>
        <a:p>
          <a:endParaRPr lang="en-US"/>
        </a:p>
      </dgm:t>
    </dgm:pt>
    <dgm:pt modelId="{9D5AA3EB-DCE7-4052-904C-879923CA16BC}" type="pres">
      <dgm:prSet presAssocID="{67DD4697-1AE3-4F6D-ABC8-06796F3BBFB7}" presName="hierChild3" presStyleCnt="0"/>
      <dgm:spPr/>
    </dgm:pt>
    <dgm:pt modelId="{BC8FA8AB-4109-4AE4-964E-6A44945E6F01}" type="pres">
      <dgm:prSet presAssocID="{37A75E54-C38D-43C8-B00A-E6F1FABAB30C}" presName="Name17" presStyleLbl="parChTrans1D3" presStyleIdx="0" presStyleCnt="4"/>
      <dgm:spPr/>
      <dgm:t>
        <a:bodyPr/>
        <a:lstStyle/>
        <a:p>
          <a:endParaRPr lang="en-US"/>
        </a:p>
      </dgm:t>
    </dgm:pt>
    <dgm:pt modelId="{F05EEAEB-25B2-424C-9689-AEE7E1276EB1}" type="pres">
      <dgm:prSet presAssocID="{33D7C794-7932-4E72-9846-EA3A402E4F53}" presName="hierRoot3" presStyleCnt="0"/>
      <dgm:spPr/>
    </dgm:pt>
    <dgm:pt modelId="{9528B60A-705E-46F4-BC65-6E58969AC516}" type="pres">
      <dgm:prSet presAssocID="{33D7C794-7932-4E72-9846-EA3A402E4F53}" presName="composite3" presStyleCnt="0"/>
      <dgm:spPr/>
    </dgm:pt>
    <dgm:pt modelId="{E71F722C-86BC-47C0-93D2-9795FDE096CB}" type="pres">
      <dgm:prSet presAssocID="{33D7C794-7932-4E72-9846-EA3A402E4F53}" presName="background3" presStyleLbl="node3" presStyleIdx="0" presStyleCnt="4"/>
      <dgm:spPr/>
    </dgm:pt>
    <dgm:pt modelId="{96E1E9FF-FBD4-43A6-9F89-554442080C9C}" type="pres">
      <dgm:prSet presAssocID="{33D7C794-7932-4E72-9846-EA3A402E4F53}" presName="text3" presStyleLbl="fgAcc3" presStyleIdx="0" presStyleCnt="4">
        <dgm:presLayoutVars>
          <dgm:chPref val="3"/>
        </dgm:presLayoutVars>
      </dgm:prSet>
      <dgm:spPr/>
      <dgm:t>
        <a:bodyPr/>
        <a:lstStyle/>
        <a:p>
          <a:endParaRPr lang="en-US"/>
        </a:p>
      </dgm:t>
    </dgm:pt>
    <dgm:pt modelId="{9E495CFD-921B-4C6A-AAD5-AE6B161F425B}" type="pres">
      <dgm:prSet presAssocID="{33D7C794-7932-4E72-9846-EA3A402E4F53}" presName="hierChild4" presStyleCnt="0"/>
      <dgm:spPr/>
    </dgm:pt>
    <dgm:pt modelId="{D3544F1F-AFF0-4E46-B88A-3ACD7A6C76A7}" type="pres">
      <dgm:prSet presAssocID="{E3B1D87E-57FB-4F49-A3C0-D47504A65024}" presName="Name23" presStyleLbl="parChTrans1D4" presStyleIdx="0" presStyleCnt="4"/>
      <dgm:spPr/>
      <dgm:t>
        <a:bodyPr/>
        <a:lstStyle/>
        <a:p>
          <a:endParaRPr lang="en-US"/>
        </a:p>
      </dgm:t>
    </dgm:pt>
    <dgm:pt modelId="{11F73501-B8B6-4E37-9A30-91A86442DA5E}" type="pres">
      <dgm:prSet presAssocID="{21A14A7D-D894-4683-8804-23E8C50DC889}" presName="hierRoot4" presStyleCnt="0"/>
      <dgm:spPr/>
    </dgm:pt>
    <dgm:pt modelId="{DD73B853-D298-46D5-935F-05D89DBF647C}" type="pres">
      <dgm:prSet presAssocID="{21A14A7D-D894-4683-8804-23E8C50DC889}" presName="composite4" presStyleCnt="0"/>
      <dgm:spPr/>
    </dgm:pt>
    <dgm:pt modelId="{831F3A29-4C60-455E-918B-2E5EAFE9EE02}" type="pres">
      <dgm:prSet presAssocID="{21A14A7D-D894-4683-8804-23E8C50DC889}" presName="background4" presStyleLbl="node4" presStyleIdx="0" presStyleCnt="4"/>
      <dgm:spPr/>
    </dgm:pt>
    <dgm:pt modelId="{CC323038-5699-41CC-8056-9A5E55CED71D}" type="pres">
      <dgm:prSet presAssocID="{21A14A7D-D894-4683-8804-23E8C50DC889}" presName="text4" presStyleLbl="fgAcc4" presStyleIdx="0" presStyleCnt="4">
        <dgm:presLayoutVars>
          <dgm:chPref val="3"/>
        </dgm:presLayoutVars>
      </dgm:prSet>
      <dgm:spPr/>
      <dgm:t>
        <a:bodyPr/>
        <a:lstStyle/>
        <a:p>
          <a:endParaRPr lang="en-US"/>
        </a:p>
      </dgm:t>
    </dgm:pt>
    <dgm:pt modelId="{82B85C54-72F8-42E0-9984-5BEDB1C54B9B}" type="pres">
      <dgm:prSet presAssocID="{21A14A7D-D894-4683-8804-23E8C50DC889}" presName="hierChild5" presStyleCnt="0"/>
      <dgm:spPr/>
    </dgm:pt>
    <dgm:pt modelId="{7E38A091-3D67-4F82-8600-752307EA94B8}" type="pres">
      <dgm:prSet presAssocID="{846A5198-EE3F-44F4-B4A4-3A8FCDD3C471}" presName="Name17" presStyleLbl="parChTrans1D3" presStyleIdx="1" presStyleCnt="4"/>
      <dgm:spPr/>
      <dgm:t>
        <a:bodyPr/>
        <a:lstStyle/>
        <a:p>
          <a:endParaRPr lang="en-US"/>
        </a:p>
      </dgm:t>
    </dgm:pt>
    <dgm:pt modelId="{39C153D5-372F-48D5-AFA0-66DB1008EF28}" type="pres">
      <dgm:prSet presAssocID="{954DA7ED-A64A-4CDF-8E3F-0AC6570FACFE}" presName="hierRoot3" presStyleCnt="0"/>
      <dgm:spPr/>
    </dgm:pt>
    <dgm:pt modelId="{0E77337F-1F36-4C36-ABE5-4D4E85189353}" type="pres">
      <dgm:prSet presAssocID="{954DA7ED-A64A-4CDF-8E3F-0AC6570FACFE}" presName="composite3" presStyleCnt="0"/>
      <dgm:spPr/>
    </dgm:pt>
    <dgm:pt modelId="{9E1EEBAB-4047-4044-9600-8334781A103E}" type="pres">
      <dgm:prSet presAssocID="{954DA7ED-A64A-4CDF-8E3F-0AC6570FACFE}" presName="background3" presStyleLbl="node3" presStyleIdx="1" presStyleCnt="4"/>
      <dgm:spPr/>
    </dgm:pt>
    <dgm:pt modelId="{190722BA-A34E-45DA-842C-844A340E635E}" type="pres">
      <dgm:prSet presAssocID="{954DA7ED-A64A-4CDF-8E3F-0AC6570FACFE}" presName="text3" presStyleLbl="fgAcc3" presStyleIdx="1" presStyleCnt="4">
        <dgm:presLayoutVars>
          <dgm:chPref val="3"/>
        </dgm:presLayoutVars>
      </dgm:prSet>
      <dgm:spPr/>
      <dgm:t>
        <a:bodyPr/>
        <a:lstStyle/>
        <a:p>
          <a:endParaRPr lang="en-US"/>
        </a:p>
      </dgm:t>
    </dgm:pt>
    <dgm:pt modelId="{8445C21F-4732-4301-BAF4-88656A07EAE9}" type="pres">
      <dgm:prSet presAssocID="{954DA7ED-A64A-4CDF-8E3F-0AC6570FACFE}" presName="hierChild4" presStyleCnt="0"/>
      <dgm:spPr/>
    </dgm:pt>
    <dgm:pt modelId="{2DA82E8E-0FFE-43A3-9CA4-459DD1C3B499}" type="pres">
      <dgm:prSet presAssocID="{772EA89F-8B2D-4254-BCB2-5A7179D7559A}" presName="Name23" presStyleLbl="parChTrans1D4" presStyleIdx="1" presStyleCnt="4"/>
      <dgm:spPr/>
      <dgm:t>
        <a:bodyPr/>
        <a:lstStyle/>
        <a:p>
          <a:endParaRPr lang="en-US"/>
        </a:p>
      </dgm:t>
    </dgm:pt>
    <dgm:pt modelId="{A46B5525-BBFE-4E95-A0F9-843C385B54C1}" type="pres">
      <dgm:prSet presAssocID="{52A995BF-072A-4335-9CAD-5BA0C488AF01}" presName="hierRoot4" presStyleCnt="0"/>
      <dgm:spPr/>
    </dgm:pt>
    <dgm:pt modelId="{6142A99C-771A-4A1B-B635-CD8E7232956B}" type="pres">
      <dgm:prSet presAssocID="{52A995BF-072A-4335-9CAD-5BA0C488AF01}" presName="composite4" presStyleCnt="0"/>
      <dgm:spPr/>
    </dgm:pt>
    <dgm:pt modelId="{6D987AFB-52A6-4C8E-B3F0-C46FB729B7F0}" type="pres">
      <dgm:prSet presAssocID="{52A995BF-072A-4335-9CAD-5BA0C488AF01}" presName="background4" presStyleLbl="node4" presStyleIdx="1" presStyleCnt="4"/>
      <dgm:spPr/>
    </dgm:pt>
    <dgm:pt modelId="{CCE3AC1C-C4BA-415D-84E7-97DAF4BFF582}" type="pres">
      <dgm:prSet presAssocID="{52A995BF-072A-4335-9CAD-5BA0C488AF01}" presName="text4" presStyleLbl="fgAcc4" presStyleIdx="1" presStyleCnt="4">
        <dgm:presLayoutVars>
          <dgm:chPref val="3"/>
        </dgm:presLayoutVars>
      </dgm:prSet>
      <dgm:spPr/>
      <dgm:t>
        <a:bodyPr/>
        <a:lstStyle/>
        <a:p>
          <a:endParaRPr lang="en-US"/>
        </a:p>
      </dgm:t>
    </dgm:pt>
    <dgm:pt modelId="{88466D18-83A6-4182-A424-BDE2741EFB1A}" type="pres">
      <dgm:prSet presAssocID="{52A995BF-072A-4335-9CAD-5BA0C488AF01}" presName="hierChild5" presStyleCnt="0"/>
      <dgm:spPr/>
    </dgm:pt>
    <dgm:pt modelId="{E671F619-4465-4581-A2E7-5E5CF7AD05CB}" type="pres">
      <dgm:prSet presAssocID="{E27C4739-B8ED-48D4-9790-5C66DE714BEC}" presName="Name17" presStyleLbl="parChTrans1D3" presStyleIdx="2" presStyleCnt="4"/>
      <dgm:spPr/>
      <dgm:t>
        <a:bodyPr/>
        <a:lstStyle/>
        <a:p>
          <a:endParaRPr lang="en-US"/>
        </a:p>
      </dgm:t>
    </dgm:pt>
    <dgm:pt modelId="{0BE50B70-16DC-4877-843B-11F114DB4B08}" type="pres">
      <dgm:prSet presAssocID="{7341DC13-B526-4885-9154-72BFA428EAF3}" presName="hierRoot3" presStyleCnt="0"/>
      <dgm:spPr/>
    </dgm:pt>
    <dgm:pt modelId="{C125D7F3-5A7C-4CDE-801E-8A6044AE4F6E}" type="pres">
      <dgm:prSet presAssocID="{7341DC13-B526-4885-9154-72BFA428EAF3}" presName="composite3" presStyleCnt="0"/>
      <dgm:spPr/>
    </dgm:pt>
    <dgm:pt modelId="{C33C33F9-D339-4084-AB12-3254E48C184B}" type="pres">
      <dgm:prSet presAssocID="{7341DC13-B526-4885-9154-72BFA428EAF3}" presName="background3" presStyleLbl="node3" presStyleIdx="2" presStyleCnt="4"/>
      <dgm:spPr/>
    </dgm:pt>
    <dgm:pt modelId="{0F5FC4D8-D3B4-4BA7-B471-E411E66C67A3}" type="pres">
      <dgm:prSet presAssocID="{7341DC13-B526-4885-9154-72BFA428EAF3}" presName="text3" presStyleLbl="fgAcc3" presStyleIdx="2" presStyleCnt="4">
        <dgm:presLayoutVars>
          <dgm:chPref val="3"/>
        </dgm:presLayoutVars>
      </dgm:prSet>
      <dgm:spPr/>
      <dgm:t>
        <a:bodyPr/>
        <a:lstStyle/>
        <a:p>
          <a:endParaRPr lang="en-US"/>
        </a:p>
      </dgm:t>
    </dgm:pt>
    <dgm:pt modelId="{04C55C9F-0932-443A-8D49-18DBA25269FF}" type="pres">
      <dgm:prSet presAssocID="{7341DC13-B526-4885-9154-72BFA428EAF3}" presName="hierChild4" presStyleCnt="0"/>
      <dgm:spPr/>
    </dgm:pt>
    <dgm:pt modelId="{BD183386-427E-461D-B911-3E72BE9E8BB4}" type="pres">
      <dgm:prSet presAssocID="{1A9BC38A-E1B4-4936-8235-CD7800C9E8E2}" presName="Name23" presStyleLbl="parChTrans1D4" presStyleIdx="2" presStyleCnt="4"/>
      <dgm:spPr/>
      <dgm:t>
        <a:bodyPr/>
        <a:lstStyle/>
        <a:p>
          <a:endParaRPr lang="en-US"/>
        </a:p>
      </dgm:t>
    </dgm:pt>
    <dgm:pt modelId="{07AF3D68-08F8-47FE-84CF-DC974ADE57A5}" type="pres">
      <dgm:prSet presAssocID="{496865DC-9E72-4C8D-893A-12BA67C31E2D}" presName="hierRoot4" presStyleCnt="0"/>
      <dgm:spPr/>
    </dgm:pt>
    <dgm:pt modelId="{F5F4B632-1795-4283-B580-5D6F4B7012E9}" type="pres">
      <dgm:prSet presAssocID="{496865DC-9E72-4C8D-893A-12BA67C31E2D}" presName="composite4" presStyleCnt="0"/>
      <dgm:spPr/>
    </dgm:pt>
    <dgm:pt modelId="{0A0D6A3E-D0FB-4026-8C41-3938728B9613}" type="pres">
      <dgm:prSet presAssocID="{496865DC-9E72-4C8D-893A-12BA67C31E2D}" presName="background4" presStyleLbl="node4" presStyleIdx="2" presStyleCnt="4"/>
      <dgm:spPr/>
    </dgm:pt>
    <dgm:pt modelId="{43447AFD-334D-42FD-B774-99BD2B8B007B}" type="pres">
      <dgm:prSet presAssocID="{496865DC-9E72-4C8D-893A-12BA67C31E2D}" presName="text4" presStyleLbl="fgAcc4" presStyleIdx="2" presStyleCnt="4">
        <dgm:presLayoutVars>
          <dgm:chPref val="3"/>
        </dgm:presLayoutVars>
      </dgm:prSet>
      <dgm:spPr/>
      <dgm:t>
        <a:bodyPr/>
        <a:lstStyle/>
        <a:p>
          <a:endParaRPr lang="en-US"/>
        </a:p>
      </dgm:t>
    </dgm:pt>
    <dgm:pt modelId="{31398BB1-A14C-42E7-81BD-1D574F543D1B}" type="pres">
      <dgm:prSet presAssocID="{496865DC-9E72-4C8D-893A-12BA67C31E2D}" presName="hierChild5" presStyleCnt="0"/>
      <dgm:spPr/>
    </dgm:pt>
    <dgm:pt modelId="{83E558F1-01D7-4C63-ABBC-E7ABBD94CE46}" type="pres">
      <dgm:prSet presAssocID="{4FC93DDC-EB50-42C1-8852-6423DBC0706B}" presName="Name17" presStyleLbl="parChTrans1D3" presStyleIdx="3" presStyleCnt="4"/>
      <dgm:spPr/>
      <dgm:t>
        <a:bodyPr/>
        <a:lstStyle/>
        <a:p>
          <a:endParaRPr lang="en-US"/>
        </a:p>
      </dgm:t>
    </dgm:pt>
    <dgm:pt modelId="{718A72BC-AF63-4753-A267-FED717751D8C}" type="pres">
      <dgm:prSet presAssocID="{2F16E24E-55C8-42AA-8DEF-7E13563FD9A9}" presName="hierRoot3" presStyleCnt="0"/>
      <dgm:spPr/>
    </dgm:pt>
    <dgm:pt modelId="{E4E72807-0E65-4046-AC61-A338ED409144}" type="pres">
      <dgm:prSet presAssocID="{2F16E24E-55C8-42AA-8DEF-7E13563FD9A9}" presName="composite3" presStyleCnt="0"/>
      <dgm:spPr/>
    </dgm:pt>
    <dgm:pt modelId="{E07C4D1D-01E3-4B9C-9781-651C8C9AA103}" type="pres">
      <dgm:prSet presAssocID="{2F16E24E-55C8-42AA-8DEF-7E13563FD9A9}" presName="background3" presStyleLbl="node3" presStyleIdx="3" presStyleCnt="4"/>
      <dgm:spPr/>
    </dgm:pt>
    <dgm:pt modelId="{746A6379-EB29-4C27-AB98-27524014509D}" type="pres">
      <dgm:prSet presAssocID="{2F16E24E-55C8-42AA-8DEF-7E13563FD9A9}" presName="text3" presStyleLbl="fgAcc3" presStyleIdx="3" presStyleCnt="4">
        <dgm:presLayoutVars>
          <dgm:chPref val="3"/>
        </dgm:presLayoutVars>
      </dgm:prSet>
      <dgm:spPr/>
      <dgm:t>
        <a:bodyPr/>
        <a:lstStyle/>
        <a:p>
          <a:endParaRPr lang="en-US"/>
        </a:p>
      </dgm:t>
    </dgm:pt>
    <dgm:pt modelId="{0A5CD55A-4BBE-4F04-BA5F-67E1BDE03623}" type="pres">
      <dgm:prSet presAssocID="{2F16E24E-55C8-42AA-8DEF-7E13563FD9A9}" presName="hierChild4" presStyleCnt="0"/>
      <dgm:spPr/>
    </dgm:pt>
    <dgm:pt modelId="{B9161628-08ED-4CB5-B1E8-172E7B511415}" type="pres">
      <dgm:prSet presAssocID="{7CB00F24-341B-4ECA-8176-FEC592F6CA84}" presName="Name23" presStyleLbl="parChTrans1D4" presStyleIdx="3" presStyleCnt="4"/>
      <dgm:spPr/>
      <dgm:t>
        <a:bodyPr/>
        <a:lstStyle/>
        <a:p>
          <a:endParaRPr lang="en-US"/>
        </a:p>
      </dgm:t>
    </dgm:pt>
    <dgm:pt modelId="{8F2DBBFA-E06D-4016-9D3F-71CFA1927DC0}" type="pres">
      <dgm:prSet presAssocID="{71582F4B-3DEB-48EE-A98B-C002178592AD}" presName="hierRoot4" presStyleCnt="0"/>
      <dgm:spPr/>
    </dgm:pt>
    <dgm:pt modelId="{32F45BF8-2E17-43EF-8987-7A64397B1C84}" type="pres">
      <dgm:prSet presAssocID="{71582F4B-3DEB-48EE-A98B-C002178592AD}" presName="composite4" presStyleCnt="0"/>
      <dgm:spPr/>
    </dgm:pt>
    <dgm:pt modelId="{041FA22C-7612-459C-AB6A-71B517E5FDC9}" type="pres">
      <dgm:prSet presAssocID="{71582F4B-3DEB-48EE-A98B-C002178592AD}" presName="background4" presStyleLbl="node4" presStyleIdx="3" presStyleCnt="4"/>
      <dgm:spPr/>
    </dgm:pt>
    <dgm:pt modelId="{86CAABBC-3855-4143-8BCA-41A6BCA72946}" type="pres">
      <dgm:prSet presAssocID="{71582F4B-3DEB-48EE-A98B-C002178592AD}" presName="text4" presStyleLbl="fgAcc4" presStyleIdx="3" presStyleCnt="4">
        <dgm:presLayoutVars>
          <dgm:chPref val="3"/>
        </dgm:presLayoutVars>
      </dgm:prSet>
      <dgm:spPr/>
      <dgm:t>
        <a:bodyPr/>
        <a:lstStyle/>
        <a:p>
          <a:endParaRPr lang="en-US"/>
        </a:p>
      </dgm:t>
    </dgm:pt>
    <dgm:pt modelId="{E7399CB2-F375-463F-B7E4-DA550F1FEA0D}" type="pres">
      <dgm:prSet presAssocID="{71582F4B-3DEB-48EE-A98B-C002178592AD}" presName="hierChild5" presStyleCnt="0"/>
      <dgm:spPr/>
    </dgm:pt>
    <dgm:pt modelId="{44366039-5521-4F09-9384-C41BB1AEE96E}" type="pres">
      <dgm:prSet presAssocID="{C8A27506-B421-43F8-A361-606F163BB396}" presName="Name10" presStyleLbl="parChTrans1D2" presStyleIdx="1" presStyleCnt="2"/>
      <dgm:spPr/>
      <dgm:t>
        <a:bodyPr/>
        <a:lstStyle/>
        <a:p>
          <a:endParaRPr lang="en-US"/>
        </a:p>
      </dgm:t>
    </dgm:pt>
    <dgm:pt modelId="{0FBAE621-06FB-48C6-AFBD-4E3A69D708C8}" type="pres">
      <dgm:prSet presAssocID="{603B50C9-6980-4C97-88A6-67D96824E7A2}" presName="hierRoot2" presStyleCnt="0"/>
      <dgm:spPr/>
    </dgm:pt>
    <dgm:pt modelId="{ECA91EAE-B138-4F89-8773-3129122E84BC}" type="pres">
      <dgm:prSet presAssocID="{603B50C9-6980-4C97-88A6-67D96824E7A2}" presName="composite2" presStyleCnt="0"/>
      <dgm:spPr/>
    </dgm:pt>
    <dgm:pt modelId="{F225ED97-91A9-492D-A3D8-5AC6EFA5BC72}" type="pres">
      <dgm:prSet presAssocID="{603B50C9-6980-4C97-88A6-67D96824E7A2}" presName="background2" presStyleLbl="node2" presStyleIdx="1" presStyleCnt="2"/>
      <dgm:spPr/>
    </dgm:pt>
    <dgm:pt modelId="{C9BC5732-F08E-4FCB-B3B5-69C1C0E0795C}" type="pres">
      <dgm:prSet presAssocID="{603B50C9-6980-4C97-88A6-67D96824E7A2}" presName="text2" presStyleLbl="fgAcc2" presStyleIdx="1" presStyleCnt="2" custScaleX="142690">
        <dgm:presLayoutVars>
          <dgm:chPref val="3"/>
        </dgm:presLayoutVars>
      </dgm:prSet>
      <dgm:spPr/>
      <dgm:t>
        <a:bodyPr/>
        <a:lstStyle/>
        <a:p>
          <a:endParaRPr lang="en-US"/>
        </a:p>
      </dgm:t>
    </dgm:pt>
    <dgm:pt modelId="{24A782CB-BB6B-4C04-98BE-E68146DD3A24}" type="pres">
      <dgm:prSet presAssocID="{603B50C9-6980-4C97-88A6-67D96824E7A2}" presName="hierChild3" presStyleCnt="0"/>
      <dgm:spPr/>
    </dgm:pt>
  </dgm:ptLst>
  <dgm:cxnLst>
    <dgm:cxn modelId="{27E37251-836F-4ED4-98BB-C8C89599D578}" type="presOf" srcId="{CC3CE003-5EDB-456F-9AE5-A92F1E5F83E7}" destId="{F29A2A9C-E81C-4003-90DB-04AA4B12BBF3}" srcOrd="0" destOrd="0" presId="urn:microsoft.com/office/officeart/2005/8/layout/hierarchy1"/>
    <dgm:cxn modelId="{975B7DF3-D796-40D2-9F03-5D24E1A2F2EA}" type="presOf" srcId="{21A14A7D-D894-4683-8804-23E8C50DC889}" destId="{CC323038-5699-41CC-8056-9A5E55CED71D}" srcOrd="0" destOrd="0" presId="urn:microsoft.com/office/officeart/2005/8/layout/hierarchy1"/>
    <dgm:cxn modelId="{6CE1DD2A-5D22-4D69-AB1B-43FB22FC1E59}" type="presOf" srcId="{2F16E24E-55C8-42AA-8DEF-7E13563FD9A9}" destId="{746A6379-EB29-4C27-AB98-27524014509D}" srcOrd="0" destOrd="0" presId="urn:microsoft.com/office/officeart/2005/8/layout/hierarchy1"/>
    <dgm:cxn modelId="{FDD87321-4ED8-4B0B-AFA0-E33554E877A2}" type="presOf" srcId="{496865DC-9E72-4C8D-893A-12BA67C31E2D}" destId="{43447AFD-334D-42FD-B774-99BD2B8B007B}" srcOrd="0" destOrd="0" presId="urn:microsoft.com/office/officeart/2005/8/layout/hierarchy1"/>
    <dgm:cxn modelId="{6ABC5053-9787-49DF-AC0F-78D30264FD71}" srcId="{67DD4697-1AE3-4F6D-ABC8-06796F3BBFB7}" destId="{7341DC13-B526-4885-9154-72BFA428EAF3}" srcOrd="2" destOrd="0" parTransId="{E27C4739-B8ED-48D4-9790-5C66DE714BEC}" sibTransId="{CD97D28B-7E45-4BE1-AC15-8A87D7F05CE8}"/>
    <dgm:cxn modelId="{3D13DDF8-B02B-4E4E-8622-67ECD662EF47}" type="presOf" srcId="{67DD4697-1AE3-4F6D-ABC8-06796F3BBFB7}" destId="{8C0FBFA8-9DD9-4F2F-B9B0-7923D43FB52B}" srcOrd="0" destOrd="0" presId="urn:microsoft.com/office/officeart/2005/8/layout/hierarchy1"/>
    <dgm:cxn modelId="{49D8C0E6-67DF-4234-B0DA-75ECFA0C2469}" type="presOf" srcId="{772EA89F-8B2D-4254-BCB2-5A7179D7559A}" destId="{2DA82E8E-0FFE-43A3-9CA4-459DD1C3B499}" srcOrd="0" destOrd="0" presId="urn:microsoft.com/office/officeart/2005/8/layout/hierarchy1"/>
    <dgm:cxn modelId="{FCE600D2-74C3-4809-A14B-D3695195E29A}" type="presOf" srcId="{7341DC13-B526-4885-9154-72BFA428EAF3}" destId="{0F5FC4D8-D3B4-4BA7-B471-E411E66C67A3}" srcOrd="0" destOrd="0" presId="urn:microsoft.com/office/officeart/2005/8/layout/hierarchy1"/>
    <dgm:cxn modelId="{0A4DE410-63C0-4C58-887E-FE5D1B58F09F}" type="presOf" srcId="{BBAF4531-23E8-4CDA-A4FB-DA547A6C1A6B}" destId="{4E140436-6CC8-4744-93CB-7B443AC173D8}" srcOrd="0" destOrd="0" presId="urn:microsoft.com/office/officeart/2005/8/layout/hierarchy1"/>
    <dgm:cxn modelId="{9F2C3B2E-C35D-4BF5-B780-1359CB113ADA}" type="presOf" srcId="{4FC93DDC-EB50-42C1-8852-6423DBC0706B}" destId="{83E558F1-01D7-4C63-ABBC-E7ABBD94CE46}" srcOrd="0" destOrd="0" presId="urn:microsoft.com/office/officeart/2005/8/layout/hierarchy1"/>
    <dgm:cxn modelId="{FF0D274B-0D86-4E33-BA58-EBC72AFBBBD0}" type="presOf" srcId="{37A75E54-C38D-43C8-B00A-E6F1FABAB30C}" destId="{BC8FA8AB-4109-4AE4-964E-6A44945E6F01}" srcOrd="0" destOrd="0" presId="urn:microsoft.com/office/officeart/2005/8/layout/hierarchy1"/>
    <dgm:cxn modelId="{00636770-DFE7-43E3-9AA8-CF2BA2CE352D}" srcId="{67DD4697-1AE3-4F6D-ABC8-06796F3BBFB7}" destId="{954DA7ED-A64A-4CDF-8E3F-0AC6570FACFE}" srcOrd="1" destOrd="0" parTransId="{846A5198-EE3F-44F4-B4A4-3A8FCDD3C471}" sibTransId="{202C8F3C-2507-4644-8DB1-51819F3A46E0}"/>
    <dgm:cxn modelId="{E8E4DB7F-E799-4568-A700-FCF9282FAC87}" type="presOf" srcId="{603B50C9-6980-4C97-88A6-67D96824E7A2}" destId="{C9BC5732-F08E-4FCB-B3B5-69C1C0E0795C}" srcOrd="0" destOrd="0" presId="urn:microsoft.com/office/officeart/2005/8/layout/hierarchy1"/>
    <dgm:cxn modelId="{C0E80088-07A2-4C73-97C8-7CB9274CF108}" srcId="{2F16E24E-55C8-42AA-8DEF-7E13563FD9A9}" destId="{71582F4B-3DEB-48EE-A98B-C002178592AD}" srcOrd="0" destOrd="0" parTransId="{7CB00F24-341B-4ECA-8176-FEC592F6CA84}" sibTransId="{22EBE102-D87C-4B75-8D61-20DF653BA7DB}"/>
    <dgm:cxn modelId="{ABA256E3-BE83-4F43-BC80-EB495EEEE757}" type="presOf" srcId="{7CB00F24-341B-4ECA-8176-FEC592F6CA84}" destId="{B9161628-08ED-4CB5-B1E8-172E7B511415}" srcOrd="0" destOrd="0" presId="urn:microsoft.com/office/officeart/2005/8/layout/hierarchy1"/>
    <dgm:cxn modelId="{C077132A-54CD-4D30-BEF8-44C3A426133E}" type="presOf" srcId="{954DA7ED-A64A-4CDF-8E3F-0AC6570FACFE}" destId="{190722BA-A34E-45DA-842C-844A340E635E}" srcOrd="0" destOrd="0" presId="urn:microsoft.com/office/officeart/2005/8/layout/hierarchy1"/>
    <dgm:cxn modelId="{6165E8A1-1EDC-45CE-B063-24434D796DDA}" srcId="{BBAF4531-23E8-4CDA-A4FB-DA547A6C1A6B}" destId="{67DD4697-1AE3-4F6D-ABC8-06796F3BBFB7}" srcOrd="0" destOrd="0" parTransId="{CC3CE003-5EDB-456F-9AE5-A92F1E5F83E7}" sibTransId="{57EA0197-8DD7-4D8F-95DF-F9E8B5E78B72}"/>
    <dgm:cxn modelId="{17D90018-6A8A-44CD-A8CE-674F75415161}" type="presOf" srcId="{E27C4739-B8ED-48D4-9790-5C66DE714BEC}" destId="{E671F619-4465-4581-A2E7-5E5CF7AD05CB}" srcOrd="0" destOrd="0" presId="urn:microsoft.com/office/officeart/2005/8/layout/hierarchy1"/>
    <dgm:cxn modelId="{B2D98678-710D-41DF-8BF5-1AD5A1E3EE91}" type="presOf" srcId="{1A9BC38A-E1B4-4936-8235-CD7800C9E8E2}" destId="{BD183386-427E-461D-B911-3E72BE9E8BB4}" srcOrd="0" destOrd="0" presId="urn:microsoft.com/office/officeart/2005/8/layout/hierarchy1"/>
    <dgm:cxn modelId="{E43707B1-02E5-4701-A4A7-253F75B880F4}" type="presOf" srcId="{E3B1D87E-57FB-4F49-A3C0-D47504A65024}" destId="{D3544F1F-AFF0-4E46-B88A-3ACD7A6C76A7}" srcOrd="0" destOrd="0" presId="urn:microsoft.com/office/officeart/2005/8/layout/hierarchy1"/>
    <dgm:cxn modelId="{67B36EA8-14D4-415D-9C07-5439A2957364}" srcId="{51C51C01-7BDB-4F0E-A217-1DBBC69207B9}" destId="{BBAF4531-23E8-4CDA-A4FB-DA547A6C1A6B}" srcOrd="0" destOrd="0" parTransId="{87264FD6-E98C-4998-AE82-64D5BBDF0C71}" sibTransId="{EFE165FC-12E6-4993-986D-138981531F45}"/>
    <dgm:cxn modelId="{74EFF79F-D3B6-462F-889C-BB7B1E9CFCD6}" srcId="{954DA7ED-A64A-4CDF-8E3F-0AC6570FACFE}" destId="{52A995BF-072A-4335-9CAD-5BA0C488AF01}" srcOrd="0" destOrd="0" parTransId="{772EA89F-8B2D-4254-BCB2-5A7179D7559A}" sibTransId="{8B20D7DA-6303-4257-9A0C-13D0C46FA9C7}"/>
    <dgm:cxn modelId="{2A3AC8AC-0D0A-42E4-A162-6856CE916188}" type="presOf" srcId="{52A995BF-072A-4335-9CAD-5BA0C488AF01}" destId="{CCE3AC1C-C4BA-415D-84E7-97DAF4BFF582}" srcOrd="0" destOrd="0" presId="urn:microsoft.com/office/officeart/2005/8/layout/hierarchy1"/>
    <dgm:cxn modelId="{4193C561-9EA3-4977-AA32-2C718DA18421}" srcId="{7341DC13-B526-4885-9154-72BFA428EAF3}" destId="{496865DC-9E72-4C8D-893A-12BA67C31E2D}" srcOrd="0" destOrd="0" parTransId="{1A9BC38A-E1B4-4936-8235-CD7800C9E8E2}" sibTransId="{ADF97353-14B2-4A43-BDF2-7E33A80F7C97}"/>
    <dgm:cxn modelId="{6812CAE7-278A-4405-9A41-616EB62E1316}" type="presOf" srcId="{C8A27506-B421-43F8-A361-606F163BB396}" destId="{44366039-5521-4F09-9384-C41BB1AEE96E}" srcOrd="0" destOrd="0" presId="urn:microsoft.com/office/officeart/2005/8/layout/hierarchy1"/>
    <dgm:cxn modelId="{981DEA37-5421-4681-9771-3D5031AB6241}" srcId="{67DD4697-1AE3-4F6D-ABC8-06796F3BBFB7}" destId="{2F16E24E-55C8-42AA-8DEF-7E13563FD9A9}" srcOrd="3" destOrd="0" parTransId="{4FC93DDC-EB50-42C1-8852-6423DBC0706B}" sibTransId="{138CB102-C17F-481F-9C14-7173EFCE53BB}"/>
    <dgm:cxn modelId="{44AD8DFE-C996-4B73-B49A-7DCA41AAD19B}" type="presOf" srcId="{71582F4B-3DEB-48EE-A98B-C002178592AD}" destId="{86CAABBC-3855-4143-8BCA-41A6BCA72946}" srcOrd="0" destOrd="0" presId="urn:microsoft.com/office/officeart/2005/8/layout/hierarchy1"/>
    <dgm:cxn modelId="{2C53B835-A21E-45EE-A160-9FD76EA4875B}" type="presOf" srcId="{51C51C01-7BDB-4F0E-A217-1DBBC69207B9}" destId="{F7CCAD3D-E416-4D86-88C3-8D5B55D630A3}" srcOrd="0" destOrd="0" presId="urn:microsoft.com/office/officeart/2005/8/layout/hierarchy1"/>
    <dgm:cxn modelId="{65A7A166-5DB9-4484-B273-B08D4B2BE626}" type="presOf" srcId="{33D7C794-7932-4E72-9846-EA3A402E4F53}" destId="{96E1E9FF-FBD4-43A6-9F89-554442080C9C}" srcOrd="0" destOrd="0" presId="urn:microsoft.com/office/officeart/2005/8/layout/hierarchy1"/>
    <dgm:cxn modelId="{EAB1CBDE-0800-4845-A20E-C45FDE7461AA}" srcId="{BBAF4531-23E8-4CDA-A4FB-DA547A6C1A6B}" destId="{603B50C9-6980-4C97-88A6-67D96824E7A2}" srcOrd="1" destOrd="0" parTransId="{C8A27506-B421-43F8-A361-606F163BB396}" sibTransId="{8ED042FF-E9BF-4DED-9680-9D7174DAF29C}"/>
    <dgm:cxn modelId="{98CA7CD7-0EC0-4772-8565-44A8DB3506D8}" srcId="{33D7C794-7932-4E72-9846-EA3A402E4F53}" destId="{21A14A7D-D894-4683-8804-23E8C50DC889}" srcOrd="0" destOrd="0" parTransId="{E3B1D87E-57FB-4F49-A3C0-D47504A65024}" sibTransId="{38BDF27F-026F-49BE-8C98-2C8CFBEA4545}"/>
    <dgm:cxn modelId="{DF5C89B4-B541-4317-859A-6448D712CB2E}" srcId="{67DD4697-1AE3-4F6D-ABC8-06796F3BBFB7}" destId="{33D7C794-7932-4E72-9846-EA3A402E4F53}" srcOrd="0" destOrd="0" parTransId="{37A75E54-C38D-43C8-B00A-E6F1FABAB30C}" sibTransId="{B070AE8D-9C9E-4F50-B0A4-46BD934FB8BB}"/>
    <dgm:cxn modelId="{F710C1CD-2CE2-4C61-91F9-0BC845310D65}" type="presOf" srcId="{846A5198-EE3F-44F4-B4A4-3A8FCDD3C471}" destId="{7E38A091-3D67-4F82-8600-752307EA94B8}" srcOrd="0" destOrd="0" presId="urn:microsoft.com/office/officeart/2005/8/layout/hierarchy1"/>
    <dgm:cxn modelId="{D753099D-B315-40BA-A429-6E3B90A60237}" type="presParOf" srcId="{F7CCAD3D-E416-4D86-88C3-8D5B55D630A3}" destId="{DDF15D98-F98F-4986-9BD5-93F55314C742}" srcOrd="0" destOrd="0" presId="urn:microsoft.com/office/officeart/2005/8/layout/hierarchy1"/>
    <dgm:cxn modelId="{3E14D316-143E-45AC-A1EA-5D31DE719F39}" type="presParOf" srcId="{DDF15D98-F98F-4986-9BD5-93F55314C742}" destId="{CED49979-98B8-4B09-A7C7-0EA5DEBA7D41}" srcOrd="0" destOrd="0" presId="urn:microsoft.com/office/officeart/2005/8/layout/hierarchy1"/>
    <dgm:cxn modelId="{BC7F69C8-7836-43CB-A0CD-2FC45440036D}" type="presParOf" srcId="{CED49979-98B8-4B09-A7C7-0EA5DEBA7D41}" destId="{13791C30-9526-406C-A5B6-3675CF712D65}" srcOrd="0" destOrd="0" presId="urn:microsoft.com/office/officeart/2005/8/layout/hierarchy1"/>
    <dgm:cxn modelId="{00C0EB74-9CCA-45C7-9167-06B95CF1F2D2}" type="presParOf" srcId="{CED49979-98B8-4B09-A7C7-0EA5DEBA7D41}" destId="{4E140436-6CC8-4744-93CB-7B443AC173D8}" srcOrd="1" destOrd="0" presId="urn:microsoft.com/office/officeart/2005/8/layout/hierarchy1"/>
    <dgm:cxn modelId="{4E4DDF93-1871-4FD8-94F8-AEB9BFC556EB}" type="presParOf" srcId="{DDF15D98-F98F-4986-9BD5-93F55314C742}" destId="{0965C3AB-ABF1-42B0-90E4-B27B3EBCC655}" srcOrd="1" destOrd="0" presId="urn:microsoft.com/office/officeart/2005/8/layout/hierarchy1"/>
    <dgm:cxn modelId="{834EF4A4-0E85-46BA-A419-C244DAF8078D}" type="presParOf" srcId="{0965C3AB-ABF1-42B0-90E4-B27B3EBCC655}" destId="{F29A2A9C-E81C-4003-90DB-04AA4B12BBF3}" srcOrd="0" destOrd="0" presId="urn:microsoft.com/office/officeart/2005/8/layout/hierarchy1"/>
    <dgm:cxn modelId="{51067222-124B-4933-B91A-BD7D395D7B5D}" type="presParOf" srcId="{0965C3AB-ABF1-42B0-90E4-B27B3EBCC655}" destId="{9C488B34-97DB-4FAB-B9F4-D31D541B8916}" srcOrd="1" destOrd="0" presId="urn:microsoft.com/office/officeart/2005/8/layout/hierarchy1"/>
    <dgm:cxn modelId="{5C71A3FD-E0CF-4BDA-AA0E-29B804129450}" type="presParOf" srcId="{9C488B34-97DB-4FAB-B9F4-D31D541B8916}" destId="{C19A767D-177D-48C9-84F1-EF4EEB9837E3}" srcOrd="0" destOrd="0" presId="urn:microsoft.com/office/officeart/2005/8/layout/hierarchy1"/>
    <dgm:cxn modelId="{35A942A7-7E5A-413E-A91A-5C56DB6EF8CE}" type="presParOf" srcId="{C19A767D-177D-48C9-84F1-EF4EEB9837E3}" destId="{C313850F-25E8-4619-AEB4-7D2074ED6810}" srcOrd="0" destOrd="0" presId="urn:microsoft.com/office/officeart/2005/8/layout/hierarchy1"/>
    <dgm:cxn modelId="{8DBA9342-A728-4B67-A8B8-9323CAA14310}" type="presParOf" srcId="{C19A767D-177D-48C9-84F1-EF4EEB9837E3}" destId="{8C0FBFA8-9DD9-4F2F-B9B0-7923D43FB52B}" srcOrd="1" destOrd="0" presId="urn:microsoft.com/office/officeart/2005/8/layout/hierarchy1"/>
    <dgm:cxn modelId="{99D855DC-3CE8-48F0-B49A-06C80F7CD4C5}" type="presParOf" srcId="{9C488B34-97DB-4FAB-B9F4-D31D541B8916}" destId="{9D5AA3EB-DCE7-4052-904C-879923CA16BC}" srcOrd="1" destOrd="0" presId="urn:microsoft.com/office/officeart/2005/8/layout/hierarchy1"/>
    <dgm:cxn modelId="{10508F43-6E9D-4753-81EE-AFC07BD10546}" type="presParOf" srcId="{9D5AA3EB-DCE7-4052-904C-879923CA16BC}" destId="{BC8FA8AB-4109-4AE4-964E-6A44945E6F01}" srcOrd="0" destOrd="0" presId="urn:microsoft.com/office/officeart/2005/8/layout/hierarchy1"/>
    <dgm:cxn modelId="{F16A2B95-C7F0-40D1-8F62-21C0EE083ACC}" type="presParOf" srcId="{9D5AA3EB-DCE7-4052-904C-879923CA16BC}" destId="{F05EEAEB-25B2-424C-9689-AEE7E1276EB1}" srcOrd="1" destOrd="0" presId="urn:microsoft.com/office/officeart/2005/8/layout/hierarchy1"/>
    <dgm:cxn modelId="{EC354836-9337-4611-932F-94AB31BA0003}" type="presParOf" srcId="{F05EEAEB-25B2-424C-9689-AEE7E1276EB1}" destId="{9528B60A-705E-46F4-BC65-6E58969AC516}" srcOrd="0" destOrd="0" presId="urn:microsoft.com/office/officeart/2005/8/layout/hierarchy1"/>
    <dgm:cxn modelId="{3BDAE147-6882-4698-8CD4-7544FC814311}" type="presParOf" srcId="{9528B60A-705E-46F4-BC65-6E58969AC516}" destId="{E71F722C-86BC-47C0-93D2-9795FDE096CB}" srcOrd="0" destOrd="0" presId="urn:microsoft.com/office/officeart/2005/8/layout/hierarchy1"/>
    <dgm:cxn modelId="{9FB62B3E-DD63-4D51-A314-8F815BA618F6}" type="presParOf" srcId="{9528B60A-705E-46F4-BC65-6E58969AC516}" destId="{96E1E9FF-FBD4-43A6-9F89-554442080C9C}" srcOrd="1" destOrd="0" presId="urn:microsoft.com/office/officeart/2005/8/layout/hierarchy1"/>
    <dgm:cxn modelId="{FBFFC979-01B5-4630-9F64-A4F3D1ED98D9}" type="presParOf" srcId="{F05EEAEB-25B2-424C-9689-AEE7E1276EB1}" destId="{9E495CFD-921B-4C6A-AAD5-AE6B161F425B}" srcOrd="1" destOrd="0" presId="urn:microsoft.com/office/officeart/2005/8/layout/hierarchy1"/>
    <dgm:cxn modelId="{2FC7145A-6522-4728-A8FC-D94CB32FEF53}" type="presParOf" srcId="{9E495CFD-921B-4C6A-AAD5-AE6B161F425B}" destId="{D3544F1F-AFF0-4E46-B88A-3ACD7A6C76A7}" srcOrd="0" destOrd="0" presId="urn:microsoft.com/office/officeart/2005/8/layout/hierarchy1"/>
    <dgm:cxn modelId="{00368FD3-78D4-4322-9059-8063D9439959}" type="presParOf" srcId="{9E495CFD-921B-4C6A-AAD5-AE6B161F425B}" destId="{11F73501-B8B6-4E37-9A30-91A86442DA5E}" srcOrd="1" destOrd="0" presId="urn:microsoft.com/office/officeart/2005/8/layout/hierarchy1"/>
    <dgm:cxn modelId="{BD9B1E31-433E-4C26-98EC-5328200DF243}" type="presParOf" srcId="{11F73501-B8B6-4E37-9A30-91A86442DA5E}" destId="{DD73B853-D298-46D5-935F-05D89DBF647C}" srcOrd="0" destOrd="0" presId="urn:microsoft.com/office/officeart/2005/8/layout/hierarchy1"/>
    <dgm:cxn modelId="{E39DC5FF-7D9D-402D-B10D-2CA8F2ABCCDC}" type="presParOf" srcId="{DD73B853-D298-46D5-935F-05D89DBF647C}" destId="{831F3A29-4C60-455E-918B-2E5EAFE9EE02}" srcOrd="0" destOrd="0" presId="urn:microsoft.com/office/officeart/2005/8/layout/hierarchy1"/>
    <dgm:cxn modelId="{9E6D7D3F-D6D3-4223-839F-D7CCEB32BAB3}" type="presParOf" srcId="{DD73B853-D298-46D5-935F-05D89DBF647C}" destId="{CC323038-5699-41CC-8056-9A5E55CED71D}" srcOrd="1" destOrd="0" presId="urn:microsoft.com/office/officeart/2005/8/layout/hierarchy1"/>
    <dgm:cxn modelId="{CB854513-87FB-4379-8977-D5887A62C6FB}" type="presParOf" srcId="{11F73501-B8B6-4E37-9A30-91A86442DA5E}" destId="{82B85C54-72F8-42E0-9984-5BEDB1C54B9B}" srcOrd="1" destOrd="0" presId="urn:microsoft.com/office/officeart/2005/8/layout/hierarchy1"/>
    <dgm:cxn modelId="{57DCA55D-DCF9-4738-84BB-CBD21B1513EC}" type="presParOf" srcId="{9D5AA3EB-DCE7-4052-904C-879923CA16BC}" destId="{7E38A091-3D67-4F82-8600-752307EA94B8}" srcOrd="2" destOrd="0" presId="urn:microsoft.com/office/officeart/2005/8/layout/hierarchy1"/>
    <dgm:cxn modelId="{FB9E4A2F-69FC-4FCC-BE43-48EE0A1A4806}" type="presParOf" srcId="{9D5AA3EB-DCE7-4052-904C-879923CA16BC}" destId="{39C153D5-372F-48D5-AFA0-66DB1008EF28}" srcOrd="3" destOrd="0" presId="urn:microsoft.com/office/officeart/2005/8/layout/hierarchy1"/>
    <dgm:cxn modelId="{04D8BA09-E0E3-465F-879A-FBE54BD21FD8}" type="presParOf" srcId="{39C153D5-372F-48D5-AFA0-66DB1008EF28}" destId="{0E77337F-1F36-4C36-ABE5-4D4E85189353}" srcOrd="0" destOrd="0" presId="urn:microsoft.com/office/officeart/2005/8/layout/hierarchy1"/>
    <dgm:cxn modelId="{BD8A8131-2DA7-408D-A1B7-8269991D460E}" type="presParOf" srcId="{0E77337F-1F36-4C36-ABE5-4D4E85189353}" destId="{9E1EEBAB-4047-4044-9600-8334781A103E}" srcOrd="0" destOrd="0" presId="urn:microsoft.com/office/officeart/2005/8/layout/hierarchy1"/>
    <dgm:cxn modelId="{C8FAF041-9675-4486-8017-42D9DB3C8E7F}" type="presParOf" srcId="{0E77337F-1F36-4C36-ABE5-4D4E85189353}" destId="{190722BA-A34E-45DA-842C-844A340E635E}" srcOrd="1" destOrd="0" presId="urn:microsoft.com/office/officeart/2005/8/layout/hierarchy1"/>
    <dgm:cxn modelId="{BB0F8DB9-DDED-42E5-AD27-A309D62186DC}" type="presParOf" srcId="{39C153D5-372F-48D5-AFA0-66DB1008EF28}" destId="{8445C21F-4732-4301-BAF4-88656A07EAE9}" srcOrd="1" destOrd="0" presId="urn:microsoft.com/office/officeart/2005/8/layout/hierarchy1"/>
    <dgm:cxn modelId="{36BD590C-E88C-48DD-A1DF-D971120F676B}" type="presParOf" srcId="{8445C21F-4732-4301-BAF4-88656A07EAE9}" destId="{2DA82E8E-0FFE-43A3-9CA4-459DD1C3B499}" srcOrd="0" destOrd="0" presId="urn:microsoft.com/office/officeart/2005/8/layout/hierarchy1"/>
    <dgm:cxn modelId="{39C20270-E491-45D3-B588-14ABA9C6CF23}" type="presParOf" srcId="{8445C21F-4732-4301-BAF4-88656A07EAE9}" destId="{A46B5525-BBFE-4E95-A0F9-843C385B54C1}" srcOrd="1" destOrd="0" presId="urn:microsoft.com/office/officeart/2005/8/layout/hierarchy1"/>
    <dgm:cxn modelId="{AD8A7380-F45E-4225-B818-5761C53096BA}" type="presParOf" srcId="{A46B5525-BBFE-4E95-A0F9-843C385B54C1}" destId="{6142A99C-771A-4A1B-B635-CD8E7232956B}" srcOrd="0" destOrd="0" presId="urn:microsoft.com/office/officeart/2005/8/layout/hierarchy1"/>
    <dgm:cxn modelId="{F881DFD4-FA3A-4DD0-A794-A3A46365BCE3}" type="presParOf" srcId="{6142A99C-771A-4A1B-B635-CD8E7232956B}" destId="{6D987AFB-52A6-4C8E-B3F0-C46FB729B7F0}" srcOrd="0" destOrd="0" presId="urn:microsoft.com/office/officeart/2005/8/layout/hierarchy1"/>
    <dgm:cxn modelId="{E0DA5393-B97E-4E65-941D-2D5214808909}" type="presParOf" srcId="{6142A99C-771A-4A1B-B635-CD8E7232956B}" destId="{CCE3AC1C-C4BA-415D-84E7-97DAF4BFF582}" srcOrd="1" destOrd="0" presId="urn:microsoft.com/office/officeart/2005/8/layout/hierarchy1"/>
    <dgm:cxn modelId="{E90BF534-A12A-4799-AD56-2BD1C18EB8DE}" type="presParOf" srcId="{A46B5525-BBFE-4E95-A0F9-843C385B54C1}" destId="{88466D18-83A6-4182-A424-BDE2741EFB1A}" srcOrd="1" destOrd="0" presId="urn:microsoft.com/office/officeart/2005/8/layout/hierarchy1"/>
    <dgm:cxn modelId="{A40DAF02-B69E-4677-9CF7-32A77F9D10C3}" type="presParOf" srcId="{9D5AA3EB-DCE7-4052-904C-879923CA16BC}" destId="{E671F619-4465-4581-A2E7-5E5CF7AD05CB}" srcOrd="4" destOrd="0" presId="urn:microsoft.com/office/officeart/2005/8/layout/hierarchy1"/>
    <dgm:cxn modelId="{7E689EBF-13EA-4998-9ECC-66BEE57CDCD8}" type="presParOf" srcId="{9D5AA3EB-DCE7-4052-904C-879923CA16BC}" destId="{0BE50B70-16DC-4877-843B-11F114DB4B08}" srcOrd="5" destOrd="0" presId="urn:microsoft.com/office/officeart/2005/8/layout/hierarchy1"/>
    <dgm:cxn modelId="{C3B1ED39-9F17-4280-99D5-D529E1E97FB1}" type="presParOf" srcId="{0BE50B70-16DC-4877-843B-11F114DB4B08}" destId="{C125D7F3-5A7C-4CDE-801E-8A6044AE4F6E}" srcOrd="0" destOrd="0" presId="urn:microsoft.com/office/officeart/2005/8/layout/hierarchy1"/>
    <dgm:cxn modelId="{4F2291C5-CFC3-4365-91F2-9D26624C34B8}" type="presParOf" srcId="{C125D7F3-5A7C-4CDE-801E-8A6044AE4F6E}" destId="{C33C33F9-D339-4084-AB12-3254E48C184B}" srcOrd="0" destOrd="0" presId="urn:microsoft.com/office/officeart/2005/8/layout/hierarchy1"/>
    <dgm:cxn modelId="{37B095D2-65D3-4A2C-A433-EA8E180337F7}" type="presParOf" srcId="{C125D7F3-5A7C-4CDE-801E-8A6044AE4F6E}" destId="{0F5FC4D8-D3B4-4BA7-B471-E411E66C67A3}" srcOrd="1" destOrd="0" presId="urn:microsoft.com/office/officeart/2005/8/layout/hierarchy1"/>
    <dgm:cxn modelId="{1B7AB047-78ED-4D6C-B35D-0776BCC231E1}" type="presParOf" srcId="{0BE50B70-16DC-4877-843B-11F114DB4B08}" destId="{04C55C9F-0932-443A-8D49-18DBA25269FF}" srcOrd="1" destOrd="0" presId="urn:microsoft.com/office/officeart/2005/8/layout/hierarchy1"/>
    <dgm:cxn modelId="{3CB8712D-8CC7-482B-8836-C2666B8B4F4E}" type="presParOf" srcId="{04C55C9F-0932-443A-8D49-18DBA25269FF}" destId="{BD183386-427E-461D-B911-3E72BE9E8BB4}" srcOrd="0" destOrd="0" presId="urn:microsoft.com/office/officeart/2005/8/layout/hierarchy1"/>
    <dgm:cxn modelId="{713E141F-1CAA-4C8C-9CA7-1C6196477BF6}" type="presParOf" srcId="{04C55C9F-0932-443A-8D49-18DBA25269FF}" destId="{07AF3D68-08F8-47FE-84CF-DC974ADE57A5}" srcOrd="1" destOrd="0" presId="urn:microsoft.com/office/officeart/2005/8/layout/hierarchy1"/>
    <dgm:cxn modelId="{247D3B36-54B9-4BBF-B52F-7559F666B787}" type="presParOf" srcId="{07AF3D68-08F8-47FE-84CF-DC974ADE57A5}" destId="{F5F4B632-1795-4283-B580-5D6F4B7012E9}" srcOrd="0" destOrd="0" presId="urn:microsoft.com/office/officeart/2005/8/layout/hierarchy1"/>
    <dgm:cxn modelId="{A2E16E10-7B23-45EA-B0E9-1B8CE5F8E5A9}" type="presParOf" srcId="{F5F4B632-1795-4283-B580-5D6F4B7012E9}" destId="{0A0D6A3E-D0FB-4026-8C41-3938728B9613}" srcOrd="0" destOrd="0" presId="urn:microsoft.com/office/officeart/2005/8/layout/hierarchy1"/>
    <dgm:cxn modelId="{DA685BEE-3C7B-4FCC-95CD-3835CCE5C436}" type="presParOf" srcId="{F5F4B632-1795-4283-B580-5D6F4B7012E9}" destId="{43447AFD-334D-42FD-B774-99BD2B8B007B}" srcOrd="1" destOrd="0" presId="urn:microsoft.com/office/officeart/2005/8/layout/hierarchy1"/>
    <dgm:cxn modelId="{ACE7C04C-ABB9-4A96-BF78-1ECAE9A6C26D}" type="presParOf" srcId="{07AF3D68-08F8-47FE-84CF-DC974ADE57A5}" destId="{31398BB1-A14C-42E7-81BD-1D574F543D1B}" srcOrd="1" destOrd="0" presId="urn:microsoft.com/office/officeart/2005/8/layout/hierarchy1"/>
    <dgm:cxn modelId="{FE4CD849-B10D-40C4-88C2-E7EB19C7141F}" type="presParOf" srcId="{9D5AA3EB-DCE7-4052-904C-879923CA16BC}" destId="{83E558F1-01D7-4C63-ABBC-E7ABBD94CE46}" srcOrd="6" destOrd="0" presId="urn:microsoft.com/office/officeart/2005/8/layout/hierarchy1"/>
    <dgm:cxn modelId="{0F66D3B7-D530-49D1-B000-8470A88C75BB}" type="presParOf" srcId="{9D5AA3EB-DCE7-4052-904C-879923CA16BC}" destId="{718A72BC-AF63-4753-A267-FED717751D8C}" srcOrd="7" destOrd="0" presId="urn:microsoft.com/office/officeart/2005/8/layout/hierarchy1"/>
    <dgm:cxn modelId="{74DECB8A-AF37-4726-BE3F-D8A0355E75CE}" type="presParOf" srcId="{718A72BC-AF63-4753-A267-FED717751D8C}" destId="{E4E72807-0E65-4046-AC61-A338ED409144}" srcOrd="0" destOrd="0" presId="urn:microsoft.com/office/officeart/2005/8/layout/hierarchy1"/>
    <dgm:cxn modelId="{929D20F7-025A-4DA7-97CE-D162D9B78783}" type="presParOf" srcId="{E4E72807-0E65-4046-AC61-A338ED409144}" destId="{E07C4D1D-01E3-4B9C-9781-651C8C9AA103}" srcOrd="0" destOrd="0" presId="urn:microsoft.com/office/officeart/2005/8/layout/hierarchy1"/>
    <dgm:cxn modelId="{C7BA5414-F3BE-41F0-9282-FBC3CF7CE63F}" type="presParOf" srcId="{E4E72807-0E65-4046-AC61-A338ED409144}" destId="{746A6379-EB29-4C27-AB98-27524014509D}" srcOrd="1" destOrd="0" presId="urn:microsoft.com/office/officeart/2005/8/layout/hierarchy1"/>
    <dgm:cxn modelId="{4CDA36A3-5EFE-4D13-9F97-61A48FDC46D9}" type="presParOf" srcId="{718A72BC-AF63-4753-A267-FED717751D8C}" destId="{0A5CD55A-4BBE-4F04-BA5F-67E1BDE03623}" srcOrd="1" destOrd="0" presId="urn:microsoft.com/office/officeart/2005/8/layout/hierarchy1"/>
    <dgm:cxn modelId="{8F6C3A28-A369-4A75-82F7-BC4C3A8CD88A}" type="presParOf" srcId="{0A5CD55A-4BBE-4F04-BA5F-67E1BDE03623}" destId="{B9161628-08ED-4CB5-B1E8-172E7B511415}" srcOrd="0" destOrd="0" presId="urn:microsoft.com/office/officeart/2005/8/layout/hierarchy1"/>
    <dgm:cxn modelId="{299F5B68-D238-4485-A22B-487F0049FBFE}" type="presParOf" srcId="{0A5CD55A-4BBE-4F04-BA5F-67E1BDE03623}" destId="{8F2DBBFA-E06D-4016-9D3F-71CFA1927DC0}" srcOrd="1" destOrd="0" presId="urn:microsoft.com/office/officeart/2005/8/layout/hierarchy1"/>
    <dgm:cxn modelId="{9D432F91-DAA2-48A9-9FA9-8F6112C97298}" type="presParOf" srcId="{8F2DBBFA-E06D-4016-9D3F-71CFA1927DC0}" destId="{32F45BF8-2E17-43EF-8987-7A64397B1C84}" srcOrd="0" destOrd="0" presId="urn:microsoft.com/office/officeart/2005/8/layout/hierarchy1"/>
    <dgm:cxn modelId="{B2633199-7A49-4887-95B4-0F31701C1C13}" type="presParOf" srcId="{32F45BF8-2E17-43EF-8987-7A64397B1C84}" destId="{041FA22C-7612-459C-AB6A-71B517E5FDC9}" srcOrd="0" destOrd="0" presId="urn:microsoft.com/office/officeart/2005/8/layout/hierarchy1"/>
    <dgm:cxn modelId="{3A58EA1C-F818-4A8A-96F2-2B3E67781D11}" type="presParOf" srcId="{32F45BF8-2E17-43EF-8987-7A64397B1C84}" destId="{86CAABBC-3855-4143-8BCA-41A6BCA72946}" srcOrd="1" destOrd="0" presId="urn:microsoft.com/office/officeart/2005/8/layout/hierarchy1"/>
    <dgm:cxn modelId="{9F21732A-E600-4EAF-9E5A-7767A11F65F6}" type="presParOf" srcId="{8F2DBBFA-E06D-4016-9D3F-71CFA1927DC0}" destId="{E7399CB2-F375-463F-B7E4-DA550F1FEA0D}" srcOrd="1" destOrd="0" presId="urn:microsoft.com/office/officeart/2005/8/layout/hierarchy1"/>
    <dgm:cxn modelId="{61189051-A9E8-4B33-BFA8-64BDAC3E0574}" type="presParOf" srcId="{0965C3AB-ABF1-42B0-90E4-B27B3EBCC655}" destId="{44366039-5521-4F09-9384-C41BB1AEE96E}" srcOrd="2" destOrd="0" presId="urn:microsoft.com/office/officeart/2005/8/layout/hierarchy1"/>
    <dgm:cxn modelId="{FB8AA006-B60A-484C-B5C4-281E8FD6944D}" type="presParOf" srcId="{0965C3AB-ABF1-42B0-90E4-B27B3EBCC655}" destId="{0FBAE621-06FB-48C6-AFBD-4E3A69D708C8}" srcOrd="3" destOrd="0" presId="urn:microsoft.com/office/officeart/2005/8/layout/hierarchy1"/>
    <dgm:cxn modelId="{EE81E606-69DA-4B8F-9840-9E2B4EA1A37C}" type="presParOf" srcId="{0FBAE621-06FB-48C6-AFBD-4E3A69D708C8}" destId="{ECA91EAE-B138-4F89-8773-3129122E84BC}" srcOrd="0" destOrd="0" presId="urn:microsoft.com/office/officeart/2005/8/layout/hierarchy1"/>
    <dgm:cxn modelId="{A934CBD2-9055-4461-B3E5-2B5A870E6012}" type="presParOf" srcId="{ECA91EAE-B138-4F89-8773-3129122E84BC}" destId="{F225ED97-91A9-492D-A3D8-5AC6EFA5BC72}" srcOrd="0" destOrd="0" presId="urn:microsoft.com/office/officeart/2005/8/layout/hierarchy1"/>
    <dgm:cxn modelId="{1C6F5F8F-8A76-4CEC-A016-822D839235EE}" type="presParOf" srcId="{ECA91EAE-B138-4F89-8773-3129122E84BC}" destId="{C9BC5732-F08E-4FCB-B3B5-69C1C0E0795C}" srcOrd="1" destOrd="0" presId="urn:microsoft.com/office/officeart/2005/8/layout/hierarchy1"/>
    <dgm:cxn modelId="{E86731F2-2B68-4423-B12F-6269F0226D88}" type="presParOf" srcId="{0FBAE621-06FB-48C6-AFBD-4E3A69D708C8}" destId="{24A782CB-BB6B-4C04-98BE-E68146DD3A24}"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4366039-5521-4F09-9384-C41BB1AEE96E}">
      <dsp:nvSpPr>
        <dsp:cNvPr id="0" name=""/>
        <dsp:cNvSpPr/>
      </dsp:nvSpPr>
      <dsp:spPr>
        <a:xfrm>
          <a:off x="5249744" y="1045991"/>
          <a:ext cx="1569653" cy="478571"/>
        </a:xfrm>
        <a:custGeom>
          <a:avLst/>
          <a:gdLst/>
          <a:ahLst/>
          <a:cxnLst/>
          <a:rect l="0" t="0" r="0" b="0"/>
          <a:pathLst>
            <a:path>
              <a:moveTo>
                <a:pt x="0" y="0"/>
              </a:moveTo>
              <a:lnTo>
                <a:pt x="0" y="326132"/>
              </a:lnTo>
              <a:lnTo>
                <a:pt x="1569653" y="326132"/>
              </a:lnTo>
              <a:lnTo>
                <a:pt x="1569653" y="47857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161628-08ED-4CB5-B1E8-172E7B511415}">
      <dsp:nvSpPr>
        <dsp:cNvPr id="0" name=""/>
        <dsp:cNvSpPr/>
      </dsp:nvSpPr>
      <dsp:spPr>
        <a:xfrm>
          <a:off x="6863977" y="4092943"/>
          <a:ext cx="91440" cy="478571"/>
        </a:xfrm>
        <a:custGeom>
          <a:avLst/>
          <a:gdLst/>
          <a:ahLst/>
          <a:cxnLst/>
          <a:rect l="0" t="0" r="0" b="0"/>
          <a:pathLst>
            <a:path>
              <a:moveTo>
                <a:pt x="45720" y="0"/>
              </a:moveTo>
              <a:lnTo>
                <a:pt x="45720" y="4785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E558F1-01D7-4C63-ABBC-E7ABBD94CE46}">
      <dsp:nvSpPr>
        <dsp:cNvPr id="0" name=""/>
        <dsp:cNvSpPr/>
      </dsp:nvSpPr>
      <dsp:spPr>
        <a:xfrm>
          <a:off x="3892914" y="2569467"/>
          <a:ext cx="3016783" cy="478571"/>
        </a:xfrm>
        <a:custGeom>
          <a:avLst/>
          <a:gdLst/>
          <a:ahLst/>
          <a:cxnLst/>
          <a:rect l="0" t="0" r="0" b="0"/>
          <a:pathLst>
            <a:path>
              <a:moveTo>
                <a:pt x="0" y="0"/>
              </a:moveTo>
              <a:lnTo>
                <a:pt x="0" y="326132"/>
              </a:lnTo>
              <a:lnTo>
                <a:pt x="3016783" y="326132"/>
              </a:lnTo>
              <a:lnTo>
                <a:pt x="3016783" y="4785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183386-427E-461D-B911-3E72BE9E8BB4}">
      <dsp:nvSpPr>
        <dsp:cNvPr id="0" name=""/>
        <dsp:cNvSpPr/>
      </dsp:nvSpPr>
      <dsp:spPr>
        <a:xfrm>
          <a:off x="4852788" y="4092943"/>
          <a:ext cx="91440" cy="478571"/>
        </a:xfrm>
        <a:custGeom>
          <a:avLst/>
          <a:gdLst/>
          <a:ahLst/>
          <a:cxnLst/>
          <a:rect l="0" t="0" r="0" b="0"/>
          <a:pathLst>
            <a:path>
              <a:moveTo>
                <a:pt x="45720" y="0"/>
              </a:moveTo>
              <a:lnTo>
                <a:pt x="45720" y="4785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71F619-4465-4581-A2E7-5E5CF7AD05CB}">
      <dsp:nvSpPr>
        <dsp:cNvPr id="0" name=""/>
        <dsp:cNvSpPr/>
      </dsp:nvSpPr>
      <dsp:spPr>
        <a:xfrm>
          <a:off x="3892914" y="2569467"/>
          <a:ext cx="1005594" cy="478571"/>
        </a:xfrm>
        <a:custGeom>
          <a:avLst/>
          <a:gdLst/>
          <a:ahLst/>
          <a:cxnLst/>
          <a:rect l="0" t="0" r="0" b="0"/>
          <a:pathLst>
            <a:path>
              <a:moveTo>
                <a:pt x="0" y="0"/>
              </a:moveTo>
              <a:lnTo>
                <a:pt x="0" y="326132"/>
              </a:lnTo>
              <a:lnTo>
                <a:pt x="1005594" y="326132"/>
              </a:lnTo>
              <a:lnTo>
                <a:pt x="1005594" y="4785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A82E8E-0FFE-43A3-9CA4-459DD1C3B499}">
      <dsp:nvSpPr>
        <dsp:cNvPr id="0" name=""/>
        <dsp:cNvSpPr/>
      </dsp:nvSpPr>
      <dsp:spPr>
        <a:xfrm>
          <a:off x="2841599" y="4092943"/>
          <a:ext cx="91440" cy="478571"/>
        </a:xfrm>
        <a:custGeom>
          <a:avLst/>
          <a:gdLst/>
          <a:ahLst/>
          <a:cxnLst/>
          <a:rect l="0" t="0" r="0" b="0"/>
          <a:pathLst>
            <a:path>
              <a:moveTo>
                <a:pt x="45720" y="0"/>
              </a:moveTo>
              <a:lnTo>
                <a:pt x="45720" y="4785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38A091-3D67-4F82-8600-752307EA94B8}">
      <dsp:nvSpPr>
        <dsp:cNvPr id="0" name=""/>
        <dsp:cNvSpPr/>
      </dsp:nvSpPr>
      <dsp:spPr>
        <a:xfrm>
          <a:off x="2887319" y="2569467"/>
          <a:ext cx="1005594" cy="478571"/>
        </a:xfrm>
        <a:custGeom>
          <a:avLst/>
          <a:gdLst/>
          <a:ahLst/>
          <a:cxnLst/>
          <a:rect l="0" t="0" r="0" b="0"/>
          <a:pathLst>
            <a:path>
              <a:moveTo>
                <a:pt x="1005594" y="0"/>
              </a:moveTo>
              <a:lnTo>
                <a:pt x="1005594" y="326132"/>
              </a:lnTo>
              <a:lnTo>
                <a:pt x="0" y="326132"/>
              </a:lnTo>
              <a:lnTo>
                <a:pt x="0" y="4785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544F1F-AFF0-4E46-B88A-3ACD7A6C76A7}">
      <dsp:nvSpPr>
        <dsp:cNvPr id="0" name=""/>
        <dsp:cNvSpPr/>
      </dsp:nvSpPr>
      <dsp:spPr>
        <a:xfrm>
          <a:off x="830410" y="4092943"/>
          <a:ext cx="91440" cy="478571"/>
        </a:xfrm>
        <a:custGeom>
          <a:avLst/>
          <a:gdLst/>
          <a:ahLst/>
          <a:cxnLst/>
          <a:rect l="0" t="0" r="0" b="0"/>
          <a:pathLst>
            <a:path>
              <a:moveTo>
                <a:pt x="45720" y="0"/>
              </a:moveTo>
              <a:lnTo>
                <a:pt x="45720" y="4785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8FA8AB-4109-4AE4-964E-6A44945E6F01}">
      <dsp:nvSpPr>
        <dsp:cNvPr id="0" name=""/>
        <dsp:cNvSpPr/>
      </dsp:nvSpPr>
      <dsp:spPr>
        <a:xfrm>
          <a:off x="876130" y="2569467"/>
          <a:ext cx="3016783" cy="478571"/>
        </a:xfrm>
        <a:custGeom>
          <a:avLst/>
          <a:gdLst/>
          <a:ahLst/>
          <a:cxnLst/>
          <a:rect l="0" t="0" r="0" b="0"/>
          <a:pathLst>
            <a:path>
              <a:moveTo>
                <a:pt x="3016783" y="0"/>
              </a:moveTo>
              <a:lnTo>
                <a:pt x="3016783" y="326132"/>
              </a:lnTo>
              <a:lnTo>
                <a:pt x="0" y="326132"/>
              </a:lnTo>
              <a:lnTo>
                <a:pt x="0" y="4785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9A2A9C-E81C-4003-90DB-04AA4B12BBF3}">
      <dsp:nvSpPr>
        <dsp:cNvPr id="0" name=""/>
        <dsp:cNvSpPr/>
      </dsp:nvSpPr>
      <dsp:spPr>
        <a:xfrm>
          <a:off x="3892914" y="1045991"/>
          <a:ext cx="1356830" cy="478571"/>
        </a:xfrm>
        <a:custGeom>
          <a:avLst/>
          <a:gdLst/>
          <a:ahLst/>
          <a:cxnLst/>
          <a:rect l="0" t="0" r="0" b="0"/>
          <a:pathLst>
            <a:path>
              <a:moveTo>
                <a:pt x="1356830" y="0"/>
              </a:moveTo>
              <a:lnTo>
                <a:pt x="1356830" y="326132"/>
              </a:lnTo>
              <a:lnTo>
                <a:pt x="0" y="326132"/>
              </a:lnTo>
              <a:lnTo>
                <a:pt x="0" y="47857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3791C30-9526-406C-A5B6-3675CF712D65}">
      <dsp:nvSpPr>
        <dsp:cNvPr id="0" name=""/>
        <dsp:cNvSpPr/>
      </dsp:nvSpPr>
      <dsp:spPr>
        <a:xfrm>
          <a:off x="4426985" y="1087"/>
          <a:ext cx="1645518" cy="10449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140436-6CC8-4744-93CB-7B443AC173D8}">
      <dsp:nvSpPr>
        <dsp:cNvPr id="0" name=""/>
        <dsp:cNvSpPr/>
      </dsp:nvSpPr>
      <dsp:spPr>
        <a:xfrm>
          <a:off x="4609820" y="174781"/>
          <a:ext cx="1645518" cy="104490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dirty="0" smtClean="0"/>
            <a:t>Poxviridae</a:t>
          </a:r>
          <a:endParaRPr lang="en-US" sz="2500" kern="1200" dirty="0"/>
        </a:p>
      </dsp:txBody>
      <dsp:txXfrm>
        <a:off x="4609820" y="174781"/>
        <a:ext cx="1645518" cy="1044904"/>
      </dsp:txXfrm>
    </dsp:sp>
    <dsp:sp modelId="{C313850F-25E8-4619-AEB4-7D2074ED6810}">
      <dsp:nvSpPr>
        <dsp:cNvPr id="0" name=""/>
        <dsp:cNvSpPr/>
      </dsp:nvSpPr>
      <dsp:spPr>
        <a:xfrm>
          <a:off x="2506096" y="1524563"/>
          <a:ext cx="2773636" cy="10449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0FBFA8-9DD9-4F2F-B9B0-7923D43FB52B}">
      <dsp:nvSpPr>
        <dsp:cNvPr id="0" name=""/>
        <dsp:cNvSpPr/>
      </dsp:nvSpPr>
      <dsp:spPr>
        <a:xfrm>
          <a:off x="2688931" y="1698256"/>
          <a:ext cx="2773636" cy="104490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err="1" smtClean="0"/>
            <a:t>Chordopoxvirinae</a:t>
          </a:r>
          <a:r>
            <a:rPr lang="en-US" sz="1500" kern="1200" dirty="0" smtClean="0"/>
            <a:t> (</a:t>
          </a:r>
          <a:r>
            <a:rPr lang="en-US" sz="1800" kern="1200" dirty="0" smtClean="0"/>
            <a:t>poxviruses</a:t>
          </a:r>
          <a:r>
            <a:rPr lang="en-US" sz="1500" kern="1200" dirty="0" smtClean="0"/>
            <a:t> of </a:t>
          </a:r>
          <a:r>
            <a:rPr lang="en-US" sz="1800" kern="1200" dirty="0" smtClean="0"/>
            <a:t>vertebrates</a:t>
          </a:r>
          <a:r>
            <a:rPr lang="en-US" sz="1500" kern="1200" dirty="0" smtClean="0"/>
            <a:t>)</a:t>
          </a:r>
          <a:endParaRPr lang="en-US" sz="1500" kern="1200" dirty="0"/>
        </a:p>
      </dsp:txBody>
      <dsp:txXfrm>
        <a:off x="2688931" y="1698256"/>
        <a:ext cx="2773636" cy="1044904"/>
      </dsp:txXfrm>
    </dsp:sp>
    <dsp:sp modelId="{E71F722C-86BC-47C0-93D2-9795FDE096CB}">
      <dsp:nvSpPr>
        <dsp:cNvPr id="0" name=""/>
        <dsp:cNvSpPr/>
      </dsp:nvSpPr>
      <dsp:spPr>
        <a:xfrm>
          <a:off x="53371" y="3048038"/>
          <a:ext cx="1645518" cy="10449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6E1E9FF-FBD4-43A6-9F89-554442080C9C}">
      <dsp:nvSpPr>
        <dsp:cNvPr id="0" name=""/>
        <dsp:cNvSpPr/>
      </dsp:nvSpPr>
      <dsp:spPr>
        <a:xfrm>
          <a:off x="236207" y="3221732"/>
          <a:ext cx="1645518" cy="104490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err="1" smtClean="0"/>
            <a:t>Orthopoxvirus</a:t>
          </a:r>
          <a:endParaRPr lang="en-US" sz="1500" kern="1200" dirty="0"/>
        </a:p>
      </dsp:txBody>
      <dsp:txXfrm>
        <a:off x="236207" y="3221732"/>
        <a:ext cx="1645518" cy="1044904"/>
      </dsp:txXfrm>
    </dsp:sp>
    <dsp:sp modelId="{831F3A29-4C60-455E-918B-2E5EAFE9EE02}">
      <dsp:nvSpPr>
        <dsp:cNvPr id="0" name=""/>
        <dsp:cNvSpPr/>
      </dsp:nvSpPr>
      <dsp:spPr>
        <a:xfrm>
          <a:off x="53371" y="4571514"/>
          <a:ext cx="1645518" cy="10449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323038-5699-41CC-8056-9A5E55CED71D}">
      <dsp:nvSpPr>
        <dsp:cNvPr id="0" name=""/>
        <dsp:cNvSpPr/>
      </dsp:nvSpPr>
      <dsp:spPr>
        <a:xfrm>
          <a:off x="236207" y="4745208"/>
          <a:ext cx="1645518" cy="104490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err="1" smtClean="0"/>
            <a:t>Molluscipoxvirus</a:t>
          </a:r>
          <a:endParaRPr lang="en-US" sz="1800" kern="1200" dirty="0" smtClean="0"/>
        </a:p>
      </dsp:txBody>
      <dsp:txXfrm>
        <a:off x="236207" y="4745208"/>
        <a:ext cx="1645518" cy="1044904"/>
      </dsp:txXfrm>
    </dsp:sp>
    <dsp:sp modelId="{9E1EEBAB-4047-4044-9600-8334781A103E}">
      <dsp:nvSpPr>
        <dsp:cNvPr id="0" name=""/>
        <dsp:cNvSpPr/>
      </dsp:nvSpPr>
      <dsp:spPr>
        <a:xfrm>
          <a:off x="2064560" y="3048038"/>
          <a:ext cx="1645518" cy="10449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90722BA-A34E-45DA-842C-844A340E635E}">
      <dsp:nvSpPr>
        <dsp:cNvPr id="0" name=""/>
        <dsp:cNvSpPr/>
      </dsp:nvSpPr>
      <dsp:spPr>
        <a:xfrm>
          <a:off x="2247396" y="3221732"/>
          <a:ext cx="1645518" cy="104490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err="1" smtClean="0"/>
            <a:t>Capripoxvirus</a:t>
          </a:r>
          <a:endParaRPr lang="en-US" sz="1800" kern="1200" dirty="0" smtClean="0"/>
        </a:p>
      </dsp:txBody>
      <dsp:txXfrm>
        <a:off x="2247396" y="3221732"/>
        <a:ext cx="1645518" cy="1044904"/>
      </dsp:txXfrm>
    </dsp:sp>
    <dsp:sp modelId="{6D987AFB-52A6-4C8E-B3F0-C46FB729B7F0}">
      <dsp:nvSpPr>
        <dsp:cNvPr id="0" name=""/>
        <dsp:cNvSpPr/>
      </dsp:nvSpPr>
      <dsp:spPr>
        <a:xfrm>
          <a:off x="2064560" y="4571514"/>
          <a:ext cx="1645518" cy="10449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E3AC1C-C4BA-415D-84E7-97DAF4BFF582}">
      <dsp:nvSpPr>
        <dsp:cNvPr id="0" name=""/>
        <dsp:cNvSpPr/>
      </dsp:nvSpPr>
      <dsp:spPr>
        <a:xfrm>
          <a:off x="2247396" y="4745208"/>
          <a:ext cx="1645518" cy="104490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err="1" smtClean="0"/>
            <a:t>Yatapoxvirus</a:t>
          </a:r>
          <a:endParaRPr lang="en-US" sz="1800" kern="1200" dirty="0" smtClean="0"/>
        </a:p>
      </dsp:txBody>
      <dsp:txXfrm>
        <a:off x="2247396" y="4745208"/>
        <a:ext cx="1645518" cy="1044904"/>
      </dsp:txXfrm>
    </dsp:sp>
    <dsp:sp modelId="{C33C33F9-D339-4084-AB12-3254E48C184B}">
      <dsp:nvSpPr>
        <dsp:cNvPr id="0" name=""/>
        <dsp:cNvSpPr/>
      </dsp:nvSpPr>
      <dsp:spPr>
        <a:xfrm>
          <a:off x="4075749" y="3048038"/>
          <a:ext cx="1645518" cy="10449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5FC4D8-D3B4-4BA7-B471-E411E66C67A3}">
      <dsp:nvSpPr>
        <dsp:cNvPr id="0" name=""/>
        <dsp:cNvSpPr/>
      </dsp:nvSpPr>
      <dsp:spPr>
        <a:xfrm>
          <a:off x="4258584" y="3221732"/>
          <a:ext cx="1645518" cy="104490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err="1" smtClean="0"/>
            <a:t>Suipoxvirus</a:t>
          </a:r>
          <a:endParaRPr lang="en-US" sz="1800" kern="1200" dirty="0" smtClean="0"/>
        </a:p>
      </dsp:txBody>
      <dsp:txXfrm>
        <a:off x="4258584" y="3221732"/>
        <a:ext cx="1645518" cy="1044904"/>
      </dsp:txXfrm>
    </dsp:sp>
    <dsp:sp modelId="{0A0D6A3E-D0FB-4026-8C41-3938728B9613}">
      <dsp:nvSpPr>
        <dsp:cNvPr id="0" name=""/>
        <dsp:cNvSpPr/>
      </dsp:nvSpPr>
      <dsp:spPr>
        <a:xfrm>
          <a:off x="4075749" y="4571514"/>
          <a:ext cx="1645518" cy="10449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447AFD-334D-42FD-B774-99BD2B8B007B}">
      <dsp:nvSpPr>
        <dsp:cNvPr id="0" name=""/>
        <dsp:cNvSpPr/>
      </dsp:nvSpPr>
      <dsp:spPr>
        <a:xfrm>
          <a:off x="4258584" y="4745208"/>
          <a:ext cx="1645518" cy="104490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err="1" smtClean="0"/>
            <a:t>Avipoxvirus</a:t>
          </a:r>
          <a:endParaRPr lang="en-US" sz="1800" kern="1200" dirty="0" smtClean="0"/>
        </a:p>
      </dsp:txBody>
      <dsp:txXfrm>
        <a:off x="4258584" y="4745208"/>
        <a:ext cx="1645518" cy="1044904"/>
      </dsp:txXfrm>
    </dsp:sp>
    <dsp:sp modelId="{E07C4D1D-01E3-4B9C-9781-651C8C9AA103}">
      <dsp:nvSpPr>
        <dsp:cNvPr id="0" name=""/>
        <dsp:cNvSpPr/>
      </dsp:nvSpPr>
      <dsp:spPr>
        <a:xfrm>
          <a:off x="6086938" y="3048038"/>
          <a:ext cx="1645518" cy="10449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46A6379-EB29-4C27-AB98-27524014509D}">
      <dsp:nvSpPr>
        <dsp:cNvPr id="0" name=""/>
        <dsp:cNvSpPr/>
      </dsp:nvSpPr>
      <dsp:spPr>
        <a:xfrm>
          <a:off x="6269773" y="3221732"/>
          <a:ext cx="1645518" cy="104490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err="1" smtClean="0"/>
            <a:t>Leporipoxvirus</a:t>
          </a:r>
          <a:endParaRPr lang="en-US" sz="1800" kern="1200" dirty="0" smtClean="0"/>
        </a:p>
      </dsp:txBody>
      <dsp:txXfrm>
        <a:off x="6269773" y="3221732"/>
        <a:ext cx="1645518" cy="1044904"/>
      </dsp:txXfrm>
    </dsp:sp>
    <dsp:sp modelId="{041FA22C-7612-459C-AB6A-71B517E5FDC9}">
      <dsp:nvSpPr>
        <dsp:cNvPr id="0" name=""/>
        <dsp:cNvSpPr/>
      </dsp:nvSpPr>
      <dsp:spPr>
        <a:xfrm>
          <a:off x="6086938" y="4571514"/>
          <a:ext cx="1645518" cy="10449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CAABBC-3855-4143-8BCA-41A6BCA72946}">
      <dsp:nvSpPr>
        <dsp:cNvPr id="0" name=""/>
        <dsp:cNvSpPr/>
      </dsp:nvSpPr>
      <dsp:spPr>
        <a:xfrm>
          <a:off x="6269773" y="4745208"/>
          <a:ext cx="1645518" cy="104490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err="1" smtClean="0"/>
            <a:t>Parapoxvirus</a:t>
          </a:r>
          <a:endParaRPr lang="en-US" sz="1800" kern="1200" dirty="0" smtClean="0"/>
        </a:p>
      </dsp:txBody>
      <dsp:txXfrm>
        <a:off x="6269773" y="4745208"/>
        <a:ext cx="1645518" cy="1044904"/>
      </dsp:txXfrm>
    </dsp:sp>
    <dsp:sp modelId="{F225ED97-91A9-492D-A3D8-5AC6EFA5BC72}">
      <dsp:nvSpPr>
        <dsp:cNvPr id="0" name=""/>
        <dsp:cNvSpPr/>
      </dsp:nvSpPr>
      <dsp:spPr>
        <a:xfrm>
          <a:off x="5645402" y="1524563"/>
          <a:ext cx="2347989" cy="10449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BC5732-F08E-4FCB-B3B5-69C1C0E0795C}">
      <dsp:nvSpPr>
        <dsp:cNvPr id="0" name=""/>
        <dsp:cNvSpPr/>
      </dsp:nvSpPr>
      <dsp:spPr>
        <a:xfrm>
          <a:off x="5828238" y="1698256"/>
          <a:ext cx="2347989" cy="104490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err="1" smtClean="0"/>
            <a:t>Entomopoxvirinae</a:t>
          </a:r>
          <a:r>
            <a:rPr lang="en-US" sz="1500" kern="1200" dirty="0" smtClean="0"/>
            <a:t> (</a:t>
          </a:r>
          <a:r>
            <a:rPr lang="en-US" sz="1800" kern="1200" dirty="0" smtClean="0"/>
            <a:t>poxviruses</a:t>
          </a:r>
          <a:r>
            <a:rPr lang="en-US" sz="1500" kern="1200" dirty="0" smtClean="0"/>
            <a:t> of </a:t>
          </a:r>
          <a:r>
            <a:rPr lang="en-US" sz="1800" kern="1200" dirty="0" smtClean="0"/>
            <a:t>insects</a:t>
          </a:r>
          <a:r>
            <a:rPr lang="en-US" sz="1500" kern="1200" dirty="0" smtClean="0"/>
            <a:t>)</a:t>
          </a:r>
          <a:endParaRPr lang="en-US" sz="1500" kern="1200" dirty="0"/>
        </a:p>
      </dsp:txBody>
      <dsp:txXfrm>
        <a:off x="5828238" y="1698256"/>
        <a:ext cx="2347989" cy="104490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Family: Poxviridae</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The multiplication takes place in the cytoplasm in special viroplasm factories and produce </a:t>
            </a:r>
            <a:r>
              <a:rPr lang="en-US" dirty="0" smtClean="0">
                <a:solidFill>
                  <a:srgbClr val="FF0000"/>
                </a:solidFill>
              </a:rPr>
              <a:t>B type inclusion bodies</a:t>
            </a:r>
            <a:r>
              <a:rPr lang="en-US" dirty="0" smtClean="0"/>
              <a:t>.</a:t>
            </a:r>
          </a:p>
          <a:p>
            <a:pPr algn="just"/>
            <a:endParaRPr lang="en-US" dirty="0" smtClean="0"/>
          </a:p>
          <a:p>
            <a:pPr algn="just"/>
            <a:r>
              <a:rPr lang="en-US" dirty="0" smtClean="0"/>
              <a:t> The </a:t>
            </a:r>
            <a:r>
              <a:rPr lang="en-US" dirty="0" err="1" smtClean="0"/>
              <a:t>cytoplasmic</a:t>
            </a:r>
            <a:r>
              <a:rPr lang="en-US" dirty="0" smtClean="0"/>
              <a:t> accumulations produce </a:t>
            </a:r>
            <a:r>
              <a:rPr lang="en-US" dirty="0" smtClean="0">
                <a:solidFill>
                  <a:srgbClr val="FF0000"/>
                </a:solidFill>
              </a:rPr>
              <a:t>A type inclusion bodies</a:t>
            </a:r>
            <a:r>
              <a:rPr lang="en-US" dirty="0" smtClean="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Transmission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by introduction of virus into small skin abrasions or directly or indirectly from a contaminated environment.</a:t>
            </a:r>
          </a:p>
          <a:p>
            <a:endParaRPr lang="en-US" dirty="0" smtClean="0"/>
          </a:p>
          <a:p>
            <a:r>
              <a:rPr lang="en-US" dirty="0" smtClean="0"/>
              <a:t>respiratory route via droplets from infected animals: </a:t>
            </a:r>
            <a:r>
              <a:rPr lang="en-US" dirty="0" err="1" smtClean="0"/>
              <a:t>eg</a:t>
            </a:r>
            <a:r>
              <a:rPr lang="en-US" dirty="0" smtClean="0"/>
              <a:t>. </a:t>
            </a:r>
            <a:r>
              <a:rPr lang="en-US" dirty="0" err="1" smtClean="0"/>
              <a:t>orf</a:t>
            </a:r>
            <a:r>
              <a:rPr lang="en-US" dirty="0" smtClean="0"/>
              <a:t> virus </a:t>
            </a:r>
          </a:p>
          <a:p>
            <a:endParaRPr lang="en-US" dirty="0" smtClean="0"/>
          </a:p>
          <a:p>
            <a:r>
              <a:rPr lang="en-US" dirty="0" smtClean="0"/>
              <a:t>mechanically by biting arthropods:  </a:t>
            </a:r>
            <a:r>
              <a:rPr lang="en-US" dirty="0" err="1" smtClean="0"/>
              <a:t>eg</a:t>
            </a:r>
            <a:r>
              <a:rPr lang="en-US" dirty="0" smtClean="0"/>
              <a:t>. </a:t>
            </a:r>
            <a:r>
              <a:rPr lang="en-US" dirty="0" err="1" smtClean="0"/>
              <a:t>Sheeppox</a:t>
            </a:r>
            <a:r>
              <a:rPr lang="en-US" dirty="0" smtClean="0"/>
              <a:t>, swinepox, </a:t>
            </a:r>
            <a:r>
              <a:rPr lang="en-US" dirty="0" err="1" smtClean="0"/>
              <a:t>fowlpox</a:t>
            </a:r>
            <a:r>
              <a:rPr lang="en-US" dirty="0" smtClean="0"/>
              <a:t>, and </a:t>
            </a:r>
            <a:r>
              <a:rPr lang="en-US" dirty="0" err="1" smtClean="0"/>
              <a:t>myxomatosis</a:t>
            </a:r>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Immunity to virus</a:t>
            </a:r>
            <a:endParaRPr lang="en-US" dirty="0"/>
          </a:p>
        </p:txBody>
      </p:sp>
      <p:sp>
        <p:nvSpPr>
          <p:cNvPr id="3" name="Content Placeholder 2"/>
          <p:cNvSpPr>
            <a:spLocks noGrp="1"/>
          </p:cNvSpPr>
          <p:nvPr>
            <p:ph idx="1"/>
          </p:nvPr>
        </p:nvSpPr>
        <p:spPr/>
        <p:txBody>
          <a:bodyPr/>
          <a:lstStyle/>
          <a:p>
            <a:r>
              <a:rPr lang="en-US" dirty="0" smtClean="0"/>
              <a:t>Both CMI and HMI critical</a:t>
            </a:r>
          </a:p>
          <a:p>
            <a:r>
              <a:rPr lang="en-US" dirty="0" smtClean="0"/>
              <a:t>CMI facilitate destruction of virus infected cells</a:t>
            </a:r>
          </a:p>
          <a:p>
            <a:r>
              <a:rPr lang="en-US" dirty="0" smtClean="0"/>
              <a:t>Neutralizing antibody are important in recovery from infection</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Virus Antigen</a:t>
            </a:r>
            <a:endParaRPr lang="en-US" dirty="0"/>
          </a:p>
        </p:txBody>
      </p:sp>
      <p:sp>
        <p:nvSpPr>
          <p:cNvPr id="3" name="Content Placeholder 2"/>
          <p:cNvSpPr>
            <a:spLocks noGrp="1"/>
          </p:cNvSpPr>
          <p:nvPr>
            <p:ph idx="1"/>
          </p:nvPr>
        </p:nvSpPr>
        <p:spPr/>
        <p:txBody>
          <a:bodyPr>
            <a:normAutofit/>
          </a:bodyPr>
          <a:lstStyle/>
          <a:p>
            <a:pPr algn="just"/>
            <a:r>
              <a:rPr lang="en-US" sz="2400" dirty="0" smtClean="0"/>
              <a:t>The virus particles are built from more than 30 structural proteins and several viral enzymes, to be used with the nucleic acid synthesis and processing which includes a DNA dependent  transcriptase.</a:t>
            </a:r>
          </a:p>
          <a:p>
            <a:pPr algn="just"/>
            <a:endParaRPr lang="en-US" sz="2400" dirty="0" smtClean="0"/>
          </a:p>
          <a:p>
            <a:pPr algn="just"/>
            <a:r>
              <a:rPr lang="en-US" sz="2400" dirty="0" smtClean="0"/>
              <a:t> There are about ten major antigens in the virus  particle, one antigen cross reacts with most pox viruses of vertebrates.</a:t>
            </a:r>
            <a:endParaRPr 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Resistance</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Poxviruses are resistant in the environment under ambient temperatures </a:t>
            </a:r>
          </a:p>
          <a:p>
            <a:pPr algn="just"/>
            <a:endParaRPr lang="en-US" dirty="0" smtClean="0"/>
          </a:p>
          <a:p>
            <a:pPr algn="just"/>
            <a:r>
              <a:rPr lang="en-US" dirty="0" smtClean="0"/>
              <a:t> may survive for many years in dried scabs or other virus-laden material.</a:t>
            </a:r>
          </a:p>
          <a:p>
            <a:pPr algn="just"/>
            <a:endParaRPr lang="en-US" dirty="0" smtClean="0"/>
          </a:p>
          <a:p>
            <a:r>
              <a:rPr lang="en-US" dirty="0" smtClean="0"/>
              <a:t>The pox viruses withstand drying for months and even storage at room temperatures. </a:t>
            </a:r>
          </a:p>
          <a:p>
            <a:endParaRPr lang="en-US" dirty="0" smtClean="0"/>
          </a:p>
          <a:p>
            <a:r>
              <a:rPr lang="en-US" dirty="0" smtClean="0"/>
              <a:t>They are destroyed by moist heat </a:t>
            </a:r>
            <a:r>
              <a:rPr lang="en-US" smtClean="0"/>
              <a:t>at 60°C </a:t>
            </a:r>
            <a:r>
              <a:rPr lang="en-US" dirty="0" smtClean="0"/>
              <a:t>within 10 minutes.</a:t>
            </a:r>
          </a:p>
          <a:p>
            <a:endParaRPr lang="en-US" dirty="0" smtClean="0"/>
          </a:p>
          <a:p>
            <a:r>
              <a:rPr lang="en-US" dirty="0" smtClean="0"/>
              <a:t> They are also resistant to many  common disinfectants.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Virus Cultivation</a:t>
            </a:r>
            <a:endParaRPr lang="en-US" dirty="0"/>
          </a:p>
        </p:txBody>
      </p:sp>
      <p:sp>
        <p:nvSpPr>
          <p:cNvPr id="3" name="Content Placeholder 2"/>
          <p:cNvSpPr>
            <a:spLocks noGrp="1"/>
          </p:cNvSpPr>
          <p:nvPr>
            <p:ph idx="1"/>
          </p:nvPr>
        </p:nvSpPr>
        <p:spPr/>
        <p:txBody>
          <a:bodyPr/>
          <a:lstStyle/>
          <a:p>
            <a:pPr algn="just"/>
            <a:r>
              <a:rPr lang="en-US" dirty="0" smtClean="0"/>
              <a:t>Most of the pox viruses grow readily in </a:t>
            </a:r>
            <a:r>
              <a:rPr lang="en-US" dirty="0" err="1" smtClean="0"/>
              <a:t>embryonated</a:t>
            </a:r>
            <a:r>
              <a:rPr lang="en-US" dirty="0" smtClean="0"/>
              <a:t> eggs and produce pocks on the </a:t>
            </a:r>
            <a:r>
              <a:rPr lang="en-US" dirty="0" err="1" smtClean="0">
                <a:solidFill>
                  <a:srgbClr val="FF0000"/>
                </a:solidFill>
              </a:rPr>
              <a:t>chorioallantoic</a:t>
            </a:r>
            <a:r>
              <a:rPr lang="en-US" dirty="0" smtClean="0">
                <a:solidFill>
                  <a:srgbClr val="FF0000"/>
                </a:solidFill>
              </a:rPr>
              <a:t> membrane</a:t>
            </a:r>
            <a:r>
              <a:rPr lang="en-US" dirty="0" smtClean="0"/>
              <a:t>. </a:t>
            </a:r>
          </a:p>
          <a:p>
            <a:pPr algn="just"/>
            <a:endParaRPr lang="en-US" dirty="0" smtClean="0"/>
          </a:p>
          <a:p>
            <a:pPr algn="just"/>
            <a:r>
              <a:rPr lang="en-US" dirty="0" smtClean="0"/>
              <a:t>They can also be cultivated in cell culture like </a:t>
            </a:r>
            <a:r>
              <a:rPr lang="en-US" dirty="0" smtClean="0">
                <a:solidFill>
                  <a:srgbClr val="FF0000"/>
                </a:solidFill>
              </a:rPr>
              <a:t>chicken embryo fibroblasts</a:t>
            </a:r>
            <a:r>
              <a:rPr lang="en-US" dirty="0" smtClean="0"/>
              <a:t>, </a:t>
            </a:r>
            <a:r>
              <a:rPr lang="en-US" dirty="0" smtClean="0">
                <a:solidFill>
                  <a:srgbClr val="FF0000"/>
                </a:solidFill>
              </a:rPr>
              <a:t>bovine kidney, rabbit kidney</a:t>
            </a:r>
            <a:r>
              <a:rPr lang="en-US" dirty="0" smtClean="0"/>
              <a:t> and </a:t>
            </a:r>
            <a:r>
              <a:rPr lang="en-US" dirty="0" err="1" smtClean="0">
                <a:solidFill>
                  <a:srgbClr val="FF0000"/>
                </a:solidFill>
              </a:rPr>
              <a:t>HeLa</a:t>
            </a:r>
            <a:r>
              <a:rPr lang="en-US" dirty="0" smtClean="0">
                <a:solidFill>
                  <a:srgbClr val="FF0000"/>
                </a:solidFill>
              </a:rPr>
              <a:t> cells</a:t>
            </a:r>
            <a:r>
              <a:rPr lang="en-US" dirty="0" smtClean="0"/>
              <a: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p:spPr>
        <p:txBody>
          <a:bodyPr>
            <a:noAutofit/>
          </a:bodyPr>
          <a:lstStyle/>
          <a:p>
            <a:r>
              <a:rPr lang="en-US" sz="5400" b="1" dirty="0" smtClean="0"/>
              <a:t>Cow Pox Virus</a:t>
            </a:r>
            <a:br>
              <a:rPr lang="en-US" sz="5400" b="1" dirty="0" smtClean="0"/>
            </a:br>
            <a:endParaRPr lang="en-IN" sz="54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Cow Pox Virus</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The cowpox is a benign contagious disease of cattle which is  distinct form the viruses of </a:t>
            </a:r>
            <a:r>
              <a:rPr lang="en-US" dirty="0" err="1" smtClean="0"/>
              <a:t>vaccinia</a:t>
            </a:r>
            <a:r>
              <a:rPr lang="en-US" dirty="0" smtClean="0"/>
              <a:t> and </a:t>
            </a:r>
            <a:r>
              <a:rPr lang="en-US" dirty="0" err="1" smtClean="0"/>
              <a:t>milkers</a:t>
            </a:r>
            <a:r>
              <a:rPr lang="en-US" dirty="0" smtClean="0"/>
              <a:t> nodule. </a:t>
            </a:r>
          </a:p>
          <a:p>
            <a:pPr algn="just"/>
            <a:endParaRPr lang="en-US" dirty="0" smtClean="0"/>
          </a:p>
          <a:p>
            <a:pPr algn="just"/>
            <a:r>
              <a:rPr lang="en-US" dirty="0" smtClean="0"/>
              <a:t>The disease occurs mostly is milking cows and the lesions restricted to particular areas of animal body like muzzle, udder, testes or scrotum on the one hand and systemic disease with pock covering the whole body on the  other hand. </a:t>
            </a:r>
          </a:p>
          <a:p>
            <a:pPr algn="just"/>
            <a:endParaRPr lang="en-US" dirty="0" smtClean="0"/>
          </a:p>
          <a:p>
            <a:pPr algn="just"/>
            <a:r>
              <a:rPr lang="en-US" dirty="0" smtClean="0"/>
              <a:t>The disease is transmitted from affected animals to human beings.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Epidemiology</a:t>
            </a:r>
            <a:endParaRPr lang="en-US" dirty="0"/>
          </a:p>
        </p:txBody>
      </p:sp>
      <p:sp>
        <p:nvSpPr>
          <p:cNvPr id="3" name="Content Placeholder 2"/>
          <p:cNvSpPr>
            <a:spLocks noGrp="1"/>
          </p:cNvSpPr>
          <p:nvPr>
            <p:ph idx="1"/>
          </p:nvPr>
        </p:nvSpPr>
        <p:spPr>
          <a:xfrm>
            <a:off x="457200" y="1295400"/>
            <a:ext cx="8229600" cy="5410200"/>
          </a:xfrm>
        </p:spPr>
        <p:txBody>
          <a:bodyPr>
            <a:normAutofit fontScale="70000" lnSpcReduction="20000"/>
          </a:bodyPr>
          <a:lstStyle/>
          <a:p>
            <a:r>
              <a:rPr lang="en-US" i="1" dirty="0" smtClean="0"/>
              <a:t>Cow pox is mostly transmitted by direct contact.</a:t>
            </a:r>
          </a:p>
          <a:p>
            <a:endParaRPr lang="en-US" i="1" dirty="0" smtClean="0"/>
          </a:p>
          <a:p>
            <a:r>
              <a:rPr lang="en-US" dirty="0" smtClean="0"/>
              <a:t>Passes into the environment through dried pustules from skin and mucous membranes, secretions from eyes, respiratory tract and digestive tract.</a:t>
            </a:r>
          </a:p>
          <a:p>
            <a:endParaRPr lang="en-US" dirty="0" smtClean="0"/>
          </a:p>
          <a:p>
            <a:r>
              <a:rPr lang="en-US" dirty="0" smtClean="0"/>
              <a:t>Enters the body through broken skin or via the mucous membranes of upper respiratory and digestive tract. </a:t>
            </a:r>
          </a:p>
          <a:p>
            <a:endParaRPr lang="en-US" dirty="0" smtClean="0"/>
          </a:p>
          <a:p>
            <a:r>
              <a:rPr lang="en-US" dirty="0" smtClean="0"/>
              <a:t>Indirectly transmitted during milking.</a:t>
            </a:r>
          </a:p>
          <a:p>
            <a:endParaRPr lang="en-US" dirty="0" smtClean="0"/>
          </a:p>
          <a:p>
            <a:r>
              <a:rPr lang="en-US" dirty="0" smtClean="0"/>
              <a:t>Also transmitted to humans, where it causes local affections in the form of pocks on hands, arms and face. </a:t>
            </a:r>
          </a:p>
          <a:p>
            <a:endParaRPr lang="en-US" dirty="0" smtClean="0"/>
          </a:p>
          <a:p>
            <a:r>
              <a:rPr lang="en-US" dirty="0" smtClean="0"/>
              <a:t>Systemic disease with fever, </a:t>
            </a:r>
            <a:r>
              <a:rPr lang="en-US" dirty="0" err="1" smtClean="0"/>
              <a:t>lymphangitis</a:t>
            </a:r>
            <a:r>
              <a:rPr lang="en-US" dirty="0" smtClean="0"/>
              <a:t>, lymphadenitis, </a:t>
            </a:r>
            <a:r>
              <a:rPr lang="en-US" dirty="0" err="1" smtClean="0"/>
              <a:t>conjuncti-vitis</a:t>
            </a:r>
            <a:r>
              <a:rPr lang="en-US" dirty="0" smtClean="0"/>
              <a:t> and disseminated pox exanthema may also develop</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Disease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Incubation period is 3-7 days.</a:t>
            </a:r>
          </a:p>
          <a:p>
            <a:r>
              <a:rPr lang="en-US" dirty="0" smtClean="0"/>
              <a:t> The cattle may show  slight fever and anorexia followed by appearance of lesions on teats and udder which pass through all stages of pox infection. </a:t>
            </a:r>
          </a:p>
          <a:p>
            <a:endParaRPr lang="en-US" dirty="0" smtClean="0"/>
          </a:p>
          <a:p>
            <a:r>
              <a:rPr lang="en-US" dirty="0" smtClean="0"/>
              <a:t>lesions are 1-2 cm in diameter and are thick, tenacious and yellow brown to red in </a:t>
            </a:r>
            <a:r>
              <a:rPr lang="en-US" dirty="0" err="1" smtClean="0"/>
              <a:t>colour</a:t>
            </a:r>
            <a:r>
              <a:rPr lang="en-US" dirty="0" smtClean="0"/>
              <a:t>. </a:t>
            </a:r>
          </a:p>
          <a:p>
            <a:endParaRPr lang="en-US" dirty="0" smtClean="0"/>
          </a:p>
          <a:p>
            <a:r>
              <a:rPr lang="en-US" dirty="0" smtClean="0"/>
              <a:t>Mostly confined to teats and lower parts of udder. In severe cases the lesions may spread to inside of the thighs and rarely to perineum, vulva and mouth. </a:t>
            </a:r>
          </a:p>
          <a:p>
            <a:endParaRPr lang="en-US" dirty="0" smtClean="0"/>
          </a:p>
          <a:p>
            <a:r>
              <a:rPr lang="en-US" dirty="0" smtClean="0"/>
              <a:t>In bulls, the lesions usually appear on the scrotum.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'POC' meaning a vesicular skin disease. </a:t>
            </a:r>
          </a:p>
          <a:p>
            <a:endParaRPr lang="en-US" dirty="0" smtClean="0"/>
          </a:p>
          <a:p>
            <a:r>
              <a:rPr lang="en-US" dirty="0" smtClean="0"/>
              <a:t>The members of this family are largest of all viruses </a:t>
            </a:r>
          </a:p>
          <a:p>
            <a:endParaRPr lang="en-US" dirty="0" smtClean="0"/>
          </a:p>
          <a:p>
            <a:r>
              <a:rPr lang="en-US" dirty="0" smtClean="0"/>
              <a:t>Viruses of veterinary and medical importance.</a:t>
            </a:r>
          </a:p>
          <a:p>
            <a:endParaRPr lang="en-US" dirty="0" smtClean="0"/>
          </a:p>
          <a:p>
            <a:r>
              <a:rPr lang="en-US" dirty="0" smtClean="0"/>
              <a:t>All poxviruses have complex, enveloped virions</a:t>
            </a:r>
          </a:p>
          <a:p>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Diagnosis: </a:t>
            </a:r>
            <a:endParaRPr lang="en-US" dirty="0"/>
          </a:p>
        </p:txBody>
      </p:sp>
      <p:sp>
        <p:nvSpPr>
          <p:cNvPr id="3" name="Content Placeholder 2"/>
          <p:cNvSpPr>
            <a:spLocks noGrp="1"/>
          </p:cNvSpPr>
          <p:nvPr>
            <p:ph idx="1"/>
          </p:nvPr>
        </p:nvSpPr>
        <p:spPr/>
        <p:txBody>
          <a:bodyPr>
            <a:normAutofit fontScale="92500" lnSpcReduction="20000"/>
          </a:bodyPr>
          <a:lstStyle/>
          <a:p>
            <a:r>
              <a:rPr lang="en-US" i="1" dirty="0" smtClean="0"/>
              <a:t>Based on the appearance of firm dark </a:t>
            </a:r>
            <a:r>
              <a:rPr lang="en-US" dirty="0" smtClean="0"/>
              <a:t>red circular lesions with raised edges and depressed </a:t>
            </a:r>
            <a:r>
              <a:rPr lang="en-US" dirty="0" err="1" smtClean="0"/>
              <a:t>centres</a:t>
            </a:r>
            <a:r>
              <a:rPr lang="en-US" dirty="0" smtClean="0"/>
              <a:t> on the teats and udder. </a:t>
            </a:r>
          </a:p>
          <a:p>
            <a:endParaRPr lang="en-US" dirty="0" smtClean="0"/>
          </a:p>
          <a:p>
            <a:r>
              <a:rPr lang="en-US" dirty="0" smtClean="0"/>
              <a:t>Isolation of the virus from lesion </a:t>
            </a:r>
          </a:p>
          <a:p>
            <a:endParaRPr lang="en-US" dirty="0" smtClean="0"/>
          </a:p>
          <a:p>
            <a:r>
              <a:rPr lang="en-US" dirty="0" smtClean="0"/>
              <a:t>serological tests for identification of virus.</a:t>
            </a:r>
          </a:p>
          <a:p>
            <a:endParaRPr lang="en-US" dirty="0" smtClean="0"/>
          </a:p>
          <a:p>
            <a:r>
              <a:rPr lang="en-US" dirty="0" smtClean="0"/>
              <a:t>haemorrhagic pock lesions on the CAM of </a:t>
            </a:r>
            <a:r>
              <a:rPr lang="en-US" dirty="0" err="1" smtClean="0"/>
              <a:t>embryonated</a:t>
            </a:r>
            <a:r>
              <a:rPr lang="en-US" dirty="0" smtClean="0"/>
              <a:t> eggs is of </a:t>
            </a:r>
            <a:r>
              <a:rPr lang="en-US" dirty="0" err="1" smtClean="0"/>
              <a:t>diagnositc</a:t>
            </a:r>
            <a:r>
              <a:rPr lang="en-US" dirty="0" smtClean="0"/>
              <a:t> value.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Control:</a:t>
            </a:r>
            <a:endParaRPr lang="en-US" dirty="0"/>
          </a:p>
        </p:txBody>
      </p:sp>
      <p:sp>
        <p:nvSpPr>
          <p:cNvPr id="3" name="Content Placeholder 2"/>
          <p:cNvSpPr>
            <a:spLocks noGrp="1"/>
          </p:cNvSpPr>
          <p:nvPr>
            <p:ph idx="1"/>
          </p:nvPr>
        </p:nvSpPr>
        <p:spPr/>
        <p:txBody>
          <a:bodyPr/>
          <a:lstStyle/>
          <a:p>
            <a:r>
              <a:rPr lang="en-US" dirty="0" smtClean="0"/>
              <a:t>Attenuated strains of cow pox or attenuated </a:t>
            </a:r>
            <a:r>
              <a:rPr lang="en-US" dirty="0" err="1" smtClean="0"/>
              <a:t>vaccinia</a:t>
            </a:r>
            <a:r>
              <a:rPr lang="en-US" dirty="0" smtClean="0"/>
              <a:t> virus strains is used</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p:spPr>
        <p:txBody>
          <a:bodyPr>
            <a:noAutofit/>
          </a:bodyPr>
          <a:lstStyle/>
          <a:p>
            <a:r>
              <a:rPr lang="en-US" sz="5400" dirty="0" smtClean="0"/>
              <a:t>Genus: </a:t>
            </a:r>
            <a:r>
              <a:rPr lang="en-US" sz="5400" dirty="0" err="1" smtClean="0"/>
              <a:t>Capripox</a:t>
            </a:r>
            <a:endParaRPr lang="en-IN" sz="54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Capripox</a:t>
            </a:r>
            <a:endParaRPr lang="en-US" dirty="0"/>
          </a:p>
        </p:txBody>
      </p:sp>
      <p:sp>
        <p:nvSpPr>
          <p:cNvPr id="3" name="Content Placeholder 2"/>
          <p:cNvSpPr>
            <a:spLocks noGrp="1"/>
          </p:cNvSpPr>
          <p:nvPr>
            <p:ph idx="1"/>
          </p:nvPr>
        </p:nvSpPr>
        <p:spPr/>
        <p:txBody>
          <a:bodyPr/>
          <a:lstStyle/>
          <a:p>
            <a:pPr algn="just"/>
            <a:r>
              <a:rPr lang="en-US" dirty="0" smtClean="0"/>
              <a:t>The genome of sheep pox, </a:t>
            </a:r>
            <a:r>
              <a:rPr lang="en-US" dirty="0" err="1" smtClean="0"/>
              <a:t>goatpox</a:t>
            </a:r>
            <a:r>
              <a:rPr lang="en-US" dirty="0" smtClean="0"/>
              <a:t> and lumpy skin disease of cattle are very closely related. The term</a:t>
            </a:r>
          </a:p>
          <a:p>
            <a:pPr algn="just"/>
            <a:endParaRPr lang="en-US" dirty="0" smtClean="0"/>
          </a:p>
          <a:p>
            <a:pPr algn="just"/>
            <a:r>
              <a:rPr lang="en-US" dirty="0" smtClean="0"/>
              <a:t>'</a:t>
            </a:r>
            <a:r>
              <a:rPr lang="en-US" dirty="0" err="1" smtClean="0"/>
              <a:t>capripox</a:t>
            </a:r>
            <a:r>
              <a:rPr lang="en-US" dirty="0" smtClean="0"/>
              <a:t>' is proposed to include the viruses of these pox diseases of ruminants.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Sheep Pox Virus</a:t>
            </a:r>
            <a:endParaRPr lang="en-US" dirty="0"/>
          </a:p>
        </p:txBody>
      </p:sp>
      <p:sp>
        <p:nvSpPr>
          <p:cNvPr id="3" name="Content Placeholder 2"/>
          <p:cNvSpPr>
            <a:spLocks noGrp="1"/>
          </p:cNvSpPr>
          <p:nvPr>
            <p:ph idx="1"/>
          </p:nvPr>
        </p:nvSpPr>
        <p:spPr/>
        <p:txBody>
          <a:bodyPr/>
          <a:lstStyle/>
          <a:p>
            <a:r>
              <a:rPr lang="en-US" dirty="0" smtClean="0"/>
              <a:t>highly contagious and often fatal disease of sheep</a:t>
            </a:r>
          </a:p>
          <a:p>
            <a:r>
              <a:rPr lang="en-US" dirty="0" smtClean="0"/>
              <a:t>lesions in generalized cases are associated with haemorrhagic inflammation of respiratory and gastrointestinal mucosa  and high mortality</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Cultivation:</a:t>
            </a:r>
            <a:endParaRPr lang="en-US" dirty="0"/>
          </a:p>
        </p:txBody>
      </p:sp>
      <p:sp>
        <p:nvSpPr>
          <p:cNvPr id="3" name="Content Placeholder 2"/>
          <p:cNvSpPr>
            <a:spLocks noGrp="1"/>
          </p:cNvSpPr>
          <p:nvPr>
            <p:ph idx="1"/>
          </p:nvPr>
        </p:nvSpPr>
        <p:spPr/>
        <p:txBody>
          <a:bodyPr/>
          <a:lstStyle/>
          <a:p>
            <a:pPr algn="just"/>
            <a:r>
              <a:rPr lang="en-US" dirty="0" smtClean="0"/>
              <a:t>Cultivated in various cell cultures of sheep origin like testes, embryonic kidney and  thyroid as well as in goat testes and kidney and bovine testes</a:t>
            </a:r>
          </a:p>
          <a:p>
            <a:pPr algn="just"/>
            <a:endParaRPr lang="en-US" dirty="0" smtClean="0"/>
          </a:p>
          <a:p>
            <a:pPr algn="just"/>
            <a:r>
              <a:rPr lang="en-US" dirty="0" smtClean="0"/>
              <a:t>Produces inclusion bodies in the cytoplasm of cells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Epidemiology: </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i="1" dirty="0" smtClean="0"/>
              <a:t>The disease spreads by contact with infected sheep, </a:t>
            </a:r>
            <a:r>
              <a:rPr lang="en-US" dirty="0" smtClean="0"/>
              <a:t>their </a:t>
            </a:r>
            <a:r>
              <a:rPr lang="en-US" dirty="0" err="1" smtClean="0"/>
              <a:t>aerosals</a:t>
            </a:r>
            <a:r>
              <a:rPr lang="en-US" dirty="0" smtClean="0"/>
              <a:t>, nasal secretions, saliva or dried scabs. </a:t>
            </a:r>
          </a:p>
          <a:p>
            <a:pPr algn="just"/>
            <a:endParaRPr lang="en-US" dirty="0" smtClean="0"/>
          </a:p>
          <a:p>
            <a:pPr algn="just"/>
            <a:r>
              <a:rPr lang="en-US" dirty="0" smtClean="0"/>
              <a:t>The air borne  infection spreads to 20-25 yards.</a:t>
            </a:r>
          </a:p>
          <a:p>
            <a:pPr algn="just"/>
            <a:endParaRPr lang="en-US" dirty="0" smtClean="0"/>
          </a:p>
          <a:p>
            <a:pPr algn="just"/>
            <a:r>
              <a:rPr lang="en-US" dirty="0" smtClean="0"/>
              <a:t> The virus may remain viable in wool  for 2 months and on contaminated pens </a:t>
            </a:r>
            <a:r>
              <a:rPr lang="en-US" dirty="0" err="1" smtClean="0"/>
              <a:t>upto</a:t>
            </a:r>
            <a:r>
              <a:rPr lang="en-US" dirty="0" smtClean="0"/>
              <a:t> 6 months. </a:t>
            </a:r>
          </a:p>
          <a:p>
            <a:pPr algn="just"/>
            <a:endParaRPr lang="en-US" dirty="0" smtClean="0"/>
          </a:p>
          <a:p>
            <a:pPr algn="just"/>
            <a:r>
              <a:rPr lang="en-US" dirty="0" smtClean="0"/>
              <a:t>Mechanical transmission by biting insects may play a part.</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Symptom</a:t>
            </a:r>
            <a:endParaRPr lang="en-US" dirty="0"/>
          </a:p>
        </p:txBody>
      </p:sp>
      <p:sp>
        <p:nvSpPr>
          <p:cNvPr id="3" name="Content Placeholder 2"/>
          <p:cNvSpPr>
            <a:spLocks noGrp="1"/>
          </p:cNvSpPr>
          <p:nvPr>
            <p:ph idx="1"/>
          </p:nvPr>
        </p:nvSpPr>
        <p:spPr>
          <a:xfrm>
            <a:off x="457200" y="1371600"/>
            <a:ext cx="8229600" cy="4754563"/>
          </a:xfrm>
        </p:spPr>
        <p:txBody>
          <a:bodyPr>
            <a:normAutofit fontScale="70000" lnSpcReduction="20000"/>
          </a:bodyPr>
          <a:lstStyle/>
          <a:p>
            <a:r>
              <a:rPr lang="en-US" dirty="0" smtClean="0"/>
              <a:t>Incubation period varies from 4-7 days</a:t>
            </a:r>
          </a:p>
          <a:p>
            <a:endParaRPr lang="en-US" dirty="0" smtClean="0"/>
          </a:p>
          <a:p>
            <a:r>
              <a:rPr lang="en-US" dirty="0" smtClean="0"/>
              <a:t>Disease usually causes systemic reaction, with high temperature and eruptions on the cheeks, nostrils, lips, ears, groins, udder and lips of vulva. </a:t>
            </a:r>
          </a:p>
          <a:p>
            <a:endParaRPr lang="en-US" dirty="0" smtClean="0"/>
          </a:p>
          <a:p>
            <a:r>
              <a:rPr lang="en-US" dirty="0" smtClean="0"/>
              <a:t>The lesions begin as </a:t>
            </a:r>
            <a:r>
              <a:rPr lang="en-US" dirty="0" err="1" smtClean="0"/>
              <a:t>macules</a:t>
            </a:r>
            <a:r>
              <a:rPr lang="en-US" dirty="0" smtClean="0"/>
              <a:t> with slight </a:t>
            </a:r>
            <a:r>
              <a:rPr lang="en-US" dirty="0" err="1" smtClean="0"/>
              <a:t>oedema</a:t>
            </a:r>
            <a:r>
              <a:rPr lang="en-US" dirty="0" smtClean="0"/>
              <a:t> of </a:t>
            </a:r>
            <a:r>
              <a:rPr lang="en-US" dirty="0" err="1" smtClean="0"/>
              <a:t>surrouding</a:t>
            </a:r>
            <a:r>
              <a:rPr lang="en-US" dirty="0" smtClean="0"/>
              <a:t> skin.</a:t>
            </a:r>
          </a:p>
          <a:p>
            <a:pPr>
              <a:buNone/>
            </a:pPr>
            <a:r>
              <a:rPr lang="en-US" dirty="0" smtClean="0"/>
              <a:t> </a:t>
            </a:r>
          </a:p>
          <a:p>
            <a:r>
              <a:rPr lang="en-US" dirty="0" smtClean="0"/>
              <a:t>The </a:t>
            </a:r>
            <a:r>
              <a:rPr lang="en-US" dirty="0" err="1" smtClean="0"/>
              <a:t>macules</a:t>
            </a:r>
            <a:r>
              <a:rPr lang="en-US" dirty="0" smtClean="0"/>
              <a:t> - papules –pustules.</a:t>
            </a:r>
          </a:p>
          <a:p>
            <a:endParaRPr lang="en-US" dirty="0" smtClean="0"/>
          </a:p>
          <a:p>
            <a:r>
              <a:rPr lang="en-US" dirty="0" smtClean="0"/>
              <a:t>Pustules mayor may not become vesicles.</a:t>
            </a:r>
          </a:p>
          <a:p>
            <a:endParaRPr lang="en-US" dirty="0" smtClean="0"/>
          </a:p>
          <a:p>
            <a:r>
              <a:rPr lang="en-US" dirty="0" smtClean="0"/>
              <a:t> In more severe cases, lesions in </a:t>
            </a:r>
            <a:r>
              <a:rPr lang="en-US" dirty="0" err="1" smtClean="0"/>
              <a:t>buccal</a:t>
            </a:r>
            <a:r>
              <a:rPr lang="en-US" dirty="0" smtClean="0"/>
              <a:t>, digestive and respiratory mucosa also develop. The mortality rate may reach </a:t>
            </a:r>
            <a:r>
              <a:rPr lang="en-US" dirty="0" err="1" smtClean="0"/>
              <a:t>upto</a:t>
            </a:r>
            <a:r>
              <a:rPr lang="en-US" dirty="0" smtClean="0"/>
              <a:t> 80%.</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History and the symptoms. </a:t>
            </a:r>
          </a:p>
          <a:p>
            <a:pPr algn="just"/>
            <a:endParaRPr lang="en-US" dirty="0" smtClean="0"/>
          </a:p>
          <a:p>
            <a:pPr algn="just"/>
            <a:r>
              <a:rPr lang="en-US" dirty="0" smtClean="0"/>
              <a:t>confirmation is based on the isolation of virus in susceptible sheep or cell cultures.</a:t>
            </a:r>
          </a:p>
          <a:p>
            <a:pPr algn="just"/>
            <a:endParaRPr lang="en-US" dirty="0" smtClean="0"/>
          </a:p>
          <a:p>
            <a:pPr algn="just"/>
            <a:r>
              <a:rPr lang="en-US" dirty="0" smtClean="0"/>
              <a:t>Detection of antibodies in the  serum of recovered animals by neutralization, complement  </a:t>
            </a:r>
            <a:r>
              <a:rPr lang="en-US" dirty="0" err="1" smtClean="0"/>
              <a:t>fIxation</a:t>
            </a:r>
            <a:r>
              <a:rPr lang="en-US" dirty="0" smtClean="0"/>
              <a:t>, gel diffusion and fluorescent antibody tests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err="1" smtClean="0">
                <a:solidFill>
                  <a:srgbClr val="FF0000"/>
                </a:solidFill>
              </a:rPr>
              <a:t>Ovination</a:t>
            </a:r>
            <a:r>
              <a:rPr lang="en-US" dirty="0" smtClean="0">
                <a:solidFill>
                  <a:srgbClr val="FF0000"/>
                </a:solidFill>
              </a:rPr>
              <a:t>:</a:t>
            </a:r>
            <a:r>
              <a:rPr lang="en-US" dirty="0" smtClean="0"/>
              <a:t> Infected </a:t>
            </a:r>
            <a:r>
              <a:rPr lang="it-IT" dirty="0" smtClean="0"/>
              <a:t>scabs powder in glycerine saline</a:t>
            </a:r>
          </a:p>
          <a:p>
            <a:pPr algn="just"/>
            <a:endParaRPr lang="it-IT" dirty="0" smtClean="0">
              <a:solidFill>
                <a:srgbClr val="FF0000"/>
              </a:solidFill>
            </a:endParaRPr>
          </a:p>
          <a:p>
            <a:pPr algn="just"/>
            <a:r>
              <a:rPr lang="en-US" dirty="0" smtClean="0"/>
              <a:t>A </a:t>
            </a:r>
            <a:r>
              <a:rPr lang="en-US" dirty="0" err="1" smtClean="0"/>
              <a:t>chinese</a:t>
            </a:r>
            <a:r>
              <a:rPr lang="en-US" dirty="0" smtClean="0"/>
              <a:t> strain of sheep pox adapted to CAM of chicken embryos</a:t>
            </a:r>
          </a:p>
          <a:p>
            <a:pPr algn="just"/>
            <a:endParaRPr lang="en-US" dirty="0" smtClean="0">
              <a:solidFill>
                <a:srgbClr val="FF0000"/>
              </a:solidFill>
            </a:endParaRPr>
          </a:p>
          <a:p>
            <a:pPr algn="just"/>
            <a:r>
              <a:rPr lang="en-US" dirty="0" smtClean="0"/>
              <a:t>In Russia an </a:t>
            </a:r>
            <a:r>
              <a:rPr lang="en-US" dirty="0" err="1" smtClean="0"/>
              <a:t>avirulent</a:t>
            </a:r>
            <a:r>
              <a:rPr lang="en-US" dirty="0" smtClean="0"/>
              <a:t> strain (K) grown on CAM of chicken embryos is reported to produce immunity </a:t>
            </a:r>
            <a:r>
              <a:rPr lang="en-US" dirty="0" err="1" smtClean="0"/>
              <a:t>upto</a:t>
            </a:r>
            <a:r>
              <a:rPr lang="en-US" dirty="0" smtClean="0"/>
              <a:t> 5 months</a:t>
            </a:r>
            <a:endParaRPr lang="en-US"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b="1" dirty="0" smtClean="0"/>
              <a:t>Classification</a:t>
            </a:r>
            <a:endParaRPr lang="en-US" dirty="0"/>
          </a:p>
        </p:txBody>
      </p:sp>
      <p:graphicFrame>
        <p:nvGraphicFramePr>
          <p:cNvPr id="4" name="Content Placeholder 3"/>
          <p:cNvGraphicFramePr>
            <a:graphicFrameLocks noGrp="1"/>
          </p:cNvGraphicFramePr>
          <p:nvPr>
            <p:ph idx="1"/>
          </p:nvPr>
        </p:nvGraphicFramePr>
        <p:xfrm>
          <a:off x="457200" y="685800"/>
          <a:ext cx="8229600"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Goat Pox Virus</a:t>
            </a:r>
            <a:endParaRPr lang="en-US" dirty="0"/>
          </a:p>
        </p:txBody>
      </p:sp>
      <p:sp>
        <p:nvSpPr>
          <p:cNvPr id="3" name="Content Placeholder 2"/>
          <p:cNvSpPr>
            <a:spLocks noGrp="1"/>
          </p:cNvSpPr>
          <p:nvPr>
            <p:ph idx="1"/>
          </p:nvPr>
        </p:nvSpPr>
        <p:spPr/>
        <p:txBody>
          <a:bodyPr>
            <a:normAutofit/>
          </a:bodyPr>
          <a:lstStyle/>
          <a:p>
            <a:pPr algn="just"/>
            <a:r>
              <a:rPr lang="en-US" sz="2400" dirty="0" smtClean="0"/>
              <a:t>Epizootic disease resembling sheep pox</a:t>
            </a:r>
          </a:p>
          <a:p>
            <a:pPr algn="just"/>
            <a:endParaRPr lang="en-US" sz="2400" dirty="0" smtClean="0"/>
          </a:p>
          <a:p>
            <a:pPr algn="just"/>
            <a:r>
              <a:rPr lang="en-US" sz="2400" dirty="0" err="1" smtClean="0"/>
              <a:t>Characterised</a:t>
            </a:r>
            <a:r>
              <a:rPr lang="en-US" sz="2400" dirty="0" smtClean="0"/>
              <a:t> by fever, </a:t>
            </a:r>
            <a:r>
              <a:rPr lang="en-US" sz="2400" dirty="0" err="1" smtClean="0"/>
              <a:t>mucopurulent</a:t>
            </a:r>
            <a:r>
              <a:rPr lang="en-US" sz="2400" dirty="0" smtClean="0"/>
              <a:t> </a:t>
            </a:r>
            <a:r>
              <a:rPr lang="en-US" sz="2400" dirty="0" err="1" smtClean="0"/>
              <a:t>nasa</a:t>
            </a:r>
            <a:r>
              <a:rPr lang="en-US" sz="2400" dirty="0" smtClean="0"/>
              <a:t>! discharge and  generalized </a:t>
            </a:r>
            <a:r>
              <a:rPr lang="en-US" sz="2400" dirty="0" err="1" smtClean="0"/>
              <a:t>cutaneous</a:t>
            </a:r>
            <a:r>
              <a:rPr lang="en-US" sz="2400" dirty="0" smtClean="0"/>
              <a:t> eruptions.</a:t>
            </a:r>
          </a:p>
          <a:p>
            <a:pPr algn="just"/>
            <a:endParaRPr lang="en-US" sz="2400" dirty="0" smtClean="0"/>
          </a:p>
          <a:p>
            <a:pPr algn="just"/>
            <a:r>
              <a:rPr lang="en-US" sz="2400" dirty="0" smtClean="0"/>
              <a:t>In India the disease is of economic significance causing significant losses  in goat producing regions.</a:t>
            </a:r>
          </a:p>
          <a:p>
            <a:pPr algn="just"/>
            <a:endParaRPr lang="en-US" sz="2400" dirty="0" smtClean="0"/>
          </a:p>
          <a:p>
            <a:r>
              <a:rPr lang="en-US" sz="2400" dirty="0" smtClean="0"/>
              <a:t>Naturally the virus affects the goats but there are reports that some strains may produce disease among sheep also</a:t>
            </a:r>
            <a:endParaRPr lang="en-US"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Cultivation: </a:t>
            </a:r>
            <a:endParaRPr lang="en-US" dirty="0"/>
          </a:p>
        </p:txBody>
      </p:sp>
      <p:sp>
        <p:nvSpPr>
          <p:cNvPr id="3" name="Content Placeholder 2"/>
          <p:cNvSpPr>
            <a:spLocks noGrp="1"/>
          </p:cNvSpPr>
          <p:nvPr>
            <p:ph idx="1"/>
          </p:nvPr>
        </p:nvSpPr>
        <p:spPr/>
        <p:txBody>
          <a:bodyPr/>
          <a:lstStyle/>
          <a:p>
            <a:pPr algn="just"/>
            <a:r>
              <a:rPr lang="en-US" i="1" dirty="0" smtClean="0"/>
              <a:t>The goat pox virus grows readily in cell cultures of </a:t>
            </a:r>
          </a:p>
          <a:p>
            <a:pPr algn="just">
              <a:buFont typeface="Wingdings" pitchFamily="2" charset="2"/>
              <a:buChar char="ü"/>
            </a:pPr>
            <a:r>
              <a:rPr lang="en-US" dirty="0" smtClean="0"/>
              <a:t>lamb kidney, </a:t>
            </a:r>
          </a:p>
          <a:p>
            <a:pPr algn="just">
              <a:buFont typeface="Wingdings" pitchFamily="2" charset="2"/>
              <a:buChar char="ü"/>
            </a:pPr>
            <a:r>
              <a:rPr lang="en-US" dirty="0" smtClean="0"/>
              <a:t>kid kidney, and </a:t>
            </a:r>
          </a:p>
          <a:p>
            <a:pPr algn="just">
              <a:buFont typeface="Wingdings" pitchFamily="2" charset="2"/>
              <a:buChar char="ü"/>
            </a:pPr>
            <a:r>
              <a:rPr lang="en-US" dirty="0" smtClean="0"/>
              <a:t>testis </a:t>
            </a:r>
          </a:p>
          <a:p>
            <a:pPr algn="just"/>
            <a:r>
              <a:rPr lang="en-US" dirty="0" smtClean="0"/>
              <a:t>produce CPE similar to sheep pox.</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Epidemiology: </a:t>
            </a:r>
            <a:endParaRPr lang="en-US" dirty="0"/>
          </a:p>
        </p:txBody>
      </p:sp>
      <p:sp>
        <p:nvSpPr>
          <p:cNvPr id="3" name="Content Placeholder 2"/>
          <p:cNvSpPr>
            <a:spLocks noGrp="1"/>
          </p:cNvSpPr>
          <p:nvPr>
            <p:ph idx="1"/>
          </p:nvPr>
        </p:nvSpPr>
        <p:spPr>
          <a:xfrm>
            <a:off x="381000" y="1493837"/>
            <a:ext cx="8229600" cy="4525963"/>
          </a:xfrm>
        </p:spPr>
        <p:txBody>
          <a:bodyPr>
            <a:normAutofit/>
          </a:bodyPr>
          <a:lstStyle/>
          <a:p>
            <a:pPr algn="just"/>
            <a:r>
              <a:rPr lang="en-US" sz="2800" i="1" dirty="0" smtClean="0"/>
              <a:t>host specific but some strains are </a:t>
            </a:r>
            <a:r>
              <a:rPr lang="en-US" sz="2800" dirty="0" smtClean="0"/>
              <a:t>believed to infect sheep as well.</a:t>
            </a:r>
          </a:p>
          <a:p>
            <a:pPr algn="just"/>
            <a:endParaRPr lang="en-US" sz="2800" dirty="0" smtClean="0"/>
          </a:p>
          <a:p>
            <a:pPr algn="just"/>
            <a:r>
              <a:rPr lang="en-US" sz="2800" dirty="0" smtClean="0"/>
              <a:t> The disease spreads by contact with the infected animals or infected </a:t>
            </a:r>
            <a:r>
              <a:rPr lang="en-US" sz="2800" dirty="0" err="1" smtClean="0"/>
              <a:t>fomites</a:t>
            </a:r>
            <a:r>
              <a:rPr lang="en-US" sz="2800" dirty="0" smtClean="0"/>
              <a:t>. </a:t>
            </a:r>
          </a:p>
          <a:p>
            <a:pPr algn="just"/>
            <a:endParaRPr lang="en-US" sz="2800" dirty="0" smtClean="0"/>
          </a:p>
          <a:p>
            <a:pPr algn="just"/>
            <a:r>
              <a:rPr lang="en-US" sz="2800" dirty="0" smtClean="0"/>
              <a:t>The disease may also be spread by insects mechanically.</a:t>
            </a:r>
            <a:endParaRPr lang="en-US"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US" dirty="0" smtClean="0"/>
              <a:t/>
            </a:r>
            <a:br>
              <a:rPr lang="en-US" dirty="0" smtClean="0"/>
            </a:br>
            <a:r>
              <a:rPr lang="en-US" dirty="0" smtClean="0"/>
              <a:t>Clinical symptom</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Incubation period of 5-14 days.</a:t>
            </a:r>
          </a:p>
          <a:p>
            <a:pPr algn="just"/>
            <a:endParaRPr lang="en-US" dirty="0" smtClean="0"/>
          </a:p>
          <a:p>
            <a:pPr algn="just"/>
            <a:r>
              <a:rPr lang="en-US" dirty="0" smtClean="0"/>
              <a:t> Small papules appear mostly on the hairless parts of the body like nose, mouth, around the eyes, udder, testes, scrotum, inner aspect of thighs.</a:t>
            </a:r>
          </a:p>
          <a:p>
            <a:pPr algn="just"/>
            <a:endParaRPr lang="en-US" dirty="0" smtClean="0"/>
          </a:p>
          <a:p>
            <a:pPr algn="just"/>
            <a:r>
              <a:rPr lang="en-US" dirty="0" smtClean="0"/>
              <a:t>The lesions develop into vesicles and crusts and subsequently heal in 3-4 weeks. </a:t>
            </a:r>
          </a:p>
          <a:p>
            <a:pPr algn="just"/>
            <a:endParaRPr lang="en-US" dirty="0" smtClean="0"/>
          </a:p>
          <a:p>
            <a:pPr algn="just"/>
            <a:r>
              <a:rPr lang="en-US" dirty="0" smtClean="0"/>
              <a:t>The disease is more common in young animals or in lactating animals. The mortality rate varies from 0 to 50%</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 and Control</a:t>
            </a:r>
            <a:endParaRPr lang="en-US" dirty="0"/>
          </a:p>
        </p:txBody>
      </p:sp>
      <p:sp>
        <p:nvSpPr>
          <p:cNvPr id="3" name="Content Placeholder 2"/>
          <p:cNvSpPr>
            <a:spLocks noGrp="1"/>
          </p:cNvSpPr>
          <p:nvPr>
            <p:ph idx="1"/>
          </p:nvPr>
        </p:nvSpPr>
        <p:spPr/>
        <p:txBody>
          <a:bodyPr/>
          <a:lstStyle/>
          <a:p>
            <a:r>
              <a:rPr lang="en-US" dirty="0" smtClean="0"/>
              <a:t>Same as Sheep Pox virus</a:t>
            </a:r>
          </a:p>
          <a:p>
            <a:endParaRPr lang="en-US" dirty="0" smtClean="0"/>
          </a:p>
          <a:p>
            <a:r>
              <a:rPr lang="en-US" dirty="0" smtClean="0"/>
              <a:t>Chicken embryo adapted strains are being used in certain countries. </a:t>
            </a:r>
          </a:p>
          <a:p>
            <a:endParaRPr lang="en-US" dirty="0" smtClean="0"/>
          </a:p>
          <a:p>
            <a:r>
              <a:rPr lang="en-US" dirty="0" smtClean="0"/>
              <a:t>Goat pox strains attenuated in cell culture</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Lumpy Skin Disease</a:t>
            </a:r>
            <a:endParaRPr lang="en-US" dirty="0"/>
          </a:p>
        </p:txBody>
      </p:sp>
      <p:sp>
        <p:nvSpPr>
          <p:cNvPr id="3" name="Content Placeholder 2"/>
          <p:cNvSpPr>
            <a:spLocks noGrp="1"/>
          </p:cNvSpPr>
          <p:nvPr>
            <p:ph idx="1"/>
          </p:nvPr>
        </p:nvSpPr>
        <p:spPr>
          <a:xfrm>
            <a:off x="457200" y="1143000"/>
            <a:ext cx="8229600" cy="4525963"/>
          </a:xfrm>
        </p:spPr>
        <p:txBody>
          <a:bodyPr/>
          <a:lstStyle/>
          <a:p>
            <a:endParaRPr lang="en-US" dirty="0" smtClean="0"/>
          </a:p>
          <a:p>
            <a:r>
              <a:rPr lang="en-US" dirty="0" smtClean="0"/>
              <a:t>Acute febrile disease of cattle </a:t>
            </a:r>
          </a:p>
          <a:p>
            <a:endParaRPr lang="en-US" dirty="0" smtClean="0"/>
          </a:p>
          <a:p>
            <a:r>
              <a:rPr lang="en-US" dirty="0" smtClean="0"/>
              <a:t>Characterized by  eruption of skin nodules of varying sizes. </a:t>
            </a:r>
          </a:p>
          <a:p>
            <a:endParaRPr lang="en-US" dirty="0" smtClean="0"/>
          </a:p>
          <a:p>
            <a:r>
              <a:rPr lang="en-US" dirty="0" smtClean="0"/>
              <a:t>Drop in milk yield and abortions occur among pregnant animals.</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Ecthyma</a:t>
            </a:r>
            <a:r>
              <a:rPr lang="en-US" dirty="0" smtClean="0"/>
              <a:t> (</a:t>
            </a:r>
            <a:r>
              <a:rPr lang="en-US" dirty="0" err="1" smtClean="0"/>
              <a:t>Orf</a:t>
            </a:r>
            <a:r>
              <a:rPr lang="en-US" dirty="0" smtClean="0"/>
              <a:t>) Virus</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t>Orf</a:t>
            </a:r>
            <a:r>
              <a:rPr lang="en-US" dirty="0" smtClean="0"/>
              <a:t> or</a:t>
            </a:r>
          </a:p>
          <a:p>
            <a:r>
              <a:rPr lang="en-US" dirty="0" smtClean="0"/>
              <a:t>Contagious </a:t>
            </a:r>
            <a:r>
              <a:rPr lang="en-US" dirty="0" err="1" smtClean="0"/>
              <a:t>pustular</a:t>
            </a:r>
            <a:r>
              <a:rPr lang="en-US" dirty="0" smtClean="0"/>
              <a:t> dermatitis or </a:t>
            </a:r>
          </a:p>
          <a:p>
            <a:r>
              <a:rPr lang="en-US" dirty="0" smtClean="0"/>
              <a:t>Contagious </a:t>
            </a:r>
            <a:r>
              <a:rPr lang="en-US" dirty="0" err="1" smtClean="0"/>
              <a:t>ecthyma</a:t>
            </a:r>
            <a:r>
              <a:rPr lang="en-US" dirty="0" smtClean="0"/>
              <a:t> (CE)</a:t>
            </a:r>
          </a:p>
          <a:p>
            <a:endParaRPr lang="en-US" dirty="0" smtClean="0"/>
          </a:p>
          <a:p>
            <a:pPr algn="just"/>
            <a:r>
              <a:rPr lang="en-US" dirty="0" smtClean="0"/>
              <a:t>highly infectious disease of sheep and goats </a:t>
            </a:r>
            <a:r>
              <a:rPr lang="en-US" dirty="0" err="1" smtClean="0"/>
              <a:t>characterised</a:t>
            </a:r>
            <a:r>
              <a:rPr lang="en-US" dirty="0" smtClean="0"/>
              <a:t> by development of </a:t>
            </a:r>
            <a:r>
              <a:rPr lang="en-US" dirty="0" err="1" smtClean="0"/>
              <a:t>pustular</a:t>
            </a:r>
            <a:r>
              <a:rPr lang="en-US" dirty="0" smtClean="0"/>
              <a:t> and scabby lesions on muzzle and lips.</a:t>
            </a:r>
          </a:p>
          <a:p>
            <a:pPr algn="just"/>
            <a:endParaRPr lang="en-US" dirty="0" smtClean="0"/>
          </a:p>
          <a:p>
            <a:r>
              <a:rPr lang="en-US" dirty="0" smtClean="0"/>
              <a:t>Incidence among kids and lambs of 4-6 months is very high</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Epidemiology</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i="1" dirty="0" err="1" smtClean="0"/>
              <a:t>Orf</a:t>
            </a:r>
            <a:r>
              <a:rPr lang="en-US" i="1" dirty="0" smtClean="0"/>
              <a:t> is highly contagious among sheep and goats.</a:t>
            </a:r>
          </a:p>
          <a:p>
            <a:pPr algn="just"/>
            <a:endParaRPr lang="en-US" i="1" dirty="0" smtClean="0"/>
          </a:p>
          <a:p>
            <a:pPr algn="just"/>
            <a:r>
              <a:rPr lang="en-US" dirty="0" smtClean="0"/>
              <a:t>The transmission is by contact, </a:t>
            </a:r>
            <a:r>
              <a:rPr lang="en-US" dirty="0" err="1" smtClean="0"/>
              <a:t>aerogenic</a:t>
            </a:r>
            <a:r>
              <a:rPr lang="en-US" dirty="0" smtClean="0"/>
              <a:t>, or virus remaining infectious in the ground in the dried scabs. </a:t>
            </a:r>
          </a:p>
          <a:p>
            <a:pPr algn="just"/>
            <a:endParaRPr lang="en-US" dirty="0" smtClean="0"/>
          </a:p>
          <a:p>
            <a:pPr algn="just"/>
            <a:r>
              <a:rPr lang="en-US" dirty="0" smtClean="0"/>
              <a:t>The virus is </a:t>
            </a:r>
            <a:r>
              <a:rPr lang="en-US" dirty="0" err="1" smtClean="0"/>
              <a:t>indireclty</a:t>
            </a:r>
            <a:r>
              <a:rPr lang="en-US" dirty="0" smtClean="0"/>
              <a:t> transmitted by way of carcasses or processed meat from latently infected animals or slaughtered during </a:t>
            </a:r>
            <a:r>
              <a:rPr lang="en-US" dirty="0" err="1" smtClean="0"/>
              <a:t>viraemic</a:t>
            </a:r>
            <a:r>
              <a:rPr lang="en-US" dirty="0" smtClean="0"/>
              <a:t> phase.</a:t>
            </a:r>
          </a:p>
          <a:p>
            <a:pPr algn="just"/>
            <a:endParaRPr lang="en-US" dirty="0" smtClean="0"/>
          </a:p>
          <a:p>
            <a:pPr algn="just"/>
            <a:r>
              <a:rPr lang="en-US" dirty="0" smtClean="0"/>
              <a:t> The virus can also be transmitted to lambs by infected ewes at birth or later. Latently infected sheep and goats are virus reservoirs.</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Symptom</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Lesions mostly occur on hairless parts of the body, lips, mouth and sometimes udder and </a:t>
            </a:r>
            <a:r>
              <a:rPr lang="en-US" dirty="0" err="1" smtClean="0"/>
              <a:t>interdigital</a:t>
            </a:r>
            <a:r>
              <a:rPr lang="en-US" dirty="0" smtClean="0"/>
              <a:t> region of the feet. </a:t>
            </a:r>
          </a:p>
          <a:p>
            <a:pPr algn="just"/>
            <a:endParaRPr lang="en-US" dirty="0" smtClean="0"/>
          </a:p>
          <a:p>
            <a:pPr algn="just"/>
            <a:r>
              <a:rPr lang="en-US" dirty="0" smtClean="0"/>
              <a:t>Lesions like papules, pustules and ulcers develop in 34 days. </a:t>
            </a:r>
          </a:p>
          <a:p>
            <a:pPr algn="just"/>
            <a:endParaRPr lang="en-US" dirty="0" smtClean="0"/>
          </a:p>
          <a:p>
            <a:pPr algn="just"/>
            <a:r>
              <a:rPr lang="en-US" dirty="0" smtClean="0"/>
              <a:t>The course of the disease is 3-4 weeks. </a:t>
            </a:r>
            <a:r>
              <a:rPr lang="en-US" dirty="0" err="1" smtClean="0"/>
              <a:t>Cytoplasmic</a:t>
            </a:r>
            <a:r>
              <a:rPr lang="en-US" dirty="0" smtClean="0"/>
              <a:t> inclusion bodies occur in the affected cells.</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 and Control</a:t>
            </a:r>
            <a:endParaRPr lang="en-US" dirty="0"/>
          </a:p>
        </p:txBody>
      </p:sp>
      <p:sp>
        <p:nvSpPr>
          <p:cNvPr id="3" name="Content Placeholder 2"/>
          <p:cNvSpPr>
            <a:spLocks noGrp="1"/>
          </p:cNvSpPr>
          <p:nvPr>
            <p:ph idx="1"/>
          </p:nvPr>
        </p:nvSpPr>
        <p:spPr/>
        <p:txBody>
          <a:bodyPr/>
          <a:lstStyle/>
          <a:p>
            <a:r>
              <a:rPr lang="en-US" dirty="0" smtClean="0"/>
              <a:t>Same as other pox viruses</a:t>
            </a:r>
          </a:p>
          <a:p>
            <a:endParaRPr lang="en-US" dirty="0" smtClean="0"/>
          </a:p>
          <a:p>
            <a:r>
              <a:rPr lang="en-US" dirty="0" smtClean="0"/>
              <a:t>live virus vaccine</a:t>
            </a:r>
          </a:p>
          <a:p>
            <a:endParaRPr lang="en-US" dirty="0" smtClean="0"/>
          </a:p>
          <a:p>
            <a:r>
              <a:rPr lang="en-US" dirty="0" smtClean="0"/>
              <a:t>Lambs and kids are vaccinated at 1 month of age and again revaccinated 2-3 months later.</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228600" y="152400"/>
          <a:ext cx="8610600" cy="6573520"/>
        </p:xfrm>
        <a:graphic>
          <a:graphicData uri="http://schemas.openxmlformats.org/drawingml/2006/table">
            <a:tbl>
              <a:tblPr firstRow="1" bandRow="1">
                <a:tableStyleId>{5C22544A-7EE6-4342-B048-85BDC9FD1C3A}</a:tableStyleId>
              </a:tblPr>
              <a:tblGrid>
                <a:gridCol w="2494660"/>
                <a:gridCol w="6115940"/>
              </a:tblGrid>
              <a:tr h="370840">
                <a:tc gridSpan="2">
                  <a:txBody>
                    <a:bodyPr/>
                    <a:lstStyle/>
                    <a:p>
                      <a:r>
                        <a:rPr lang="en-US" sz="1800" b="1" i="1" kern="1200" baseline="0" dirty="0" smtClean="0">
                          <a:solidFill>
                            <a:schemeClr val="lt1"/>
                          </a:solidFill>
                          <a:latin typeface="+mn-lt"/>
                          <a:ea typeface="+mn-ea"/>
                          <a:cs typeface="+mn-cs"/>
                        </a:rPr>
                        <a:t>Genus: </a:t>
                      </a:r>
                      <a:r>
                        <a:rPr lang="en-US" sz="1800" b="1" i="1" kern="1200" baseline="0" dirty="0" err="1" smtClean="0">
                          <a:solidFill>
                            <a:schemeClr val="lt1"/>
                          </a:solidFill>
                          <a:latin typeface="+mn-lt"/>
                          <a:ea typeface="+mn-ea"/>
                          <a:cs typeface="+mn-cs"/>
                        </a:rPr>
                        <a:t>Orthopoxvirus</a:t>
                      </a:r>
                      <a:endParaRPr lang="en-US" dirty="0"/>
                    </a:p>
                  </a:txBody>
                  <a:tcPr>
                    <a:solidFill>
                      <a:srgbClr val="00B0F0"/>
                    </a:solidFill>
                  </a:tcPr>
                </a:tc>
                <a:tc hMerge="1">
                  <a:txBody>
                    <a:bodyPr/>
                    <a:lstStyle/>
                    <a:p>
                      <a:endParaRPr lang="en-US" dirty="0"/>
                    </a:p>
                  </a:txBody>
                  <a:tcPr>
                    <a:solidFill>
                      <a:srgbClr val="00B0F0"/>
                    </a:solidFill>
                  </a:tcPr>
                </a:tc>
              </a:tr>
              <a:tr h="370840">
                <a:tc>
                  <a:txBody>
                    <a:bodyPr/>
                    <a:lstStyle/>
                    <a:p>
                      <a:r>
                        <a:rPr lang="en-US" sz="1800" kern="1200" baseline="0" dirty="0" err="1" smtClean="0">
                          <a:solidFill>
                            <a:schemeClr val="dk1"/>
                          </a:solidFill>
                          <a:latin typeface="+mn-lt"/>
                          <a:ea typeface="+mn-ea"/>
                          <a:cs typeface="+mn-cs"/>
                        </a:rPr>
                        <a:t>Variola</a:t>
                      </a:r>
                      <a:r>
                        <a:rPr lang="en-US" sz="1800" kern="1200" baseline="0" dirty="0" smtClean="0">
                          <a:solidFill>
                            <a:schemeClr val="dk1"/>
                          </a:solidFill>
                          <a:latin typeface="+mn-lt"/>
                          <a:ea typeface="+mn-ea"/>
                          <a:cs typeface="+mn-cs"/>
                        </a:rPr>
                        <a:t> (smallpox)</a:t>
                      </a:r>
                      <a:endParaRPr lang="en-US" dirty="0"/>
                    </a:p>
                  </a:txBody>
                  <a:tcPr/>
                </a:tc>
                <a:tc>
                  <a:txBody>
                    <a:bodyPr/>
                    <a:lstStyle/>
                    <a:p>
                      <a:r>
                        <a:rPr lang="en-US" sz="1800" kern="1200" baseline="0" dirty="0" smtClean="0">
                          <a:solidFill>
                            <a:schemeClr val="dk1"/>
                          </a:solidFill>
                          <a:latin typeface="+mn-lt"/>
                          <a:ea typeface="+mn-ea"/>
                          <a:cs typeface="+mn-cs"/>
                        </a:rPr>
                        <a:t>Humans</a:t>
                      </a:r>
                      <a:endParaRPr lang="en-US" dirty="0"/>
                    </a:p>
                  </a:txBody>
                  <a:tcPr/>
                </a:tc>
              </a:tr>
              <a:tr h="370840">
                <a:tc>
                  <a:txBody>
                    <a:bodyPr/>
                    <a:lstStyle/>
                    <a:p>
                      <a:r>
                        <a:rPr lang="en-US" sz="1800" kern="1200" baseline="0" dirty="0" err="1" smtClean="0">
                          <a:solidFill>
                            <a:schemeClr val="dk1"/>
                          </a:solidFill>
                          <a:latin typeface="+mn-lt"/>
                          <a:ea typeface="+mn-ea"/>
                          <a:cs typeface="+mn-cs"/>
                        </a:rPr>
                        <a:t>Vaccinia</a:t>
                      </a:r>
                      <a:r>
                        <a:rPr lang="en-US" sz="1800" kern="1200" baseline="0" dirty="0" smtClean="0">
                          <a:solidFill>
                            <a:schemeClr val="dk1"/>
                          </a:solidFill>
                          <a:latin typeface="+mn-lt"/>
                          <a:ea typeface="+mn-ea"/>
                          <a:cs typeface="+mn-cs"/>
                        </a:rPr>
                        <a:t> virus</a:t>
                      </a:r>
                      <a:endParaRPr lang="en-US" dirty="0"/>
                    </a:p>
                  </a:txBody>
                  <a:tcPr/>
                </a:tc>
                <a:tc>
                  <a:txBody>
                    <a:bodyPr/>
                    <a:lstStyle/>
                    <a:p>
                      <a:r>
                        <a:rPr lang="en-US" sz="1800" kern="1200" baseline="0" dirty="0" smtClean="0">
                          <a:solidFill>
                            <a:schemeClr val="dk1"/>
                          </a:solidFill>
                          <a:latin typeface="+mn-lt"/>
                          <a:ea typeface="+mn-ea"/>
                          <a:cs typeface="+mn-cs"/>
                        </a:rPr>
                        <a:t>humans, </a:t>
                      </a:r>
                      <a:r>
                        <a:rPr lang="en-US" sz="1800" kern="1200" baseline="0" dirty="0" err="1" smtClean="0">
                          <a:solidFill>
                            <a:schemeClr val="dk1"/>
                          </a:solidFill>
                          <a:latin typeface="+mn-lt"/>
                          <a:ea typeface="+mn-ea"/>
                          <a:cs typeface="+mn-cs"/>
                        </a:rPr>
                        <a:t>cattlebuffalo</a:t>
                      </a:r>
                      <a:r>
                        <a:rPr lang="en-US" sz="1800" kern="1200" baseline="0" dirty="0" smtClean="0">
                          <a:solidFill>
                            <a:schemeClr val="dk1"/>
                          </a:solidFill>
                          <a:latin typeface="+mn-lt"/>
                          <a:ea typeface="+mn-ea"/>
                          <a:cs typeface="+mn-cs"/>
                        </a:rPr>
                        <a:t>, swine, rabbits</a:t>
                      </a:r>
                      <a:endParaRPr lang="en-US" dirty="0"/>
                    </a:p>
                  </a:txBody>
                  <a:tcPr/>
                </a:tc>
              </a:tr>
              <a:tr h="370840">
                <a:tc>
                  <a:txBody>
                    <a:bodyPr/>
                    <a:lstStyle/>
                    <a:p>
                      <a:r>
                        <a:rPr lang="en-US" sz="1800" kern="1200" baseline="0" dirty="0" smtClean="0">
                          <a:solidFill>
                            <a:schemeClr val="dk1"/>
                          </a:solidFill>
                          <a:latin typeface="+mn-lt"/>
                          <a:ea typeface="+mn-ea"/>
                          <a:cs typeface="+mn-cs"/>
                        </a:rPr>
                        <a:t>Cowpox virus</a:t>
                      </a:r>
                      <a:endParaRPr lang="en-US" dirty="0"/>
                    </a:p>
                  </a:txBody>
                  <a:tcPr/>
                </a:tc>
                <a:tc>
                  <a:txBody>
                    <a:bodyPr/>
                    <a:lstStyle/>
                    <a:p>
                      <a:r>
                        <a:rPr lang="en-US" sz="1800" kern="1200" baseline="0" dirty="0" smtClean="0">
                          <a:solidFill>
                            <a:schemeClr val="dk1"/>
                          </a:solidFill>
                          <a:latin typeface="+mn-lt"/>
                          <a:ea typeface="+mn-ea"/>
                          <a:cs typeface="+mn-cs"/>
                        </a:rPr>
                        <a:t>cattle, humans, rats, cats, gerbils, large felids, elephants, rhinoceros</a:t>
                      </a:r>
                      <a:endParaRPr lang="en-US" dirty="0"/>
                    </a:p>
                  </a:txBody>
                  <a:tcPr/>
                </a:tc>
              </a:tr>
              <a:tr h="370840">
                <a:tc>
                  <a:txBody>
                    <a:bodyPr/>
                    <a:lstStyle/>
                    <a:p>
                      <a:r>
                        <a:rPr lang="en-US" sz="1800" kern="1200" baseline="0" dirty="0" err="1" smtClean="0">
                          <a:solidFill>
                            <a:schemeClr val="dk1"/>
                          </a:solidFill>
                          <a:latin typeface="+mn-lt"/>
                          <a:ea typeface="+mn-ea"/>
                          <a:cs typeface="+mn-cs"/>
                        </a:rPr>
                        <a:t>Camelpox</a:t>
                      </a:r>
                      <a:r>
                        <a:rPr lang="en-US" sz="1800" kern="1200" baseline="0" dirty="0" smtClean="0">
                          <a:solidFill>
                            <a:schemeClr val="dk1"/>
                          </a:solidFill>
                          <a:latin typeface="+mn-lt"/>
                          <a:ea typeface="+mn-ea"/>
                          <a:cs typeface="+mn-cs"/>
                        </a:rPr>
                        <a:t> virus</a:t>
                      </a:r>
                      <a:endParaRPr lang="en-US" dirty="0"/>
                    </a:p>
                  </a:txBody>
                  <a:tcPr/>
                </a:tc>
                <a:tc>
                  <a:txBody>
                    <a:bodyPr/>
                    <a:lstStyle/>
                    <a:p>
                      <a:r>
                        <a:rPr lang="en-US" sz="1800" kern="1200" baseline="0" dirty="0" smtClean="0">
                          <a:solidFill>
                            <a:schemeClr val="dk1"/>
                          </a:solidFill>
                          <a:latin typeface="+mn-lt"/>
                          <a:ea typeface="+mn-ea"/>
                          <a:cs typeface="+mn-cs"/>
                        </a:rPr>
                        <a:t>Camels</a:t>
                      </a:r>
                      <a:endParaRPr lang="en-US" dirty="0"/>
                    </a:p>
                  </a:txBody>
                  <a:tcPr/>
                </a:tc>
              </a:tr>
              <a:tr h="370840">
                <a:tc>
                  <a:txBody>
                    <a:bodyPr/>
                    <a:lstStyle/>
                    <a:p>
                      <a:r>
                        <a:rPr lang="en-US" sz="1800" kern="1200" baseline="0" dirty="0" err="1" smtClean="0">
                          <a:solidFill>
                            <a:schemeClr val="dk1"/>
                          </a:solidFill>
                          <a:latin typeface="+mn-lt"/>
                          <a:ea typeface="+mn-ea"/>
                          <a:cs typeface="+mn-cs"/>
                        </a:rPr>
                        <a:t>Ectromelia</a:t>
                      </a:r>
                      <a:r>
                        <a:rPr lang="en-US" sz="1800" kern="1200" baseline="0" dirty="0" smtClean="0">
                          <a:solidFill>
                            <a:schemeClr val="dk1"/>
                          </a:solidFill>
                          <a:latin typeface="+mn-lt"/>
                          <a:ea typeface="+mn-ea"/>
                          <a:cs typeface="+mn-cs"/>
                        </a:rPr>
                        <a:t> virus</a:t>
                      </a:r>
                      <a:endParaRPr lang="en-US" dirty="0"/>
                    </a:p>
                  </a:txBody>
                  <a:tcPr/>
                </a:tc>
                <a:tc>
                  <a:txBody>
                    <a:bodyPr/>
                    <a:lstStyle/>
                    <a:p>
                      <a:r>
                        <a:rPr lang="en-US" sz="1800" kern="1200" baseline="0" dirty="0" smtClean="0">
                          <a:solidFill>
                            <a:schemeClr val="dk1"/>
                          </a:solidFill>
                          <a:latin typeface="+mn-lt"/>
                          <a:ea typeface="+mn-ea"/>
                          <a:cs typeface="+mn-cs"/>
                        </a:rPr>
                        <a:t>Mice, voles</a:t>
                      </a:r>
                      <a:endParaRPr lang="en-US" dirty="0"/>
                    </a:p>
                  </a:txBody>
                  <a:tcPr/>
                </a:tc>
              </a:tr>
              <a:tr h="370840">
                <a:tc>
                  <a:txBody>
                    <a:bodyPr/>
                    <a:lstStyle/>
                    <a:p>
                      <a:r>
                        <a:rPr lang="en-US" sz="1800" kern="1200" baseline="0" dirty="0" err="1" smtClean="0">
                          <a:solidFill>
                            <a:schemeClr val="dk1"/>
                          </a:solidFill>
                          <a:latin typeface="+mn-lt"/>
                          <a:ea typeface="+mn-ea"/>
                          <a:cs typeface="+mn-cs"/>
                        </a:rPr>
                        <a:t>Monkeypox</a:t>
                      </a:r>
                      <a:r>
                        <a:rPr lang="en-US" sz="1800" kern="1200" baseline="0" dirty="0" smtClean="0">
                          <a:solidFill>
                            <a:schemeClr val="dk1"/>
                          </a:solidFill>
                          <a:latin typeface="+mn-lt"/>
                          <a:ea typeface="+mn-ea"/>
                          <a:cs typeface="+mn-cs"/>
                        </a:rPr>
                        <a:t> virus</a:t>
                      </a:r>
                      <a:endParaRPr lang="en-US" dirty="0"/>
                    </a:p>
                  </a:txBody>
                  <a:tcPr/>
                </a:tc>
                <a:tc>
                  <a:txBody>
                    <a:bodyPr/>
                    <a:lstStyle/>
                    <a:p>
                      <a:r>
                        <a:rPr lang="en-US" sz="1800" kern="1200" baseline="0" dirty="0" smtClean="0">
                          <a:solidFill>
                            <a:schemeClr val="dk1"/>
                          </a:solidFill>
                          <a:latin typeface="+mn-lt"/>
                          <a:ea typeface="+mn-ea"/>
                          <a:cs typeface="+mn-cs"/>
                        </a:rPr>
                        <a:t>Monkeys. great apes, </a:t>
                      </a:r>
                      <a:r>
                        <a:rPr lang="en-US" sz="1800" kern="1200" baseline="0" dirty="0" err="1" smtClean="0">
                          <a:solidFill>
                            <a:schemeClr val="dk1"/>
                          </a:solidFill>
                          <a:latin typeface="+mn-lt"/>
                          <a:ea typeface="+mn-ea"/>
                          <a:cs typeface="+mn-cs"/>
                        </a:rPr>
                        <a:t>humangs</a:t>
                      </a:r>
                      <a:endParaRPr lang="en-US" dirty="0"/>
                    </a:p>
                  </a:txBody>
                  <a:tcPr/>
                </a:tc>
              </a:tr>
              <a:tr h="370840">
                <a:tc gridSpan="2">
                  <a:txBody>
                    <a:bodyPr/>
                    <a:lstStyle/>
                    <a:p>
                      <a:pPr marL="0" algn="l" defTabSz="914400" rtl="0" eaLnBrk="1" latinLnBrk="0" hangingPunct="1"/>
                      <a:r>
                        <a:rPr lang="en-US" sz="1800" b="1" i="1" kern="1200" baseline="0" dirty="0" smtClean="0">
                          <a:solidFill>
                            <a:schemeClr val="lt1"/>
                          </a:solidFill>
                          <a:latin typeface="+mn-lt"/>
                          <a:ea typeface="+mn-ea"/>
                          <a:cs typeface="+mn-cs"/>
                        </a:rPr>
                        <a:t>Genus: </a:t>
                      </a:r>
                      <a:r>
                        <a:rPr lang="en-US" sz="1800" b="1" i="1" kern="1200" baseline="0" dirty="0" err="1" smtClean="0">
                          <a:solidFill>
                            <a:schemeClr val="lt1"/>
                          </a:solidFill>
                          <a:latin typeface="+mn-lt"/>
                          <a:ea typeface="+mn-ea"/>
                          <a:cs typeface="+mn-cs"/>
                        </a:rPr>
                        <a:t>Capripoxvirus</a:t>
                      </a:r>
                      <a:endParaRPr lang="en-US" sz="1800" b="1" i="1" kern="1200" baseline="0" dirty="0">
                        <a:solidFill>
                          <a:schemeClr val="lt1"/>
                        </a:solidFill>
                        <a:latin typeface="+mn-lt"/>
                        <a:ea typeface="+mn-ea"/>
                        <a:cs typeface="+mn-cs"/>
                      </a:endParaRPr>
                    </a:p>
                  </a:txBody>
                  <a:tcPr>
                    <a:solidFill>
                      <a:srgbClr val="00B0F0"/>
                    </a:solidFill>
                  </a:tcPr>
                </a:tc>
                <a:tc hMerge="1">
                  <a:txBody>
                    <a:bodyPr/>
                    <a:lstStyle/>
                    <a:p>
                      <a:pPr marL="0" algn="l" defTabSz="914400" rtl="0" eaLnBrk="1" latinLnBrk="0" hangingPunct="1"/>
                      <a:endParaRPr lang="en-US" sz="1800" b="1" kern="1200" dirty="0">
                        <a:solidFill>
                          <a:schemeClr val="lt1"/>
                        </a:solidFill>
                        <a:latin typeface="+mn-lt"/>
                        <a:ea typeface="+mn-ea"/>
                        <a:cs typeface="+mn-cs"/>
                      </a:endParaRPr>
                    </a:p>
                  </a:txBody>
                  <a:tcPr>
                    <a:solidFill>
                      <a:srgbClr val="00B0F0"/>
                    </a:solidFill>
                  </a:tcPr>
                </a:tc>
              </a:tr>
              <a:tr h="370840">
                <a:tc>
                  <a:txBody>
                    <a:bodyPr/>
                    <a:lstStyle/>
                    <a:p>
                      <a:r>
                        <a:rPr lang="en-US" sz="1800" kern="1200" baseline="0" dirty="0" err="1" smtClean="0">
                          <a:solidFill>
                            <a:schemeClr val="dk1"/>
                          </a:solidFill>
                          <a:latin typeface="+mn-lt"/>
                          <a:ea typeface="+mn-ea"/>
                          <a:cs typeface="+mn-cs"/>
                        </a:rPr>
                        <a:t>Sheeppox</a:t>
                      </a:r>
                      <a:r>
                        <a:rPr lang="en-US" sz="1800" kern="1200" baseline="0" dirty="0" smtClean="0">
                          <a:solidFill>
                            <a:schemeClr val="dk1"/>
                          </a:solidFill>
                          <a:latin typeface="+mn-lt"/>
                          <a:ea typeface="+mn-ea"/>
                          <a:cs typeface="+mn-cs"/>
                        </a:rPr>
                        <a:t> virus</a:t>
                      </a:r>
                      <a:endParaRPr lang="en-US" dirty="0"/>
                    </a:p>
                  </a:txBody>
                  <a:tcPr/>
                </a:tc>
                <a:tc>
                  <a:txBody>
                    <a:bodyPr/>
                    <a:lstStyle/>
                    <a:p>
                      <a:r>
                        <a:rPr lang="en-US" dirty="0" smtClean="0"/>
                        <a:t>Sheep,</a:t>
                      </a:r>
                      <a:r>
                        <a:rPr lang="en-US" baseline="0" dirty="0" smtClean="0"/>
                        <a:t> Goat</a:t>
                      </a:r>
                      <a:endParaRPr lang="en-US" dirty="0"/>
                    </a:p>
                  </a:txBody>
                  <a:tcPr/>
                </a:tc>
              </a:tr>
              <a:tr h="370840">
                <a:tc>
                  <a:txBody>
                    <a:bodyPr/>
                    <a:lstStyle/>
                    <a:p>
                      <a:r>
                        <a:rPr lang="en-US" sz="1800" kern="1200" baseline="0" dirty="0" err="1" smtClean="0">
                          <a:solidFill>
                            <a:schemeClr val="dk1"/>
                          </a:solidFill>
                          <a:latin typeface="+mn-lt"/>
                          <a:ea typeface="+mn-ea"/>
                          <a:cs typeface="+mn-cs"/>
                        </a:rPr>
                        <a:t>Goatpox</a:t>
                      </a:r>
                      <a:r>
                        <a:rPr lang="en-US" sz="1800" kern="1200" baseline="0" dirty="0" smtClean="0">
                          <a:solidFill>
                            <a:schemeClr val="dk1"/>
                          </a:solidFill>
                          <a:latin typeface="+mn-lt"/>
                          <a:ea typeface="+mn-ea"/>
                          <a:cs typeface="+mn-cs"/>
                        </a:rPr>
                        <a:t> virus</a:t>
                      </a:r>
                      <a:endParaRPr lang="en-US" dirty="0"/>
                    </a:p>
                  </a:txBody>
                  <a:tcPr/>
                </a:tc>
                <a:tc>
                  <a:txBody>
                    <a:bodyPr/>
                    <a:lstStyle/>
                    <a:p>
                      <a:r>
                        <a:rPr lang="en-US" sz="1800" kern="1200" baseline="0" dirty="0" smtClean="0">
                          <a:solidFill>
                            <a:schemeClr val="dk1"/>
                          </a:solidFill>
                          <a:latin typeface="+mn-lt"/>
                          <a:ea typeface="+mn-ea"/>
                          <a:cs typeface="+mn-cs"/>
                        </a:rPr>
                        <a:t>Goats, sheep</a:t>
                      </a:r>
                      <a:endParaRPr lang="en-US" dirty="0"/>
                    </a:p>
                  </a:txBody>
                  <a:tcPr/>
                </a:tc>
              </a:tr>
              <a:tr h="370840">
                <a:tc>
                  <a:txBody>
                    <a:bodyPr/>
                    <a:lstStyle/>
                    <a:p>
                      <a:r>
                        <a:rPr lang="en-US" sz="1800" kern="1200" baseline="0" dirty="0" err="1" smtClean="0">
                          <a:solidFill>
                            <a:schemeClr val="dk1"/>
                          </a:solidFill>
                          <a:latin typeface="+mn-lt"/>
                          <a:ea typeface="+mn-ea"/>
                          <a:cs typeface="+mn-cs"/>
                        </a:rPr>
                        <a:t>Lumpyskin</a:t>
                      </a:r>
                      <a:r>
                        <a:rPr lang="en-US" sz="1800" kern="1200" baseline="0" dirty="0" smtClean="0">
                          <a:solidFill>
                            <a:schemeClr val="dk1"/>
                          </a:solidFill>
                          <a:latin typeface="+mn-lt"/>
                          <a:ea typeface="+mn-ea"/>
                          <a:cs typeface="+mn-cs"/>
                        </a:rPr>
                        <a:t> disease</a:t>
                      </a:r>
                      <a:endParaRPr lang="en-US" dirty="0"/>
                    </a:p>
                  </a:txBody>
                  <a:tcPr/>
                </a:tc>
                <a:tc>
                  <a:txBody>
                    <a:bodyPr/>
                    <a:lstStyle/>
                    <a:p>
                      <a:r>
                        <a:rPr lang="en-US" sz="1800" kern="1200" baseline="0" dirty="0" smtClean="0">
                          <a:solidFill>
                            <a:schemeClr val="dk1"/>
                          </a:solidFill>
                          <a:latin typeface="+mn-lt"/>
                          <a:ea typeface="+mn-ea"/>
                          <a:cs typeface="+mn-cs"/>
                        </a:rPr>
                        <a:t>Cattle, African buffalo</a:t>
                      </a:r>
                      <a:endParaRPr lang="en-US" dirty="0"/>
                    </a:p>
                  </a:txBody>
                  <a:tcPr/>
                </a:tc>
              </a:tr>
              <a:tr h="370840">
                <a:tc>
                  <a:txBody>
                    <a:bodyPr/>
                    <a:lstStyle/>
                    <a:p>
                      <a:pPr marL="0" algn="l" defTabSz="914400" rtl="0" eaLnBrk="1" latinLnBrk="0" hangingPunct="1"/>
                      <a:r>
                        <a:rPr lang="en-US" sz="1800" b="1" i="1" kern="1200" baseline="0" dirty="0" err="1" smtClean="0">
                          <a:solidFill>
                            <a:schemeClr val="lt1"/>
                          </a:solidFill>
                          <a:latin typeface="+mn-lt"/>
                          <a:ea typeface="+mn-ea"/>
                          <a:cs typeface="+mn-cs"/>
                        </a:rPr>
                        <a:t>Suipoxvirus</a:t>
                      </a:r>
                      <a:endParaRPr lang="en-US" sz="1800" b="1" i="1" kern="1200" baseline="0" dirty="0">
                        <a:solidFill>
                          <a:schemeClr val="lt1"/>
                        </a:solidFill>
                        <a:latin typeface="+mn-lt"/>
                        <a:ea typeface="+mn-ea"/>
                        <a:cs typeface="+mn-cs"/>
                      </a:endParaRPr>
                    </a:p>
                  </a:txBody>
                  <a:tcPr>
                    <a:solidFill>
                      <a:srgbClr val="00B0F0"/>
                    </a:solidFill>
                  </a:tcPr>
                </a:tc>
                <a:tc>
                  <a:txBody>
                    <a:bodyPr/>
                    <a:lstStyle/>
                    <a:p>
                      <a:pPr marL="0" algn="l" defTabSz="914400" rtl="0" eaLnBrk="1" latinLnBrk="0" hangingPunct="1"/>
                      <a:r>
                        <a:rPr lang="en-US" sz="1800" b="1" i="1" kern="1200" baseline="0" dirty="0" smtClean="0">
                          <a:solidFill>
                            <a:schemeClr val="lt1"/>
                          </a:solidFill>
                          <a:latin typeface="+mn-lt"/>
                          <a:ea typeface="+mn-ea"/>
                          <a:cs typeface="+mn-cs"/>
                        </a:rPr>
                        <a:t>Swinepox virus</a:t>
                      </a:r>
                      <a:endParaRPr lang="en-US" sz="1800" b="1" i="1" kern="1200" baseline="0" dirty="0">
                        <a:solidFill>
                          <a:schemeClr val="lt1"/>
                        </a:solidFill>
                        <a:latin typeface="+mn-lt"/>
                        <a:ea typeface="+mn-ea"/>
                        <a:cs typeface="+mn-cs"/>
                      </a:endParaRPr>
                    </a:p>
                  </a:txBody>
                  <a:tcPr>
                    <a:solidFill>
                      <a:srgbClr val="00B0F0"/>
                    </a:solidFill>
                  </a:tcPr>
                </a:tc>
              </a:tr>
              <a:tr h="370840">
                <a:tc>
                  <a:txBody>
                    <a:bodyPr/>
                    <a:lstStyle/>
                    <a:p>
                      <a:pPr marL="0" algn="l" defTabSz="914400" rtl="0" eaLnBrk="1" latinLnBrk="0" hangingPunct="1"/>
                      <a:r>
                        <a:rPr lang="en-US" sz="1800" b="1" i="1" kern="1200" baseline="0" dirty="0" err="1" smtClean="0">
                          <a:solidFill>
                            <a:schemeClr val="lt1"/>
                          </a:solidFill>
                          <a:latin typeface="+mn-lt"/>
                          <a:ea typeface="+mn-ea"/>
                          <a:cs typeface="+mn-cs"/>
                        </a:rPr>
                        <a:t>Leporipoxvirus</a:t>
                      </a:r>
                      <a:endParaRPr lang="en-US" sz="1800" b="1" i="1" kern="1200" baseline="0" dirty="0">
                        <a:solidFill>
                          <a:schemeClr val="lt1"/>
                        </a:solidFill>
                        <a:latin typeface="+mn-lt"/>
                        <a:ea typeface="+mn-ea"/>
                        <a:cs typeface="+mn-cs"/>
                      </a:endParaRPr>
                    </a:p>
                  </a:txBody>
                  <a:tcPr>
                    <a:solidFill>
                      <a:srgbClr val="00B0F0"/>
                    </a:solidFill>
                  </a:tcPr>
                </a:tc>
                <a:tc>
                  <a:txBody>
                    <a:bodyPr/>
                    <a:lstStyle/>
                    <a:p>
                      <a:pPr marL="0" algn="l" defTabSz="914400" rtl="0" eaLnBrk="1" latinLnBrk="0" hangingPunct="1"/>
                      <a:r>
                        <a:rPr lang="en-US" sz="1800" b="1" i="1" kern="1200" baseline="0" dirty="0" err="1" smtClean="0">
                          <a:solidFill>
                            <a:schemeClr val="lt1"/>
                          </a:solidFill>
                          <a:latin typeface="+mn-lt"/>
                          <a:ea typeface="+mn-ea"/>
                          <a:cs typeface="+mn-cs"/>
                        </a:rPr>
                        <a:t>Myxoma</a:t>
                      </a:r>
                      <a:r>
                        <a:rPr lang="en-US" sz="1800" b="1" i="1" kern="1200" baseline="0" dirty="0" smtClean="0">
                          <a:solidFill>
                            <a:schemeClr val="lt1"/>
                          </a:solidFill>
                          <a:latin typeface="+mn-lt"/>
                          <a:ea typeface="+mn-ea"/>
                          <a:cs typeface="+mn-cs"/>
                        </a:rPr>
                        <a:t> virus rabbit</a:t>
                      </a:r>
                      <a:endParaRPr lang="en-US" sz="1800" b="1" i="1" kern="1200" baseline="0" dirty="0">
                        <a:solidFill>
                          <a:schemeClr val="lt1"/>
                        </a:solidFill>
                        <a:latin typeface="+mn-lt"/>
                        <a:ea typeface="+mn-ea"/>
                        <a:cs typeface="+mn-cs"/>
                      </a:endParaRPr>
                    </a:p>
                  </a:txBody>
                  <a:tcPr>
                    <a:solidFill>
                      <a:srgbClr val="00B0F0"/>
                    </a:solidFill>
                  </a:tcPr>
                </a:tc>
              </a:tr>
              <a:tr h="370840">
                <a:tc>
                  <a:txBody>
                    <a:bodyPr/>
                    <a:lstStyle/>
                    <a:p>
                      <a:pPr marL="0" algn="l" defTabSz="914400" rtl="0" eaLnBrk="1" latinLnBrk="0" hangingPunct="1"/>
                      <a:r>
                        <a:rPr lang="en-US" sz="1800" b="1" i="1" kern="1200" baseline="0" dirty="0" err="1" smtClean="0">
                          <a:solidFill>
                            <a:schemeClr val="lt1"/>
                          </a:solidFill>
                          <a:latin typeface="+mn-lt"/>
                          <a:ea typeface="+mn-ea"/>
                          <a:cs typeface="+mn-cs"/>
                        </a:rPr>
                        <a:t>Molluscipoxvirus</a:t>
                      </a:r>
                      <a:endParaRPr lang="en-US" sz="1800" b="1" i="1" kern="1200" baseline="0" dirty="0">
                        <a:solidFill>
                          <a:schemeClr val="lt1"/>
                        </a:solidFill>
                        <a:latin typeface="+mn-lt"/>
                        <a:ea typeface="+mn-ea"/>
                        <a:cs typeface="+mn-cs"/>
                      </a:endParaRPr>
                    </a:p>
                  </a:txBody>
                  <a:tcPr>
                    <a:solidFill>
                      <a:srgbClr val="00B0F0"/>
                    </a:solidFill>
                  </a:tcPr>
                </a:tc>
                <a:tc>
                  <a:txBody>
                    <a:bodyPr/>
                    <a:lstStyle/>
                    <a:p>
                      <a:pPr marL="0" algn="l" defTabSz="914400" rtl="0" eaLnBrk="1" latinLnBrk="0" hangingPunct="1"/>
                      <a:r>
                        <a:rPr lang="en-US" sz="1800" b="1" i="1" kern="1200" baseline="0" dirty="0" err="1" smtClean="0">
                          <a:solidFill>
                            <a:schemeClr val="lt1"/>
                          </a:solidFill>
                          <a:latin typeface="+mn-lt"/>
                          <a:ea typeface="+mn-ea"/>
                          <a:cs typeface="+mn-cs"/>
                        </a:rPr>
                        <a:t>Molluscum</a:t>
                      </a:r>
                      <a:r>
                        <a:rPr lang="en-US" sz="1800" b="1" i="1" kern="1200" baseline="0" dirty="0" smtClean="0">
                          <a:solidFill>
                            <a:schemeClr val="lt1"/>
                          </a:solidFill>
                          <a:latin typeface="+mn-lt"/>
                          <a:ea typeface="+mn-ea"/>
                          <a:cs typeface="+mn-cs"/>
                        </a:rPr>
                        <a:t> </a:t>
                      </a:r>
                      <a:r>
                        <a:rPr lang="en-US" sz="1800" b="1" i="1" kern="1200" baseline="0" dirty="0" err="1" smtClean="0">
                          <a:solidFill>
                            <a:schemeClr val="lt1"/>
                          </a:solidFill>
                          <a:latin typeface="+mn-lt"/>
                          <a:ea typeface="+mn-ea"/>
                          <a:cs typeface="+mn-cs"/>
                        </a:rPr>
                        <a:t>contagiosum</a:t>
                      </a:r>
                      <a:r>
                        <a:rPr lang="en-US" sz="1800" b="1" i="1" kern="1200" baseline="0" dirty="0" smtClean="0">
                          <a:solidFill>
                            <a:schemeClr val="lt1"/>
                          </a:solidFill>
                          <a:latin typeface="+mn-lt"/>
                          <a:ea typeface="+mn-ea"/>
                          <a:cs typeface="+mn-cs"/>
                        </a:rPr>
                        <a:t> virus (human)</a:t>
                      </a:r>
                      <a:endParaRPr lang="en-US" sz="1800" b="1" i="1" kern="1200" baseline="0" dirty="0">
                        <a:solidFill>
                          <a:schemeClr val="lt1"/>
                        </a:solidFill>
                        <a:latin typeface="+mn-lt"/>
                        <a:ea typeface="+mn-ea"/>
                        <a:cs typeface="+mn-cs"/>
                      </a:endParaRPr>
                    </a:p>
                  </a:txBody>
                  <a:tcPr>
                    <a:solidFill>
                      <a:srgbClr val="00B0F0"/>
                    </a:solidFill>
                  </a:tcPr>
                </a:tc>
              </a:tr>
              <a:tr h="370840">
                <a:tc>
                  <a:txBody>
                    <a:bodyPr/>
                    <a:lstStyle/>
                    <a:p>
                      <a:pPr marL="0" algn="l" defTabSz="914400" rtl="0" eaLnBrk="1" latinLnBrk="0" hangingPunct="1"/>
                      <a:r>
                        <a:rPr lang="en-US" sz="1800" b="1" i="1" kern="1200" baseline="0" dirty="0" err="1" smtClean="0">
                          <a:solidFill>
                            <a:schemeClr val="lt1"/>
                          </a:solidFill>
                          <a:latin typeface="+mn-lt"/>
                          <a:ea typeface="+mn-ea"/>
                          <a:cs typeface="+mn-cs"/>
                        </a:rPr>
                        <a:t>Yatapoxvirus</a:t>
                      </a:r>
                      <a:endParaRPr lang="en-US" sz="1800" b="1" i="1" kern="1200" baseline="0" dirty="0">
                        <a:solidFill>
                          <a:schemeClr val="lt1"/>
                        </a:solidFill>
                        <a:latin typeface="+mn-lt"/>
                        <a:ea typeface="+mn-ea"/>
                        <a:cs typeface="+mn-cs"/>
                      </a:endParaRPr>
                    </a:p>
                  </a:txBody>
                  <a:tcPr>
                    <a:solidFill>
                      <a:srgbClr val="00B0F0"/>
                    </a:solidFill>
                  </a:tcPr>
                </a:tc>
                <a:tc>
                  <a:txBody>
                    <a:bodyPr/>
                    <a:lstStyle/>
                    <a:p>
                      <a:pPr marL="0" algn="l" defTabSz="914400" rtl="0" eaLnBrk="1" latinLnBrk="0" hangingPunct="1"/>
                      <a:r>
                        <a:rPr lang="en-US" sz="1800" b="1" i="1" kern="1200" baseline="0" dirty="0" err="1" smtClean="0">
                          <a:solidFill>
                            <a:schemeClr val="lt1"/>
                          </a:solidFill>
                          <a:latin typeface="+mn-lt"/>
                          <a:ea typeface="+mn-ea"/>
                          <a:cs typeface="+mn-cs"/>
                        </a:rPr>
                        <a:t>Yabapox</a:t>
                      </a:r>
                      <a:r>
                        <a:rPr lang="en-US" sz="1800" b="1" i="1" kern="1200" baseline="0" dirty="0" smtClean="0">
                          <a:solidFill>
                            <a:schemeClr val="lt1"/>
                          </a:solidFill>
                          <a:latin typeface="+mn-lt"/>
                          <a:ea typeface="+mn-ea"/>
                          <a:cs typeface="+mn-cs"/>
                        </a:rPr>
                        <a:t> virus and </a:t>
                      </a:r>
                      <a:r>
                        <a:rPr lang="en-US" sz="1800" b="1" i="1" kern="1200" baseline="0" dirty="0" err="1" smtClean="0">
                          <a:solidFill>
                            <a:schemeClr val="lt1"/>
                          </a:solidFill>
                          <a:latin typeface="+mn-lt"/>
                          <a:ea typeface="+mn-ea"/>
                          <a:cs typeface="+mn-cs"/>
                        </a:rPr>
                        <a:t>tanapox</a:t>
                      </a:r>
                      <a:r>
                        <a:rPr lang="en-US" sz="1800" b="1" i="1" kern="1200" baseline="0" dirty="0" smtClean="0">
                          <a:solidFill>
                            <a:schemeClr val="lt1"/>
                          </a:solidFill>
                          <a:latin typeface="+mn-lt"/>
                          <a:ea typeface="+mn-ea"/>
                          <a:cs typeface="+mn-cs"/>
                        </a:rPr>
                        <a:t> virus  (Monkeys,  Humans)</a:t>
                      </a:r>
                      <a:endParaRPr lang="en-US" sz="1800" b="1" i="1" kern="1200" baseline="0" dirty="0">
                        <a:solidFill>
                          <a:schemeClr val="lt1"/>
                        </a:solidFill>
                        <a:latin typeface="+mn-lt"/>
                        <a:ea typeface="+mn-ea"/>
                        <a:cs typeface="+mn-cs"/>
                      </a:endParaRPr>
                    </a:p>
                  </a:txBody>
                  <a:tcPr>
                    <a:solidFill>
                      <a:srgbClr val="00B0F0"/>
                    </a:solidFill>
                  </a:tcPr>
                </a:tc>
              </a:tr>
              <a:tr h="370840">
                <a:tc>
                  <a:txBody>
                    <a:bodyPr/>
                    <a:lstStyle/>
                    <a:p>
                      <a:pPr marL="0" algn="l" defTabSz="914400" rtl="0" eaLnBrk="1" latinLnBrk="0" hangingPunct="1"/>
                      <a:r>
                        <a:rPr lang="en-US" sz="1800" b="1" i="1" kern="1200" baseline="0" dirty="0" err="1" smtClean="0">
                          <a:solidFill>
                            <a:schemeClr val="lt1"/>
                          </a:solidFill>
                          <a:latin typeface="+mn-lt"/>
                          <a:ea typeface="+mn-ea"/>
                          <a:cs typeface="+mn-cs"/>
                        </a:rPr>
                        <a:t>Avipoxvirus</a:t>
                      </a:r>
                      <a:endParaRPr lang="en-US" sz="1800" b="1" i="1" kern="1200" baseline="0" dirty="0">
                        <a:solidFill>
                          <a:schemeClr val="lt1"/>
                        </a:solidFill>
                        <a:latin typeface="+mn-lt"/>
                        <a:ea typeface="+mn-ea"/>
                        <a:cs typeface="+mn-cs"/>
                      </a:endParaRPr>
                    </a:p>
                  </a:txBody>
                  <a:tcPr>
                    <a:solidFill>
                      <a:srgbClr val="00B0F0"/>
                    </a:solidFill>
                  </a:tcPr>
                </a:tc>
                <a:tc>
                  <a:txBody>
                    <a:bodyPr/>
                    <a:lstStyle/>
                    <a:p>
                      <a:pPr marL="0" algn="l" defTabSz="914400" rtl="0" eaLnBrk="1" latinLnBrk="0" hangingPunct="1"/>
                      <a:r>
                        <a:rPr lang="en-US" sz="1800" b="1" i="1" kern="1200" baseline="0" dirty="0" err="1" smtClean="0">
                          <a:solidFill>
                            <a:schemeClr val="lt1"/>
                          </a:solidFill>
                          <a:latin typeface="+mn-lt"/>
                          <a:ea typeface="+mn-ea"/>
                          <a:cs typeface="+mn-cs"/>
                        </a:rPr>
                        <a:t>Fowlpox</a:t>
                      </a:r>
                      <a:r>
                        <a:rPr lang="en-US" sz="1800" b="1" i="1" kern="1200" baseline="0" dirty="0" smtClean="0">
                          <a:solidFill>
                            <a:schemeClr val="lt1"/>
                          </a:solidFill>
                          <a:latin typeface="+mn-lt"/>
                          <a:ea typeface="+mn-ea"/>
                          <a:cs typeface="+mn-cs"/>
                        </a:rPr>
                        <a:t> virus</a:t>
                      </a:r>
                      <a:endParaRPr lang="en-US" sz="1800" b="1" i="1" kern="1200" baseline="0" dirty="0">
                        <a:solidFill>
                          <a:schemeClr val="lt1"/>
                        </a:solidFill>
                        <a:latin typeface="+mn-lt"/>
                        <a:ea typeface="+mn-ea"/>
                        <a:cs typeface="+mn-cs"/>
                      </a:endParaRPr>
                    </a:p>
                  </a:txBody>
                  <a:tcPr>
                    <a:solidFill>
                      <a:srgbClr val="00B0F0"/>
                    </a:solidFill>
                  </a:tcPr>
                </a:tc>
              </a:tr>
              <a:tr h="370840">
                <a:tc>
                  <a:txBody>
                    <a:bodyPr/>
                    <a:lstStyle/>
                    <a:p>
                      <a:pPr marL="0" algn="l" defTabSz="914400" rtl="0" eaLnBrk="1" latinLnBrk="0" hangingPunct="1"/>
                      <a:r>
                        <a:rPr lang="en-US" sz="1800" b="1" i="1" kern="1200" baseline="0" dirty="0" err="1" smtClean="0">
                          <a:solidFill>
                            <a:schemeClr val="lt1"/>
                          </a:solidFill>
                          <a:latin typeface="+mn-lt"/>
                          <a:ea typeface="+mn-ea"/>
                          <a:cs typeface="+mn-cs"/>
                        </a:rPr>
                        <a:t>Parapoxvirus</a:t>
                      </a:r>
                      <a:endParaRPr lang="en-US" sz="1800" b="1" i="1" kern="1200" baseline="0" dirty="0">
                        <a:solidFill>
                          <a:schemeClr val="lt1"/>
                        </a:solidFill>
                        <a:latin typeface="+mn-lt"/>
                        <a:ea typeface="+mn-ea"/>
                        <a:cs typeface="+mn-cs"/>
                      </a:endParaRPr>
                    </a:p>
                  </a:txBody>
                  <a:tcPr>
                    <a:solidFill>
                      <a:srgbClr val="00B0F0"/>
                    </a:solidFill>
                  </a:tcPr>
                </a:tc>
                <a:tc>
                  <a:txBody>
                    <a:bodyPr/>
                    <a:lstStyle/>
                    <a:p>
                      <a:pPr marL="0" algn="l" defTabSz="914400" rtl="0" eaLnBrk="1" latinLnBrk="0" hangingPunct="1"/>
                      <a:r>
                        <a:rPr lang="en-US" sz="1800" b="1" i="1" kern="1200" baseline="0" dirty="0" err="1" smtClean="0">
                          <a:solidFill>
                            <a:schemeClr val="lt1"/>
                          </a:solidFill>
                          <a:latin typeface="+mn-lt"/>
                          <a:ea typeface="+mn-ea"/>
                          <a:cs typeface="+mn-cs"/>
                        </a:rPr>
                        <a:t>Orf</a:t>
                      </a:r>
                      <a:r>
                        <a:rPr lang="en-US" sz="1800" b="1" i="1" kern="1200" baseline="0" dirty="0" smtClean="0">
                          <a:solidFill>
                            <a:schemeClr val="lt1"/>
                          </a:solidFill>
                          <a:latin typeface="+mn-lt"/>
                          <a:ea typeface="+mn-ea"/>
                          <a:cs typeface="+mn-cs"/>
                        </a:rPr>
                        <a:t> virus, </a:t>
                      </a:r>
                      <a:r>
                        <a:rPr lang="en-US" sz="1800" b="1" i="1" kern="1200" baseline="0" dirty="0" err="1" smtClean="0">
                          <a:solidFill>
                            <a:schemeClr val="lt1"/>
                          </a:solidFill>
                          <a:latin typeface="+mn-lt"/>
                          <a:ea typeface="+mn-ea"/>
                          <a:cs typeface="+mn-cs"/>
                        </a:rPr>
                        <a:t>Pseudocowpox</a:t>
                      </a:r>
                      <a:r>
                        <a:rPr lang="en-US" sz="1800" b="1" i="1" kern="1200" baseline="0" dirty="0" smtClean="0">
                          <a:solidFill>
                            <a:schemeClr val="lt1"/>
                          </a:solidFill>
                          <a:latin typeface="+mn-lt"/>
                          <a:ea typeface="+mn-ea"/>
                          <a:cs typeface="+mn-cs"/>
                        </a:rPr>
                        <a:t> virus, Bovine </a:t>
                      </a:r>
                      <a:r>
                        <a:rPr lang="en-US" sz="1800" b="1" i="1" kern="1200" baseline="0" dirty="0" err="1" smtClean="0">
                          <a:solidFill>
                            <a:schemeClr val="lt1"/>
                          </a:solidFill>
                          <a:latin typeface="+mn-lt"/>
                          <a:ea typeface="+mn-ea"/>
                          <a:cs typeface="+mn-cs"/>
                        </a:rPr>
                        <a:t>papularstomatitis</a:t>
                      </a:r>
                      <a:r>
                        <a:rPr lang="en-US" sz="1800" b="1" i="1" kern="1200" baseline="0" dirty="0" smtClean="0">
                          <a:solidFill>
                            <a:schemeClr val="lt1"/>
                          </a:solidFill>
                          <a:latin typeface="+mn-lt"/>
                          <a:ea typeface="+mn-ea"/>
                          <a:cs typeface="+mn-cs"/>
                        </a:rPr>
                        <a:t> virus</a:t>
                      </a:r>
                      <a:endParaRPr lang="en-US" sz="1800" b="1" i="1" kern="1200" baseline="0" dirty="0">
                        <a:solidFill>
                          <a:schemeClr val="lt1"/>
                        </a:solidFill>
                        <a:latin typeface="+mn-lt"/>
                        <a:ea typeface="+mn-ea"/>
                        <a:cs typeface="+mn-cs"/>
                      </a:endParaRPr>
                    </a:p>
                  </a:txBody>
                  <a:tcPr>
                    <a:solidFill>
                      <a:srgbClr val="00B0F0"/>
                    </a:solidFill>
                  </a:tcPr>
                </a:tc>
              </a:tr>
            </a:tbl>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Fowl Pox Virus</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also known as </a:t>
            </a:r>
            <a:r>
              <a:rPr lang="en-US" u="sng" dirty="0" smtClean="0">
                <a:solidFill>
                  <a:srgbClr val="FF0000"/>
                </a:solidFill>
              </a:rPr>
              <a:t>Avian </a:t>
            </a:r>
            <a:r>
              <a:rPr lang="en-US" u="sng" dirty="0" err="1" smtClean="0">
                <a:solidFill>
                  <a:srgbClr val="FF0000"/>
                </a:solidFill>
              </a:rPr>
              <a:t>diphteria</a:t>
            </a:r>
            <a:endParaRPr lang="en-US" u="sng" dirty="0" smtClean="0">
              <a:solidFill>
                <a:srgbClr val="FF0000"/>
              </a:solidFill>
            </a:endParaRPr>
          </a:p>
          <a:p>
            <a:pPr algn="just"/>
            <a:endParaRPr lang="en-US" u="sng" dirty="0" smtClean="0">
              <a:solidFill>
                <a:srgbClr val="FF0000"/>
              </a:solidFill>
            </a:endParaRPr>
          </a:p>
          <a:p>
            <a:pPr algn="just"/>
            <a:r>
              <a:rPr lang="en-US" dirty="0" smtClean="0"/>
              <a:t>disease mainly affects chicken but other poultry like turkeys, guinea fowl, peacocks, pigeons, water fowl,  pheasants, canaries and sparrows may be affected</a:t>
            </a:r>
          </a:p>
          <a:p>
            <a:pPr algn="just"/>
            <a:endParaRPr lang="en-US" u="sng" dirty="0" smtClean="0">
              <a:solidFill>
                <a:srgbClr val="FF0000"/>
              </a:solidFill>
            </a:endParaRPr>
          </a:p>
          <a:p>
            <a:pPr algn="just"/>
            <a:r>
              <a:rPr lang="en-US" dirty="0" smtClean="0"/>
              <a:t>avian pox viruses are not related to other mammalian pox viruses</a:t>
            </a:r>
          </a:p>
          <a:p>
            <a:pPr algn="just"/>
            <a:endParaRPr lang="en-US" u="sng" dirty="0" smtClean="0">
              <a:solidFill>
                <a:srgbClr val="FF0000"/>
              </a:solidFill>
            </a:endParaRPr>
          </a:p>
          <a:p>
            <a:r>
              <a:rPr lang="en-US" dirty="0" smtClean="0"/>
              <a:t>cross neutralization among avian pox viruses</a:t>
            </a:r>
            <a:endParaRPr lang="en-US" u="sng" dirty="0">
              <a:solidFill>
                <a:srgbClr val="FF0000"/>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Cultivation: </a:t>
            </a:r>
            <a:endParaRPr lang="en-US" dirty="0"/>
          </a:p>
        </p:txBody>
      </p:sp>
      <p:sp>
        <p:nvSpPr>
          <p:cNvPr id="3" name="Content Placeholder 2"/>
          <p:cNvSpPr>
            <a:spLocks noGrp="1"/>
          </p:cNvSpPr>
          <p:nvPr>
            <p:ph idx="1"/>
          </p:nvPr>
        </p:nvSpPr>
        <p:spPr/>
        <p:txBody>
          <a:bodyPr/>
          <a:lstStyle/>
          <a:p>
            <a:pPr algn="just"/>
            <a:r>
              <a:rPr lang="en-US" i="1" dirty="0" smtClean="0"/>
              <a:t>The virus grows readily on CAM of developing  </a:t>
            </a:r>
            <a:r>
              <a:rPr lang="en-US" dirty="0" smtClean="0"/>
              <a:t>chicken embryos and produces pock lesions.</a:t>
            </a:r>
          </a:p>
          <a:p>
            <a:pPr algn="just"/>
            <a:endParaRPr lang="en-US" dirty="0" smtClean="0"/>
          </a:p>
          <a:p>
            <a:pPr algn="just"/>
            <a:r>
              <a:rPr lang="en-US" dirty="0" smtClean="0"/>
              <a:t> The virus also grows on  chicken embryos fibroblasts and produces </a:t>
            </a:r>
            <a:r>
              <a:rPr lang="en-US" dirty="0" err="1" smtClean="0"/>
              <a:t>intracytoplasmic</a:t>
            </a:r>
            <a:r>
              <a:rPr lang="en-US" dirty="0" smtClean="0"/>
              <a:t> inclusions (</a:t>
            </a:r>
            <a:r>
              <a:rPr lang="en-US" dirty="0" err="1" smtClean="0"/>
              <a:t>Borrel</a:t>
            </a:r>
            <a:r>
              <a:rPr lang="en-US" dirty="0" smtClean="0"/>
              <a:t> bodies).</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Epidemiology: </a:t>
            </a:r>
            <a:endParaRPr lang="en-US" dirty="0"/>
          </a:p>
        </p:txBody>
      </p:sp>
      <p:sp>
        <p:nvSpPr>
          <p:cNvPr id="3" name="Content Placeholder 2"/>
          <p:cNvSpPr>
            <a:spLocks noGrp="1"/>
          </p:cNvSpPr>
          <p:nvPr>
            <p:ph idx="1"/>
          </p:nvPr>
        </p:nvSpPr>
        <p:spPr>
          <a:xfrm>
            <a:off x="457200" y="1600200"/>
            <a:ext cx="8229600" cy="5105400"/>
          </a:xfrm>
        </p:spPr>
        <p:txBody>
          <a:bodyPr>
            <a:normAutofit fontScale="70000" lnSpcReduction="20000"/>
          </a:bodyPr>
          <a:lstStyle/>
          <a:p>
            <a:pPr algn="just"/>
            <a:r>
              <a:rPr lang="en-US" i="1" dirty="0" smtClean="0"/>
              <a:t>Affects all ages but is mostly seen in 5-</a:t>
            </a:r>
            <a:r>
              <a:rPr lang="en-US" dirty="0" smtClean="0"/>
              <a:t>12 months old chickens.</a:t>
            </a:r>
          </a:p>
          <a:p>
            <a:pPr algn="just"/>
            <a:endParaRPr lang="en-US" dirty="0" smtClean="0"/>
          </a:p>
          <a:p>
            <a:pPr algn="just"/>
            <a:r>
              <a:rPr lang="en-US" dirty="0" smtClean="0"/>
              <a:t>Virus is very stable and survives in dried scabs and exudates for many months.</a:t>
            </a:r>
          </a:p>
          <a:p>
            <a:pPr algn="just"/>
            <a:endParaRPr lang="en-US" dirty="0" smtClean="0"/>
          </a:p>
          <a:p>
            <a:pPr algn="just"/>
            <a:r>
              <a:rPr lang="en-US" dirty="0" smtClean="0"/>
              <a:t>Infection occurs through mechanical transmission of the virus to injured skin.</a:t>
            </a:r>
          </a:p>
          <a:p>
            <a:pPr algn="just"/>
            <a:endParaRPr lang="en-US" dirty="0" smtClean="0"/>
          </a:p>
          <a:p>
            <a:pPr algn="just"/>
            <a:r>
              <a:rPr lang="en-US" dirty="0" smtClean="0"/>
              <a:t>Blood sucking arthropods like mosquitoes, ticks or flies may also take part in transmission. </a:t>
            </a:r>
          </a:p>
          <a:p>
            <a:pPr algn="just"/>
            <a:endParaRPr lang="en-US" dirty="0" smtClean="0"/>
          </a:p>
          <a:p>
            <a:pPr algn="just"/>
            <a:r>
              <a:rPr lang="en-US" dirty="0" smtClean="0"/>
              <a:t>Virus may also enter through minor abrasions in the mouth caused by rough feed or through feather follicles and also through injuries to comb, wattles or skin as a result of fighting, pecking, scratching etc.</a:t>
            </a:r>
          </a:p>
          <a:p>
            <a:endParaRPr lang="en-US" dirty="0" smtClean="0"/>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Symptom</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incubation period is 4-10 days.</a:t>
            </a:r>
          </a:p>
          <a:p>
            <a:pPr algn="just"/>
            <a:endParaRPr lang="en-US" dirty="0" smtClean="0"/>
          </a:p>
          <a:p>
            <a:pPr algn="just"/>
            <a:r>
              <a:rPr lang="en-US" dirty="0" err="1" smtClean="0"/>
              <a:t>Cutaneous</a:t>
            </a:r>
            <a:r>
              <a:rPr lang="en-US" dirty="0" smtClean="0"/>
              <a:t> form and </a:t>
            </a:r>
            <a:r>
              <a:rPr lang="en-US" dirty="0" err="1" smtClean="0"/>
              <a:t>Diptheretic</a:t>
            </a:r>
            <a:r>
              <a:rPr lang="en-US" dirty="0" smtClean="0"/>
              <a:t> form</a:t>
            </a:r>
          </a:p>
          <a:p>
            <a:pPr algn="just">
              <a:buNone/>
            </a:pPr>
            <a:endParaRPr lang="en-US" dirty="0" smtClean="0"/>
          </a:p>
          <a:p>
            <a:pPr algn="just"/>
            <a:r>
              <a:rPr lang="en-US" dirty="0" err="1" smtClean="0">
                <a:solidFill>
                  <a:srgbClr val="FF0000"/>
                </a:solidFill>
              </a:rPr>
              <a:t>Cutaneous</a:t>
            </a:r>
            <a:r>
              <a:rPr lang="en-US" dirty="0" smtClean="0">
                <a:solidFill>
                  <a:srgbClr val="FF0000"/>
                </a:solidFill>
              </a:rPr>
              <a:t> form</a:t>
            </a:r>
            <a:r>
              <a:rPr lang="en-US" dirty="0" smtClean="0"/>
              <a:t>: mostly found on the comb, wattles, legs, feet, vent  and around the eyes. </a:t>
            </a:r>
          </a:p>
          <a:p>
            <a:pPr algn="just"/>
            <a:endParaRPr lang="en-US" dirty="0" smtClean="0"/>
          </a:p>
          <a:p>
            <a:pPr algn="just"/>
            <a:r>
              <a:rPr lang="en-US" dirty="0" smtClean="0"/>
              <a:t>Lesions first appear as white foci which develop rapidly into nodules. The lesions may coalesce and become rough and dark brown. </a:t>
            </a:r>
          </a:p>
          <a:p>
            <a:pPr algn="just"/>
            <a:endParaRPr lang="en-US" dirty="0" smtClean="0"/>
          </a:p>
          <a:p>
            <a:r>
              <a:rPr lang="en-US" dirty="0" err="1" smtClean="0">
                <a:solidFill>
                  <a:srgbClr val="FF0000"/>
                </a:solidFill>
              </a:rPr>
              <a:t>Diptheritic</a:t>
            </a:r>
            <a:r>
              <a:rPr lang="en-US" dirty="0" smtClean="0">
                <a:solidFill>
                  <a:srgbClr val="FF0000"/>
                </a:solidFill>
              </a:rPr>
              <a:t> form</a:t>
            </a:r>
            <a:r>
              <a:rPr lang="en-US" dirty="0" smtClean="0"/>
              <a:t>:</a:t>
            </a:r>
          </a:p>
          <a:p>
            <a:pPr algn="just"/>
            <a:r>
              <a:rPr lang="en-US" dirty="0" smtClean="0"/>
              <a:t> Slightly elevated  white opaque nodules develop into mucous membranes of pharynx and larynx resulting respiratory distress</a:t>
            </a:r>
          </a:p>
          <a:p>
            <a:pPr algn="just"/>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Same as  other pox viruses</a:t>
            </a:r>
          </a:p>
          <a:p>
            <a:endParaRPr lang="en-US" dirty="0" smtClean="0"/>
          </a:p>
          <a:p>
            <a:r>
              <a:rPr lang="en-US" dirty="0" smtClean="0"/>
              <a:t>Fowl pox vaccine: contains live attenuated virus of chicken embryos or tissue culture origin </a:t>
            </a:r>
          </a:p>
          <a:p>
            <a:endParaRPr lang="en-US" dirty="0" smtClean="0"/>
          </a:p>
          <a:p>
            <a:r>
              <a:rPr lang="en-US" dirty="0" smtClean="0"/>
              <a:t>can be given to birds by feather follicle or wing web method.</a:t>
            </a:r>
          </a:p>
          <a:p>
            <a:endParaRPr lang="en-US" dirty="0" smtClean="0"/>
          </a:p>
          <a:p>
            <a:r>
              <a:rPr lang="en-US" dirty="0" smtClean="0"/>
              <a:t>The age at vaccination by </a:t>
            </a:r>
            <a:r>
              <a:rPr lang="en-US" dirty="0" err="1" smtClean="0"/>
              <a:t>cutaneous</a:t>
            </a:r>
            <a:r>
              <a:rPr lang="en-US" dirty="0" smtClean="0"/>
              <a:t> method is 4 to 8 weeks.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buNone/>
            </a:pPr>
            <a:r>
              <a:rPr lang="en-US" dirty="0" smtClean="0"/>
              <a:t>Members of the same genus are closely related genetically and have a similar morphology and host range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39762"/>
          </a:xfrm>
        </p:spPr>
        <p:txBody>
          <a:bodyPr>
            <a:normAutofit fontScale="90000"/>
          </a:bodyPr>
          <a:lstStyle/>
          <a:p>
            <a:r>
              <a:rPr lang="en-US" b="1" dirty="0" smtClean="0"/>
              <a:t>Virion Properties</a:t>
            </a:r>
            <a:endParaRPr lang="en-US" dirty="0"/>
          </a:p>
        </p:txBody>
      </p:sp>
      <p:sp>
        <p:nvSpPr>
          <p:cNvPr id="3" name="Content Placeholder 2"/>
          <p:cNvSpPr>
            <a:spLocks noGrp="1"/>
          </p:cNvSpPr>
          <p:nvPr>
            <p:ph idx="1"/>
          </p:nvPr>
        </p:nvSpPr>
        <p:spPr>
          <a:xfrm>
            <a:off x="457200" y="914400"/>
            <a:ext cx="8382000" cy="5562600"/>
          </a:xfrm>
        </p:spPr>
        <p:txBody>
          <a:bodyPr>
            <a:noAutofit/>
          </a:bodyPr>
          <a:lstStyle/>
          <a:p>
            <a:r>
              <a:rPr lang="en-US" sz="2400" dirty="0" smtClean="0"/>
              <a:t>large compared to most other animal viruses with an oval or brick-shaped morphology </a:t>
            </a:r>
          </a:p>
          <a:p>
            <a:r>
              <a:rPr lang="en-US" sz="2400" u="sng" dirty="0" smtClean="0">
                <a:solidFill>
                  <a:srgbClr val="FF0000"/>
                </a:solidFill>
              </a:rPr>
              <a:t>Complex structure</a:t>
            </a:r>
          </a:p>
          <a:p>
            <a:pPr algn="just"/>
            <a:r>
              <a:rPr lang="en-US" sz="2400" dirty="0" smtClean="0"/>
              <a:t>Composed of an outer layer of tubular structures, arranged rather irregularly, giving them a characteristic appearance;</a:t>
            </a:r>
          </a:p>
          <a:p>
            <a:pPr algn="just"/>
            <a:r>
              <a:rPr lang="en-US" sz="2400" dirty="0" smtClean="0"/>
              <a:t>outer layer encloses a </a:t>
            </a:r>
            <a:r>
              <a:rPr lang="en-US" sz="2400" dirty="0" smtClean="0">
                <a:solidFill>
                  <a:srgbClr val="FF0000"/>
                </a:solidFill>
              </a:rPr>
              <a:t>dumbbell shaped core </a:t>
            </a:r>
            <a:r>
              <a:rPr lang="en-US" sz="2400" dirty="0" smtClean="0"/>
              <a:t>and two lateral bodies</a:t>
            </a:r>
          </a:p>
          <a:p>
            <a:pPr algn="just"/>
            <a:r>
              <a:rPr lang="en-US" sz="2400" dirty="0" smtClean="0"/>
              <a:t>The core contains the viral DNA together with several proteins. </a:t>
            </a:r>
          </a:p>
          <a:p>
            <a:pPr algn="just"/>
            <a:r>
              <a:rPr lang="en-US" sz="2400" dirty="0" smtClean="0"/>
              <a:t>Virions that are released from cells by budding have an extra envelope that contains cellular lipids and several virus-specified proteins</a:t>
            </a: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cstate="print"/>
          <a:srcRect/>
          <a:stretch>
            <a:fillRect/>
          </a:stretch>
        </p:blipFill>
        <p:spPr bwMode="auto">
          <a:xfrm>
            <a:off x="228600" y="152400"/>
            <a:ext cx="5205413" cy="4261175"/>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cstate="print"/>
          <a:srcRect/>
          <a:stretch>
            <a:fillRect/>
          </a:stretch>
        </p:blipFill>
        <p:spPr bwMode="auto">
          <a:xfrm>
            <a:off x="3886200" y="2895600"/>
            <a:ext cx="4772025" cy="3352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Virus Genome</a:t>
            </a:r>
            <a:endParaRPr lang="en-US" dirty="0"/>
          </a:p>
        </p:txBody>
      </p:sp>
      <p:sp>
        <p:nvSpPr>
          <p:cNvPr id="3" name="Content Placeholder 2"/>
          <p:cNvSpPr>
            <a:spLocks noGrp="1"/>
          </p:cNvSpPr>
          <p:nvPr>
            <p:ph idx="1"/>
          </p:nvPr>
        </p:nvSpPr>
        <p:spPr>
          <a:xfrm>
            <a:off x="457200" y="1295400"/>
            <a:ext cx="8229600" cy="4830763"/>
          </a:xfrm>
        </p:spPr>
        <p:txBody>
          <a:bodyPr>
            <a:normAutofit/>
          </a:bodyPr>
          <a:lstStyle/>
          <a:p>
            <a:r>
              <a:rPr lang="en-US" sz="2800" dirty="0" smtClean="0"/>
              <a:t>Single molecule of linear  double-stranded DNA</a:t>
            </a:r>
          </a:p>
          <a:p>
            <a:r>
              <a:rPr lang="en-US" sz="2800" dirty="0" smtClean="0"/>
              <a:t>Genomes have the capacity to encode about 200 proteins</a:t>
            </a:r>
            <a:endParaRPr lang="en-US" sz="2800" dirty="0"/>
          </a:p>
        </p:txBody>
      </p:sp>
      <p:pic>
        <p:nvPicPr>
          <p:cNvPr id="3074" name="Picture 2"/>
          <p:cNvPicPr>
            <a:picLocks noChangeAspect="1" noChangeArrowheads="1"/>
          </p:cNvPicPr>
          <p:nvPr/>
        </p:nvPicPr>
        <p:blipFill>
          <a:blip r:embed="rId2" cstate="print"/>
          <a:srcRect/>
          <a:stretch>
            <a:fillRect/>
          </a:stretch>
        </p:blipFill>
        <p:spPr bwMode="auto">
          <a:xfrm>
            <a:off x="609600" y="2667000"/>
            <a:ext cx="7924800" cy="3505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Replication</a:t>
            </a:r>
            <a:endParaRPr lang="en-US" dirty="0"/>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287070" y="1709738"/>
            <a:ext cx="8704530" cy="49196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TotalTime>
  <Words>1975</Words>
  <Application>Microsoft Office PowerPoint</Application>
  <PresentationFormat>On-screen Show (4:3)</PresentationFormat>
  <Paragraphs>287</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Family: Poxviridae</vt:lpstr>
      <vt:lpstr>Slide 2</vt:lpstr>
      <vt:lpstr>Classification</vt:lpstr>
      <vt:lpstr>Slide 4</vt:lpstr>
      <vt:lpstr>Slide 5</vt:lpstr>
      <vt:lpstr>Virion Properties</vt:lpstr>
      <vt:lpstr>Slide 7</vt:lpstr>
      <vt:lpstr>Virus Genome</vt:lpstr>
      <vt:lpstr>Replication</vt:lpstr>
      <vt:lpstr>Slide 10</vt:lpstr>
      <vt:lpstr>Transmission</vt:lpstr>
      <vt:lpstr>Immunity to virus</vt:lpstr>
      <vt:lpstr>Virus Antigen</vt:lpstr>
      <vt:lpstr>Resistance</vt:lpstr>
      <vt:lpstr>Virus Cultivation</vt:lpstr>
      <vt:lpstr>Cow Pox Virus </vt:lpstr>
      <vt:lpstr>Cow Pox Virus </vt:lpstr>
      <vt:lpstr>Epidemiology</vt:lpstr>
      <vt:lpstr>Clinical Disease</vt:lpstr>
      <vt:lpstr>Diagnosis: </vt:lpstr>
      <vt:lpstr>Control:</vt:lpstr>
      <vt:lpstr>Genus: Capripox</vt:lpstr>
      <vt:lpstr>Capripox</vt:lpstr>
      <vt:lpstr>Sheep Pox Virus</vt:lpstr>
      <vt:lpstr>Cultivation:</vt:lpstr>
      <vt:lpstr>Epidemiology: </vt:lpstr>
      <vt:lpstr>Clinical Symptom</vt:lpstr>
      <vt:lpstr>Diagnosis</vt:lpstr>
      <vt:lpstr>Control</vt:lpstr>
      <vt:lpstr>Goat Pox Virus</vt:lpstr>
      <vt:lpstr>Cultivation: </vt:lpstr>
      <vt:lpstr>Epidemiology: </vt:lpstr>
      <vt:lpstr> Clinical symptom</vt:lpstr>
      <vt:lpstr>Diagnosis and Control</vt:lpstr>
      <vt:lpstr>Lumpy Skin Disease</vt:lpstr>
      <vt:lpstr>Ecthyma (Orf) Virus</vt:lpstr>
      <vt:lpstr>Epidemiology</vt:lpstr>
      <vt:lpstr>Clinical Symptom</vt:lpstr>
      <vt:lpstr>Diagnosis and Control</vt:lpstr>
      <vt:lpstr>Fowl Pox Virus</vt:lpstr>
      <vt:lpstr>Cultivation: </vt:lpstr>
      <vt:lpstr>Epidemiology: </vt:lpstr>
      <vt:lpstr>Clinical Symptom</vt:lpstr>
      <vt:lpstr>Diagnosis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Poxviridae</dc:title>
  <dc:creator>rc</dc:creator>
  <cp:lastModifiedBy>A.P Singh</cp:lastModifiedBy>
  <cp:revision>68</cp:revision>
  <dcterms:created xsi:type="dcterms:W3CDTF">2006-08-16T00:00:00Z</dcterms:created>
  <dcterms:modified xsi:type="dcterms:W3CDTF">2022-06-29T09:59:53Z</dcterms:modified>
</cp:coreProperties>
</file>