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89" r:id="rId9"/>
    <p:sldId id="262" r:id="rId10"/>
    <p:sldId id="287" r:id="rId11"/>
    <p:sldId id="288" r:id="rId12"/>
    <p:sldId id="283" r:id="rId13"/>
    <p:sldId id="264" r:id="rId14"/>
    <p:sldId id="263" r:id="rId15"/>
    <p:sldId id="265" r:id="rId16"/>
    <p:sldId id="266" r:id="rId17"/>
    <p:sldId id="280" r:id="rId18"/>
    <p:sldId id="281" r:id="rId19"/>
    <p:sldId id="284" r:id="rId20"/>
    <p:sldId id="285" r:id="rId21"/>
    <p:sldId id="286" r:id="rId22"/>
    <p:sldId id="268" r:id="rId23"/>
    <p:sldId id="269" r:id="rId24"/>
    <p:sldId id="270" r:id="rId25"/>
    <p:sldId id="290" r:id="rId26"/>
    <p:sldId id="272" r:id="rId27"/>
    <p:sldId id="273" r:id="rId28"/>
    <p:sldId id="276" r:id="rId29"/>
    <p:sldId id="274" r:id="rId30"/>
    <p:sldId id="277" r:id="rId31"/>
    <p:sldId id="278" r:id="rId32"/>
    <p:sldId id="275" r:id="rId33"/>
    <p:sldId id="279" r:id="rId34"/>
    <p:sldId id="291" r:id="rId35"/>
    <p:sldId id="294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52C4C-320F-4BD1-A407-EB98723B70F6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</dgm:pt>
    <dgm:pt modelId="{61D6632D-1FF5-4F69-901C-0299EA8F4626}">
      <dgm:prSet phldrT="[Text]"/>
      <dgm:spPr/>
      <dgm:t>
        <a:bodyPr/>
        <a:lstStyle/>
        <a:p>
          <a:r>
            <a:rPr lang="en-US" dirty="0" smtClean="0"/>
            <a:t>Viral Factor</a:t>
          </a:r>
          <a:endParaRPr lang="en-US" dirty="0"/>
        </a:p>
      </dgm:t>
    </dgm:pt>
    <dgm:pt modelId="{231D06FD-C9C7-4942-97FC-E00F5CB92988}" type="parTrans" cxnId="{03A2EBF4-36A0-4B99-A9E6-AB757E437FB7}">
      <dgm:prSet/>
      <dgm:spPr/>
      <dgm:t>
        <a:bodyPr/>
        <a:lstStyle/>
        <a:p>
          <a:endParaRPr lang="en-US"/>
        </a:p>
      </dgm:t>
    </dgm:pt>
    <dgm:pt modelId="{E5AF21BB-796B-4AB6-AFFB-864540EDB887}" type="sibTrans" cxnId="{03A2EBF4-36A0-4B99-A9E6-AB757E437FB7}">
      <dgm:prSet/>
      <dgm:spPr/>
      <dgm:t>
        <a:bodyPr/>
        <a:lstStyle/>
        <a:p>
          <a:endParaRPr lang="en-US"/>
        </a:p>
      </dgm:t>
    </dgm:pt>
    <dgm:pt modelId="{3D935A6F-AE36-4360-8A34-A6543B6FD07E}">
      <dgm:prSet phldrT="[Text]"/>
      <dgm:spPr/>
      <dgm:t>
        <a:bodyPr/>
        <a:lstStyle/>
        <a:p>
          <a:r>
            <a:rPr lang="en-US" dirty="0" smtClean="0"/>
            <a:t>Cellular factor</a:t>
          </a:r>
          <a:endParaRPr lang="en-US" dirty="0"/>
        </a:p>
      </dgm:t>
    </dgm:pt>
    <dgm:pt modelId="{F395DBD7-DB98-4FDE-A181-DA3BAC0DB3ED}" type="parTrans" cxnId="{0CBC1F40-5954-4E77-AAB5-A9D2463A1455}">
      <dgm:prSet/>
      <dgm:spPr/>
      <dgm:t>
        <a:bodyPr/>
        <a:lstStyle/>
        <a:p>
          <a:endParaRPr lang="en-US"/>
        </a:p>
      </dgm:t>
    </dgm:pt>
    <dgm:pt modelId="{19B143ED-C4DD-475C-A509-4BC2B2EFDAD1}" type="sibTrans" cxnId="{0CBC1F40-5954-4E77-AAB5-A9D2463A1455}">
      <dgm:prSet/>
      <dgm:spPr/>
      <dgm:t>
        <a:bodyPr/>
        <a:lstStyle/>
        <a:p>
          <a:endParaRPr lang="en-US"/>
        </a:p>
      </dgm:t>
    </dgm:pt>
    <dgm:pt modelId="{72F2FA7B-ADB7-4678-AD5C-1E50FAC1023D}" type="pres">
      <dgm:prSet presAssocID="{4D852C4C-320F-4BD1-A407-EB98723B70F6}" presName="compositeShape" presStyleCnt="0">
        <dgm:presLayoutVars>
          <dgm:chMax val="7"/>
          <dgm:dir/>
          <dgm:resizeHandles val="exact"/>
        </dgm:presLayoutVars>
      </dgm:prSet>
      <dgm:spPr/>
    </dgm:pt>
    <dgm:pt modelId="{A5A42BF2-5765-4C9F-863D-3D75E952327C}" type="pres">
      <dgm:prSet presAssocID="{61D6632D-1FF5-4F69-901C-0299EA8F4626}" presName="circ1" presStyleLbl="vennNode1" presStyleIdx="0" presStyleCnt="2"/>
      <dgm:spPr/>
      <dgm:t>
        <a:bodyPr/>
        <a:lstStyle/>
        <a:p>
          <a:endParaRPr lang="en-IN"/>
        </a:p>
      </dgm:t>
    </dgm:pt>
    <dgm:pt modelId="{FDA4F618-5234-4920-BF33-530DE93E2DEC}" type="pres">
      <dgm:prSet presAssocID="{61D6632D-1FF5-4F69-901C-0299EA8F46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F57AB8-99E0-4956-BD92-CCD55B04A5CB}" type="pres">
      <dgm:prSet presAssocID="{3D935A6F-AE36-4360-8A34-A6543B6FD07E}" presName="circ2" presStyleLbl="vennNode1" presStyleIdx="1" presStyleCnt="2"/>
      <dgm:spPr/>
      <dgm:t>
        <a:bodyPr/>
        <a:lstStyle/>
        <a:p>
          <a:endParaRPr lang="en-IN"/>
        </a:p>
      </dgm:t>
    </dgm:pt>
    <dgm:pt modelId="{BDE2179D-63FA-42E7-B7B5-252AFE62AE71}" type="pres">
      <dgm:prSet presAssocID="{3D935A6F-AE36-4360-8A34-A6543B6FD0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3A2EBF4-36A0-4B99-A9E6-AB757E437FB7}" srcId="{4D852C4C-320F-4BD1-A407-EB98723B70F6}" destId="{61D6632D-1FF5-4F69-901C-0299EA8F4626}" srcOrd="0" destOrd="0" parTransId="{231D06FD-C9C7-4942-97FC-E00F5CB92988}" sibTransId="{E5AF21BB-796B-4AB6-AFFB-864540EDB887}"/>
    <dgm:cxn modelId="{8879222B-5FC0-4162-A07D-562F2C21C56A}" type="presOf" srcId="{3D935A6F-AE36-4360-8A34-A6543B6FD07E}" destId="{BDE2179D-63FA-42E7-B7B5-252AFE62AE71}" srcOrd="1" destOrd="0" presId="urn:microsoft.com/office/officeart/2005/8/layout/venn1"/>
    <dgm:cxn modelId="{84765407-FED8-45CA-A3D7-5E43018BD953}" type="presOf" srcId="{3D935A6F-AE36-4360-8A34-A6543B6FD07E}" destId="{BCF57AB8-99E0-4956-BD92-CCD55B04A5CB}" srcOrd="0" destOrd="0" presId="urn:microsoft.com/office/officeart/2005/8/layout/venn1"/>
    <dgm:cxn modelId="{0CBC1F40-5954-4E77-AAB5-A9D2463A1455}" srcId="{4D852C4C-320F-4BD1-A407-EB98723B70F6}" destId="{3D935A6F-AE36-4360-8A34-A6543B6FD07E}" srcOrd="1" destOrd="0" parTransId="{F395DBD7-DB98-4FDE-A181-DA3BAC0DB3ED}" sibTransId="{19B143ED-C4DD-475C-A509-4BC2B2EFDAD1}"/>
    <dgm:cxn modelId="{39B7BDED-04B8-4F9B-9EC5-388F6FB2ED35}" type="presOf" srcId="{61D6632D-1FF5-4F69-901C-0299EA8F4626}" destId="{A5A42BF2-5765-4C9F-863D-3D75E952327C}" srcOrd="0" destOrd="0" presId="urn:microsoft.com/office/officeart/2005/8/layout/venn1"/>
    <dgm:cxn modelId="{DC6CA3B4-5291-4632-8996-8064A542FF53}" type="presOf" srcId="{61D6632D-1FF5-4F69-901C-0299EA8F4626}" destId="{FDA4F618-5234-4920-BF33-530DE93E2DEC}" srcOrd="1" destOrd="0" presId="urn:microsoft.com/office/officeart/2005/8/layout/venn1"/>
    <dgm:cxn modelId="{F2BBA264-6B5A-4E64-B3C3-1526B8734C60}" type="presOf" srcId="{4D852C4C-320F-4BD1-A407-EB98723B70F6}" destId="{72F2FA7B-ADB7-4678-AD5C-1E50FAC1023D}" srcOrd="0" destOrd="0" presId="urn:microsoft.com/office/officeart/2005/8/layout/venn1"/>
    <dgm:cxn modelId="{F9B854C6-E540-4D68-B1FD-97F32C5F42D3}" type="presParOf" srcId="{72F2FA7B-ADB7-4678-AD5C-1E50FAC1023D}" destId="{A5A42BF2-5765-4C9F-863D-3D75E952327C}" srcOrd="0" destOrd="0" presId="urn:microsoft.com/office/officeart/2005/8/layout/venn1"/>
    <dgm:cxn modelId="{F7F25690-5F15-46AB-B4A6-5D4C5A096DA7}" type="presParOf" srcId="{72F2FA7B-ADB7-4678-AD5C-1E50FAC1023D}" destId="{FDA4F618-5234-4920-BF33-530DE93E2DEC}" srcOrd="1" destOrd="0" presId="urn:microsoft.com/office/officeart/2005/8/layout/venn1"/>
    <dgm:cxn modelId="{F879A7EE-4D20-412D-8C70-AF42ED375C75}" type="presParOf" srcId="{72F2FA7B-ADB7-4678-AD5C-1E50FAC1023D}" destId="{BCF57AB8-99E0-4956-BD92-CCD55B04A5CB}" srcOrd="2" destOrd="0" presId="urn:microsoft.com/office/officeart/2005/8/layout/venn1"/>
    <dgm:cxn modelId="{C3D55AD1-FEE9-4055-8B34-3A8345073046}" type="presParOf" srcId="{72F2FA7B-ADB7-4678-AD5C-1E50FAC1023D}" destId="{BDE2179D-63FA-42E7-B7B5-252AFE62AE7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9BD20-6749-4A75-B5B3-4FEDA542A91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F871A8-67E6-4DC1-8984-5EA3D09FCE89}">
      <dgm:prSet phldrT="[Text]"/>
      <dgm:spPr/>
      <dgm:t>
        <a:bodyPr/>
        <a:lstStyle/>
        <a:p>
          <a:r>
            <a:rPr lang="en-US" dirty="0" smtClean="0"/>
            <a:t>CYTOCIDAL</a:t>
          </a:r>
          <a:endParaRPr lang="en-US" dirty="0"/>
        </a:p>
      </dgm:t>
    </dgm:pt>
    <dgm:pt modelId="{E1C3BE09-F162-496D-BAA6-E6DF6922C9E4}" type="parTrans" cxnId="{5745BC37-D04B-4554-9A41-C4F88E7977AA}">
      <dgm:prSet/>
      <dgm:spPr/>
      <dgm:t>
        <a:bodyPr/>
        <a:lstStyle/>
        <a:p>
          <a:endParaRPr lang="en-US"/>
        </a:p>
      </dgm:t>
    </dgm:pt>
    <dgm:pt modelId="{2A030EE4-DF3B-4439-90D0-A6B6C0ED4669}" type="sibTrans" cxnId="{5745BC37-D04B-4554-9A41-C4F88E7977AA}">
      <dgm:prSet/>
      <dgm:spPr/>
      <dgm:t>
        <a:bodyPr/>
        <a:lstStyle/>
        <a:p>
          <a:endParaRPr lang="en-US"/>
        </a:p>
      </dgm:t>
    </dgm:pt>
    <dgm:pt modelId="{E89572B5-5988-48CE-8E12-9F3D8D1E4616}">
      <dgm:prSet phldrT="[Text]"/>
      <dgm:spPr/>
      <dgm:t>
        <a:bodyPr/>
        <a:lstStyle/>
        <a:p>
          <a:r>
            <a:rPr lang="en-US" dirty="0" smtClean="0"/>
            <a:t>NONCYTOCIDAL</a:t>
          </a:r>
          <a:endParaRPr lang="en-US" dirty="0"/>
        </a:p>
      </dgm:t>
    </dgm:pt>
    <dgm:pt modelId="{CDF90B67-2402-4BF6-A812-4BB734C36956}" type="parTrans" cxnId="{35AB2E37-8FCF-46DF-B904-681FD693C7D8}">
      <dgm:prSet/>
      <dgm:spPr/>
      <dgm:t>
        <a:bodyPr/>
        <a:lstStyle/>
        <a:p>
          <a:endParaRPr lang="en-US"/>
        </a:p>
      </dgm:t>
    </dgm:pt>
    <dgm:pt modelId="{14B871FC-1655-4E2C-8D9F-A4F4C38615DE}" type="sibTrans" cxnId="{35AB2E37-8FCF-46DF-B904-681FD693C7D8}">
      <dgm:prSet/>
      <dgm:spPr/>
      <dgm:t>
        <a:bodyPr/>
        <a:lstStyle/>
        <a:p>
          <a:endParaRPr lang="en-US"/>
        </a:p>
      </dgm:t>
    </dgm:pt>
    <dgm:pt modelId="{590AEC8E-A5DD-494C-B91D-07A190A0E009}" type="pres">
      <dgm:prSet presAssocID="{AE49BD20-6749-4A75-B5B3-4FEDA542A9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CE962B7-A730-4DCB-BAF1-2B9145105B83}" type="pres">
      <dgm:prSet presAssocID="{06F871A8-67E6-4DC1-8984-5EA3D09FCE89}" presName="parentLin" presStyleCnt="0"/>
      <dgm:spPr/>
    </dgm:pt>
    <dgm:pt modelId="{B8CD1432-60FD-4F92-97FA-9B5F81093E9E}" type="pres">
      <dgm:prSet presAssocID="{06F871A8-67E6-4DC1-8984-5EA3D09FCE89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2DF6A638-F20E-4DF4-8D93-BD22CD87767E}" type="pres">
      <dgm:prSet presAssocID="{06F871A8-67E6-4DC1-8984-5EA3D09FCE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A3AF0-3699-4B42-AA59-733EA4CDB53B}" type="pres">
      <dgm:prSet presAssocID="{06F871A8-67E6-4DC1-8984-5EA3D09FCE89}" presName="negativeSpace" presStyleCnt="0"/>
      <dgm:spPr/>
    </dgm:pt>
    <dgm:pt modelId="{F89AECED-5186-4F1A-803E-E3CF30340C53}" type="pres">
      <dgm:prSet presAssocID="{06F871A8-67E6-4DC1-8984-5EA3D09FCE89}" presName="childText" presStyleLbl="conFgAcc1" presStyleIdx="0" presStyleCnt="2">
        <dgm:presLayoutVars>
          <dgm:bulletEnabled val="1"/>
        </dgm:presLayoutVars>
      </dgm:prSet>
      <dgm:spPr/>
    </dgm:pt>
    <dgm:pt modelId="{E9EF838E-F807-422B-8E8C-6FEA108B6803}" type="pres">
      <dgm:prSet presAssocID="{2A030EE4-DF3B-4439-90D0-A6B6C0ED4669}" presName="spaceBetweenRectangles" presStyleCnt="0"/>
      <dgm:spPr/>
    </dgm:pt>
    <dgm:pt modelId="{0D279B92-42BA-4822-B99E-53E9060BD1B7}" type="pres">
      <dgm:prSet presAssocID="{E89572B5-5988-48CE-8E12-9F3D8D1E4616}" presName="parentLin" presStyleCnt="0"/>
      <dgm:spPr/>
    </dgm:pt>
    <dgm:pt modelId="{475A4625-E53C-41DC-B418-987E6D31A9BD}" type="pres">
      <dgm:prSet presAssocID="{E89572B5-5988-48CE-8E12-9F3D8D1E4616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85F530FC-3B5B-4023-9251-C7E7A6A91326}" type="pres">
      <dgm:prSet presAssocID="{E89572B5-5988-48CE-8E12-9F3D8D1E46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7AF09-5C7D-42F8-B965-313976FE991D}" type="pres">
      <dgm:prSet presAssocID="{E89572B5-5988-48CE-8E12-9F3D8D1E4616}" presName="negativeSpace" presStyleCnt="0"/>
      <dgm:spPr/>
    </dgm:pt>
    <dgm:pt modelId="{C966C49A-41A1-4DB9-9F30-1EA07A63B250}" type="pres">
      <dgm:prSet presAssocID="{E89572B5-5988-48CE-8E12-9F3D8D1E46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745BC37-D04B-4554-9A41-C4F88E7977AA}" srcId="{AE49BD20-6749-4A75-B5B3-4FEDA542A91F}" destId="{06F871A8-67E6-4DC1-8984-5EA3D09FCE89}" srcOrd="0" destOrd="0" parTransId="{E1C3BE09-F162-496D-BAA6-E6DF6922C9E4}" sibTransId="{2A030EE4-DF3B-4439-90D0-A6B6C0ED4669}"/>
    <dgm:cxn modelId="{54513368-EA00-4BBC-ACA3-CE3BB210EB8A}" type="presOf" srcId="{06F871A8-67E6-4DC1-8984-5EA3D09FCE89}" destId="{2DF6A638-F20E-4DF4-8D93-BD22CD87767E}" srcOrd="1" destOrd="0" presId="urn:microsoft.com/office/officeart/2005/8/layout/list1"/>
    <dgm:cxn modelId="{35AB2E37-8FCF-46DF-B904-681FD693C7D8}" srcId="{AE49BD20-6749-4A75-B5B3-4FEDA542A91F}" destId="{E89572B5-5988-48CE-8E12-9F3D8D1E4616}" srcOrd="1" destOrd="0" parTransId="{CDF90B67-2402-4BF6-A812-4BB734C36956}" sibTransId="{14B871FC-1655-4E2C-8D9F-A4F4C38615DE}"/>
    <dgm:cxn modelId="{72D4CECC-E60E-46CE-8B57-53BD01E25792}" type="presOf" srcId="{E89572B5-5988-48CE-8E12-9F3D8D1E4616}" destId="{475A4625-E53C-41DC-B418-987E6D31A9BD}" srcOrd="0" destOrd="0" presId="urn:microsoft.com/office/officeart/2005/8/layout/list1"/>
    <dgm:cxn modelId="{339DEC69-2297-4D03-8155-97D342578176}" type="presOf" srcId="{06F871A8-67E6-4DC1-8984-5EA3D09FCE89}" destId="{B8CD1432-60FD-4F92-97FA-9B5F81093E9E}" srcOrd="0" destOrd="0" presId="urn:microsoft.com/office/officeart/2005/8/layout/list1"/>
    <dgm:cxn modelId="{F98AB07D-024B-4464-A599-EAC70F78B8F3}" type="presOf" srcId="{AE49BD20-6749-4A75-B5B3-4FEDA542A91F}" destId="{590AEC8E-A5DD-494C-B91D-07A190A0E009}" srcOrd="0" destOrd="0" presId="urn:microsoft.com/office/officeart/2005/8/layout/list1"/>
    <dgm:cxn modelId="{28928327-6CC5-4F2B-ADE6-54CF8948D63D}" type="presOf" srcId="{E89572B5-5988-48CE-8E12-9F3D8D1E4616}" destId="{85F530FC-3B5B-4023-9251-C7E7A6A91326}" srcOrd="1" destOrd="0" presId="urn:microsoft.com/office/officeart/2005/8/layout/list1"/>
    <dgm:cxn modelId="{A73D8100-29A0-4927-8506-B7B43DF7F604}" type="presParOf" srcId="{590AEC8E-A5DD-494C-B91D-07A190A0E009}" destId="{4CE962B7-A730-4DCB-BAF1-2B9145105B83}" srcOrd="0" destOrd="0" presId="urn:microsoft.com/office/officeart/2005/8/layout/list1"/>
    <dgm:cxn modelId="{D130D612-24DB-4B19-ABFF-C1A7146DBD25}" type="presParOf" srcId="{4CE962B7-A730-4DCB-BAF1-2B9145105B83}" destId="{B8CD1432-60FD-4F92-97FA-9B5F81093E9E}" srcOrd="0" destOrd="0" presId="urn:microsoft.com/office/officeart/2005/8/layout/list1"/>
    <dgm:cxn modelId="{94293157-AF44-49A9-8ED3-A9F570AC05E2}" type="presParOf" srcId="{4CE962B7-A730-4DCB-BAF1-2B9145105B83}" destId="{2DF6A638-F20E-4DF4-8D93-BD22CD87767E}" srcOrd="1" destOrd="0" presId="urn:microsoft.com/office/officeart/2005/8/layout/list1"/>
    <dgm:cxn modelId="{D4A7DC13-C404-4B82-8F6D-68F6072429B2}" type="presParOf" srcId="{590AEC8E-A5DD-494C-B91D-07A190A0E009}" destId="{786A3AF0-3699-4B42-AA59-733EA4CDB53B}" srcOrd="1" destOrd="0" presId="urn:microsoft.com/office/officeart/2005/8/layout/list1"/>
    <dgm:cxn modelId="{43EF55DB-9A1A-414F-B650-94559EDC6D4F}" type="presParOf" srcId="{590AEC8E-A5DD-494C-B91D-07A190A0E009}" destId="{F89AECED-5186-4F1A-803E-E3CF30340C53}" srcOrd="2" destOrd="0" presId="urn:microsoft.com/office/officeart/2005/8/layout/list1"/>
    <dgm:cxn modelId="{2254A784-8818-4266-903F-85736C85F8F1}" type="presParOf" srcId="{590AEC8E-A5DD-494C-B91D-07A190A0E009}" destId="{E9EF838E-F807-422B-8E8C-6FEA108B6803}" srcOrd="3" destOrd="0" presId="urn:microsoft.com/office/officeart/2005/8/layout/list1"/>
    <dgm:cxn modelId="{6E2673AE-3A00-49F5-9A4B-4FCA1982F533}" type="presParOf" srcId="{590AEC8E-A5DD-494C-B91D-07A190A0E009}" destId="{0D279B92-42BA-4822-B99E-53E9060BD1B7}" srcOrd="4" destOrd="0" presId="urn:microsoft.com/office/officeart/2005/8/layout/list1"/>
    <dgm:cxn modelId="{1AA9B2E9-D522-489A-8E5A-3E74AA5D1B4C}" type="presParOf" srcId="{0D279B92-42BA-4822-B99E-53E9060BD1B7}" destId="{475A4625-E53C-41DC-B418-987E6D31A9BD}" srcOrd="0" destOrd="0" presId="urn:microsoft.com/office/officeart/2005/8/layout/list1"/>
    <dgm:cxn modelId="{6E6C5EF9-CD45-4533-B78F-F3F35CFB7825}" type="presParOf" srcId="{0D279B92-42BA-4822-B99E-53E9060BD1B7}" destId="{85F530FC-3B5B-4023-9251-C7E7A6A91326}" srcOrd="1" destOrd="0" presId="urn:microsoft.com/office/officeart/2005/8/layout/list1"/>
    <dgm:cxn modelId="{7AF7821D-4F2A-462C-A6F2-DCAB92E62FFC}" type="presParOf" srcId="{590AEC8E-A5DD-494C-B91D-07A190A0E009}" destId="{9477AF09-5C7D-42F8-B965-313976FE991D}" srcOrd="5" destOrd="0" presId="urn:microsoft.com/office/officeart/2005/8/layout/list1"/>
    <dgm:cxn modelId="{21B3E18B-2226-4457-80E9-5C176B8E6F08}" type="presParOf" srcId="{590AEC8E-A5DD-494C-B91D-07A190A0E009}" destId="{C966C49A-41A1-4DB9-9F30-1EA07A63B2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9BD20-6749-4A75-B5B3-4FEDA542A91F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F871A8-67E6-4DC1-8984-5EA3D09FCE89}">
      <dgm:prSet phldrT="[Text]"/>
      <dgm:spPr/>
      <dgm:t>
        <a:bodyPr/>
        <a:lstStyle/>
        <a:p>
          <a:r>
            <a:rPr lang="en-US" dirty="0" smtClean="0"/>
            <a:t>PRODUCTIVE</a:t>
          </a:r>
          <a:endParaRPr lang="en-US" dirty="0"/>
        </a:p>
      </dgm:t>
    </dgm:pt>
    <dgm:pt modelId="{E1C3BE09-F162-496D-BAA6-E6DF6922C9E4}" type="parTrans" cxnId="{5745BC37-D04B-4554-9A41-C4F88E7977AA}">
      <dgm:prSet/>
      <dgm:spPr/>
      <dgm:t>
        <a:bodyPr/>
        <a:lstStyle/>
        <a:p>
          <a:endParaRPr lang="en-US"/>
        </a:p>
      </dgm:t>
    </dgm:pt>
    <dgm:pt modelId="{2A030EE4-DF3B-4439-90D0-A6B6C0ED4669}" type="sibTrans" cxnId="{5745BC37-D04B-4554-9A41-C4F88E7977AA}">
      <dgm:prSet/>
      <dgm:spPr/>
      <dgm:t>
        <a:bodyPr/>
        <a:lstStyle/>
        <a:p>
          <a:endParaRPr lang="en-US"/>
        </a:p>
      </dgm:t>
    </dgm:pt>
    <dgm:pt modelId="{E89572B5-5988-48CE-8E12-9F3D8D1E4616}">
      <dgm:prSet phldrT="[Text]"/>
      <dgm:spPr/>
      <dgm:t>
        <a:bodyPr/>
        <a:lstStyle/>
        <a:p>
          <a:r>
            <a:rPr lang="en-US" dirty="0" smtClean="0"/>
            <a:t>NON-PRODUCTIVE</a:t>
          </a:r>
          <a:endParaRPr lang="en-US" dirty="0"/>
        </a:p>
      </dgm:t>
    </dgm:pt>
    <dgm:pt modelId="{CDF90B67-2402-4BF6-A812-4BB734C36956}" type="parTrans" cxnId="{35AB2E37-8FCF-46DF-B904-681FD693C7D8}">
      <dgm:prSet/>
      <dgm:spPr/>
      <dgm:t>
        <a:bodyPr/>
        <a:lstStyle/>
        <a:p>
          <a:endParaRPr lang="en-US"/>
        </a:p>
      </dgm:t>
    </dgm:pt>
    <dgm:pt modelId="{14B871FC-1655-4E2C-8D9F-A4F4C38615DE}" type="sibTrans" cxnId="{35AB2E37-8FCF-46DF-B904-681FD693C7D8}">
      <dgm:prSet/>
      <dgm:spPr/>
      <dgm:t>
        <a:bodyPr/>
        <a:lstStyle/>
        <a:p>
          <a:endParaRPr lang="en-US"/>
        </a:p>
      </dgm:t>
    </dgm:pt>
    <dgm:pt modelId="{590AEC8E-A5DD-494C-B91D-07A190A0E009}" type="pres">
      <dgm:prSet presAssocID="{AE49BD20-6749-4A75-B5B3-4FEDA542A9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CE962B7-A730-4DCB-BAF1-2B9145105B83}" type="pres">
      <dgm:prSet presAssocID="{06F871A8-67E6-4DC1-8984-5EA3D09FCE89}" presName="parentLin" presStyleCnt="0"/>
      <dgm:spPr/>
    </dgm:pt>
    <dgm:pt modelId="{B8CD1432-60FD-4F92-97FA-9B5F81093E9E}" type="pres">
      <dgm:prSet presAssocID="{06F871A8-67E6-4DC1-8984-5EA3D09FCE89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2DF6A638-F20E-4DF4-8D93-BD22CD87767E}" type="pres">
      <dgm:prSet presAssocID="{06F871A8-67E6-4DC1-8984-5EA3D09FCE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A3AF0-3699-4B42-AA59-733EA4CDB53B}" type="pres">
      <dgm:prSet presAssocID="{06F871A8-67E6-4DC1-8984-5EA3D09FCE89}" presName="negativeSpace" presStyleCnt="0"/>
      <dgm:spPr/>
    </dgm:pt>
    <dgm:pt modelId="{F89AECED-5186-4F1A-803E-E3CF30340C53}" type="pres">
      <dgm:prSet presAssocID="{06F871A8-67E6-4DC1-8984-5EA3D09FCE89}" presName="childText" presStyleLbl="conFgAcc1" presStyleIdx="0" presStyleCnt="2">
        <dgm:presLayoutVars>
          <dgm:bulletEnabled val="1"/>
        </dgm:presLayoutVars>
      </dgm:prSet>
      <dgm:spPr/>
    </dgm:pt>
    <dgm:pt modelId="{E9EF838E-F807-422B-8E8C-6FEA108B6803}" type="pres">
      <dgm:prSet presAssocID="{2A030EE4-DF3B-4439-90D0-A6B6C0ED4669}" presName="spaceBetweenRectangles" presStyleCnt="0"/>
      <dgm:spPr/>
    </dgm:pt>
    <dgm:pt modelId="{0D279B92-42BA-4822-B99E-53E9060BD1B7}" type="pres">
      <dgm:prSet presAssocID="{E89572B5-5988-48CE-8E12-9F3D8D1E4616}" presName="parentLin" presStyleCnt="0"/>
      <dgm:spPr/>
    </dgm:pt>
    <dgm:pt modelId="{475A4625-E53C-41DC-B418-987E6D31A9BD}" type="pres">
      <dgm:prSet presAssocID="{E89572B5-5988-48CE-8E12-9F3D8D1E4616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85F530FC-3B5B-4023-9251-C7E7A6A91326}" type="pres">
      <dgm:prSet presAssocID="{E89572B5-5988-48CE-8E12-9F3D8D1E46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7AF09-5C7D-42F8-B965-313976FE991D}" type="pres">
      <dgm:prSet presAssocID="{E89572B5-5988-48CE-8E12-9F3D8D1E4616}" presName="negativeSpace" presStyleCnt="0"/>
      <dgm:spPr/>
    </dgm:pt>
    <dgm:pt modelId="{C966C49A-41A1-4DB9-9F30-1EA07A63B250}" type="pres">
      <dgm:prSet presAssocID="{E89572B5-5988-48CE-8E12-9F3D8D1E46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9E1B5A-5E22-4BBE-8ED9-52A4B10D73F0}" type="presOf" srcId="{E89572B5-5988-48CE-8E12-9F3D8D1E4616}" destId="{475A4625-E53C-41DC-B418-987E6D31A9BD}" srcOrd="0" destOrd="0" presId="urn:microsoft.com/office/officeart/2005/8/layout/list1"/>
    <dgm:cxn modelId="{5745BC37-D04B-4554-9A41-C4F88E7977AA}" srcId="{AE49BD20-6749-4A75-B5B3-4FEDA542A91F}" destId="{06F871A8-67E6-4DC1-8984-5EA3D09FCE89}" srcOrd="0" destOrd="0" parTransId="{E1C3BE09-F162-496D-BAA6-E6DF6922C9E4}" sibTransId="{2A030EE4-DF3B-4439-90D0-A6B6C0ED4669}"/>
    <dgm:cxn modelId="{9BACA02E-FBEE-4405-B285-673A5D6ABC2A}" type="presOf" srcId="{06F871A8-67E6-4DC1-8984-5EA3D09FCE89}" destId="{B8CD1432-60FD-4F92-97FA-9B5F81093E9E}" srcOrd="0" destOrd="0" presId="urn:microsoft.com/office/officeart/2005/8/layout/list1"/>
    <dgm:cxn modelId="{C7F87D4F-4ED0-4A90-B40C-A95F0EC071D4}" type="presOf" srcId="{AE49BD20-6749-4A75-B5B3-4FEDA542A91F}" destId="{590AEC8E-A5DD-494C-B91D-07A190A0E009}" srcOrd="0" destOrd="0" presId="urn:microsoft.com/office/officeart/2005/8/layout/list1"/>
    <dgm:cxn modelId="{35AB2E37-8FCF-46DF-B904-681FD693C7D8}" srcId="{AE49BD20-6749-4A75-B5B3-4FEDA542A91F}" destId="{E89572B5-5988-48CE-8E12-9F3D8D1E4616}" srcOrd="1" destOrd="0" parTransId="{CDF90B67-2402-4BF6-A812-4BB734C36956}" sibTransId="{14B871FC-1655-4E2C-8D9F-A4F4C38615DE}"/>
    <dgm:cxn modelId="{DF45DA08-039B-41D4-8625-8E8843FBBCC2}" type="presOf" srcId="{06F871A8-67E6-4DC1-8984-5EA3D09FCE89}" destId="{2DF6A638-F20E-4DF4-8D93-BD22CD87767E}" srcOrd="1" destOrd="0" presId="urn:microsoft.com/office/officeart/2005/8/layout/list1"/>
    <dgm:cxn modelId="{1B1B3370-E580-453D-B35B-5153C42CBFB7}" type="presOf" srcId="{E89572B5-5988-48CE-8E12-9F3D8D1E4616}" destId="{85F530FC-3B5B-4023-9251-C7E7A6A91326}" srcOrd="1" destOrd="0" presId="urn:microsoft.com/office/officeart/2005/8/layout/list1"/>
    <dgm:cxn modelId="{CF05DF68-3469-49B6-B826-A4CB18E70BFD}" type="presParOf" srcId="{590AEC8E-A5DD-494C-B91D-07A190A0E009}" destId="{4CE962B7-A730-4DCB-BAF1-2B9145105B83}" srcOrd="0" destOrd="0" presId="urn:microsoft.com/office/officeart/2005/8/layout/list1"/>
    <dgm:cxn modelId="{06C194A1-DE46-4DEA-9E28-D26ED8F0B5F4}" type="presParOf" srcId="{4CE962B7-A730-4DCB-BAF1-2B9145105B83}" destId="{B8CD1432-60FD-4F92-97FA-9B5F81093E9E}" srcOrd="0" destOrd="0" presId="urn:microsoft.com/office/officeart/2005/8/layout/list1"/>
    <dgm:cxn modelId="{4F27DFD9-980D-41BC-B809-FB0D486EB5F8}" type="presParOf" srcId="{4CE962B7-A730-4DCB-BAF1-2B9145105B83}" destId="{2DF6A638-F20E-4DF4-8D93-BD22CD87767E}" srcOrd="1" destOrd="0" presId="urn:microsoft.com/office/officeart/2005/8/layout/list1"/>
    <dgm:cxn modelId="{1E9F8C99-4603-4C50-A686-BBC01AEB117D}" type="presParOf" srcId="{590AEC8E-A5DD-494C-B91D-07A190A0E009}" destId="{786A3AF0-3699-4B42-AA59-733EA4CDB53B}" srcOrd="1" destOrd="0" presId="urn:microsoft.com/office/officeart/2005/8/layout/list1"/>
    <dgm:cxn modelId="{BC10BC88-5628-4B98-9A6C-0FD41ED96BF8}" type="presParOf" srcId="{590AEC8E-A5DD-494C-B91D-07A190A0E009}" destId="{F89AECED-5186-4F1A-803E-E3CF30340C53}" srcOrd="2" destOrd="0" presId="urn:microsoft.com/office/officeart/2005/8/layout/list1"/>
    <dgm:cxn modelId="{9E46AA41-56F6-43BC-BCB7-9DE71D60BD56}" type="presParOf" srcId="{590AEC8E-A5DD-494C-B91D-07A190A0E009}" destId="{E9EF838E-F807-422B-8E8C-6FEA108B6803}" srcOrd="3" destOrd="0" presId="urn:microsoft.com/office/officeart/2005/8/layout/list1"/>
    <dgm:cxn modelId="{F62AC488-F64D-4E96-A730-59E5BC8384E1}" type="presParOf" srcId="{590AEC8E-A5DD-494C-B91D-07A190A0E009}" destId="{0D279B92-42BA-4822-B99E-53E9060BD1B7}" srcOrd="4" destOrd="0" presId="urn:microsoft.com/office/officeart/2005/8/layout/list1"/>
    <dgm:cxn modelId="{2762941E-C7CA-4EF3-BC28-0945DA83D810}" type="presParOf" srcId="{0D279B92-42BA-4822-B99E-53E9060BD1B7}" destId="{475A4625-E53C-41DC-B418-987E6D31A9BD}" srcOrd="0" destOrd="0" presId="urn:microsoft.com/office/officeart/2005/8/layout/list1"/>
    <dgm:cxn modelId="{83308236-2C71-405A-A3FD-06C169BFEA7A}" type="presParOf" srcId="{0D279B92-42BA-4822-B99E-53E9060BD1B7}" destId="{85F530FC-3B5B-4023-9251-C7E7A6A91326}" srcOrd="1" destOrd="0" presId="urn:microsoft.com/office/officeart/2005/8/layout/list1"/>
    <dgm:cxn modelId="{B55C1648-2C96-42CB-8AD7-A19566E4FE31}" type="presParOf" srcId="{590AEC8E-A5DD-494C-B91D-07A190A0E009}" destId="{9477AF09-5C7D-42F8-B965-313976FE991D}" srcOrd="5" destOrd="0" presId="urn:microsoft.com/office/officeart/2005/8/layout/list1"/>
    <dgm:cxn modelId="{E0E69952-EF4C-46AF-988F-303385E53D12}" type="presParOf" srcId="{590AEC8E-A5DD-494C-B91D-07A190A0E009}" destId="{C966C49A-41A1-4DB9-9F30-1EA07A63B2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9BD20-6749-4A75-B5B3-4FEDA542A91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F871A8-67E6-4DC1-8984-5EA3D09FCE89}">
      <dgm:prSet phldrT="[Text]"/>
      <dgm:spPr/>
      <dgm:t>
        <a:bodyPr/>
        <a:lstStyle/>
        <a:p>
          <a:r>
            <a:rPr lang="en-US" dirty="0" smtClean="0"/>
            <a:t>PERMISSIVE</a:t>
          </a:r>
          <a:endParaRPr lang="en-US" dirty="0"/>
        </a:p>
      </dgm:t>
    </dgm:pt>
    <dgm:pt modelId="{E1C3BE09-F162-496D-BAA6-E6DF6922C9E4}" type="parTrans" cxnId="{5745BC37-D04B-4554-9A41-C4F88E7977AA}">
      <dgm:prSet/>
      <dgm:spPr/>
      <dgm:t>
        <a:bodyPr/>
        <a:lstStyle/>
        <a:p>
          <a:endParaRPr lang="en-US"/>
        </a:p>
      </dgm:t>
    </dgm:pt>
    <dgm:pt modelId="{2A030EE4-DF3B-4439-90D0-A6B6C0ED4669}" type="sibTrans" cxnId="{5745BC37-D04B-4554-9A41-C4F88E7977AA}">
      <dgm:prSet/>
      <dgm:spPr/>
      <dgm:t>
        <a:bodyPr/>
        <a:lstStyle/>
        <a:p>
          <a:endParaRPr lang="en-US"/>
        </a:p>
      </dgm:t>
    </dgm:pt>
    <dgm:pt modelId="{E89572B5-5988-48CE-8E12-9F3D8D1E4616}">
      <dgm:prSet phldrT="[Text]"/>
      <dgm:spPr/>
      <dgm:t>
        <a:bodyPr/>
        <a:lstStyle/>
        <a:p>
          <a:r>
            <a:rPr lang="en-US" dirty="0" smtClean="0"/>
            <a:t>NON-PERMISSIVE</a:t>
          </a:r>
          <a:endParaRPr lang="en-US" dirty="0"/>
        </a:p>
      </dgm:t>
    </dgm:pt>
    <dgm:pt modelId="{CDF90B67-2402-4BF6-A812-4BB734C36956}" type="parTrans" cxnId="{35AB2E37-8FCF-46DF-B904-681FD693C7D8}">
      <dgm:prSet/>
      <dgm:spPr/>
      <dgm:t>
        <a:bodyPr/>
        <a:lstStyle/>
        <a:p>
          <a:endParaRPr lang="en-US"/>
        </a:p>
      </dgm:t>
    </dgm:pt>
    <dgm:pt modelId="{14B871FC-1655-4E2C-8D9F-A4F4C38615DE}" type="sibTrans" cxnId="{35AB2E37-8FCF-46DF-B904-681FD693C7D8}">
      <dgm:prSet/>
      <dgm:spPr/>
      <dgm:t>
        <a:bodyPr/>
        <a:lstStyle/>
        <a:p>
          <a:endParaRPr lang="en-US"/>
        </a:p>
      </dgm:t>
    </dgm:pt>
    <dgm:pt modelId="{590AEC8E-A5DD-494C-B91D-07A190A0E009}" type="pres">
      <dgm:prSet presAssocID="{AE49BD20-6749-4A75-B5B3-4FEDA542A9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CE962B7-A730-4DCB-BAF1-2B9145105B83}" type="pres">
      <dgm:prSet presAssocID="{06F871A8-67E6-4DC1-8984-5EA3D09FCE89}" presName="parentLin" presStyleCnt="0"/>
      <dgm:spPr/>
    </dgm:pt>
    <dgm:pt modelId="{B8CD1432-60FD-4F92-97FA-9B5F81093E9E}" type="pres">
      <dgm:prSet presAssocID="{06F871A8-67E6-4DC1-8984-5EA3D09FCE89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2DF6A638-F20E-4DF4-8D93-BD22CD87767E}" type="pres">
      <dgm:prSet presAssocID="{06F871A8-67E6-4DC1-8984-5EA3D09FCE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A3AF0-3699-4B42-AA59-733EA4CDB53B}" type="pres">
      <dgm:prSet presAssocID="{06F871A8-67E6-4DC1-8984-5EA3D09FCE89}" presName="negativeSpace" presStyleCnt="0"/>
      <dgm:spPr/>
    </dgm:pt>
    <dgm:pt modelId="{F89AECED-5186-4F1A-803E-E3CF30340C53}" type="pres">
      <dgm:prSet presAssocID="{06F871A8-67E6-4DC1-8984-5EA3D09FCE89}" presName="childText" presStyleLbl="conFgAcc1" presStyleIdx="0" presStyleCnt="2">
        <dgm:presLayoutVars>
          <dgm:bulletEnabled val="1"/>
        </dgm:presLayoutVars>
      </dgm:prSet>
      <dgm:spPr/>
    </dgm:pt>
    <dgm:pt modelId="{E9EF838E-F807-422B-8E8C-6FEA108B6803}" type="pres">
      <dgm:prSet presAssocID="{2A030EE4-DF3B-4439-90D0-A6B6C0ED4669}" presName="spaceBetweenRectangles" presStyleCnt="0"/>
      <dgm:spPr/>
    </dgm:pt>
    <dgm:pt modelId="{0D279B92-42BA-4822-B99E-53E9060BD1B7}" type="pres">
      <dgm:prSet presAssocID="{E89572B5-5988-48CE-8E12-9F3D8D1E4616}" presName="parentLin" presStyleCnt="0"/>
      <dgm:spPr/>
    </dgm:pt>
    <dgm:pt modelId="{475A4625-E53C-41DC-B418-987E6D31A9BD}" type="pres">
      <dgm:prSet presAssocID="{E89572B5-5988-48CE-8E12-9F3D8D1E4616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85F530FC-3B5B-4023-9251-C7E7A6A91326}" type="pres">
      <dgm:prSet presAssocID="{E89572B5-5988-48CE-8E12-9F3D8D1E46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7AF09-5C7D-42F8-B965-313976FE991D}" type="pres">
      <dgm:prSet presAssocID="{E89572B5-5988-48CE-8E12-9F3D8D1E4616}" presName="negativeSpace" presStyleCnt="0"/>
      <dgm:spPr/>
    </dgm:pt>
    <dgm:pt modelId="{C966C49A-41A1-4DB9-9F30-1EA07A63B250}" type="pres">
      <dgm:prSet presAssocID="{E89572B5-5988-48CE-8E12-9F3D8D1E46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2F7A831-C59D-4C50-BF90-E5F39DD479CB}" type="presOf" srcId="{E89572B5-5988-48CE-8E12-9F3D8D1E4616}" destId="{85F530FC-3B5B-4023-9251-C7E7A6A91326}" srcOrd="1" destOrd="0" presId="urn:microsoft.com/office/officeart/2005/8/layout/list1"/>
    <dgm:cxn modelId="{5745BC37-D04B-4554-9A41-C4F88E7977AA}" srcId="{AE49BD20-6749-4A75-B5B3-4FEDA542A91F}" destId="{06F871A8-67E6-4DC1-8984-5EA3D09FCE89}" srcOrd="0" destOrd="0" parTransId="{E1C3BE09-F162-496D-BAA6-E6DF6922C9E4}" sibTransId="{2A030EE4-DF3B-4439-90D0-A6B6C0ED4669}"/>
    <dgm:cxn modelId="{538BC95F-F4E2-4263-853C-9A554F88C345}" type="presOf" srcId="{06F871A8-67E6-4DC1-8984-5EA3D09FCE89}" destId="{B8CD1432-60FD-4F92-97FA-9B5F81093E9E}" srcOrd="0" destOrd="0" presId="urn:microsoft.com/office/officeart/2005/8/layout/list1"/>
    <dgm:cxn modelId="{B8CF8A8F-9851-4A59-9386-07E2F2C1D932}" type="presOf" srcId="{06F871A8-67E6-4DC1-8984-5EA3D09FCE89}" destId="{2DF6A638-F20E-4DF4-8D93-BD22CD87767E}" srcOrd="1" destOrd="0" presId="urn:microsoft.com/office/officeart/2005/8/layout/list1"/>
    <dgm:cxn modelId="{EA811876-9E63-4B84-AD46-362481543949}" type="presOf" srcId="{E89572B5-5988-48CE-8E12-9F3D8D1E4616}" destId="{475A4625-E53C-41DC-B418-987E6D31A9BD}" srcOrd="0" destOrd="0" presId="urn:microsoft.com/office/officeart/2005/8/layout/list1"/>
    <dgm:cxn modelId="{35AB2E37-8FCF-46DF-B904-681FD693C7D8}" srcId="{AE49BD20-6749-4A75-B5B3-4FEDA542A91F}" destId="{E89572B5-5988-48CE-8E12-9F3D8D1E4616}" srcOrd="1" destOrd="0" parTransId="{CDF90B67-2402-4BF6-A812-4BB734C36956}" sibTransId="{14B871FC-1655-4E2C-8D9F-A4F4C38615DE}"/>
    <dgm:cxn modelId="{888A4C32-E8E9-405A-BB58-A120207D0D7C}" type="presOf" srcId="{AE49BD20-6749-4A75-B5B3-4FEDA542A91F}" destId="{590AEC8E-A5DD-494C-B91D-07A190A0E009}" srcOrd="0" destOrd="0" presId="urn:microsoft.com/office/officeart/2005/8/layout/list1"/>
    <dgm:cxn modelId="{A05C8D32-EEE4-4246-8701-48709A87CCE8}" type="presParOf" srcId="{590AEC8E-A5DD-494C-B91D-07A190A0E009}" destId="{4CE962B7-A730-4DCB-BAF1-2B9145105B83}" srcOrd="0" destOrd="0" presId="urn:microsoft.com/office/officeart/2005/8/layout/list1"/>
    <dgm:cxn modelId="{5F005732-B8D4-40EC-B1F9-A8311C1F4536}" type="presParOf" srcId="{4CE962B7-A730-4DCB-BAF1-2B9145105B83}" destId="{B8CD1432-60FD-4F92-97FA-9B5F81093E9E}" srcOrd="0" destOrd="0" presId="urn:microsoft.com/office/officeart/2005/8/layout/list1"/>
    <dgm:cxn modelId="{F73AEEFA-3821-4C81-83FD-11209DAC524D}" type="presParOf" srcId="{4CE962B7-A730-4DCB-BAF1-2B9145105B83}" destId="{2DF6A638-F20E-4DF4-8D93-BD22CD87767E}" srcOrd="1" destOrd="0" presId="urn:microsoft.com/office/officeart/2005/8/layout/list1"/>
    <dgm:cxn modelId="{5BF7E074-A3DE-46A5-9213-143C6DB03B2E}" type="presParOf" srcId="{590AEC8E-A5DD-494C-B91D-07A190A0E009}" destId="{786A3AF0-3699-4B42-AA59-733EA4CDB53B}" srcOrd="1" destOrd="0" presId="urn:microsoft.com/office/officeart/2005/8/layout/list1"/>
    <dgm:cxn modelId="{D20A14C7-3DB4-4093-9136-D64F18A2F64A}" type="presParOf" srcId="{590AEC8E-A5DD-494C-B91D-07A190A0E009}" destId="{F89AECED-5186-4F1A-803E-E3CF30340C53}" srcOrd="2" destOrd="0" presId="urn:microsoft.com/office/officeart/2005/8/layout/list1"/>
    <dgm:cxn modelId="{14662A35-51DD-4B6B-99D8-9A4D11CECADF}" type="presParOf" srcId="{590AEC8E-A5DD-494C-B91D-07A190A0E009}" destId="{E9EF838E-F807-422B-8E8C-6FEA108B6803}" srcOrd="3" destOrd="0" presId="urn:microsoft.com/office/officeart/2005/8/layout/list1"/>
    <dgm:cxn modelId="{29C8C965-530E-4146-B780-0FAA84FAB394}" type="presParOf" srcId="{590AEC8E-A5DD-494C-B91D-07A190A0E009}" destId="{0D279B92-42BA-4822-B99E-53E9060BD1B7}" srcOrd="4" destOrd="0" presId="urn:microsoft.com/office/officeart/2005/8/layout/list1"/>
    <dgm:cxn modelId="{8E4ED603-4CF9-45FE-BD50-986176CCEEB2}" type="presParOf" srcId="{0D279B92-42BA-4822-B99E-53E9060BD1B7}" destId="{475A4625-E53C-41DC-B418-987E6D31A9BD}" srcOrd="0" destOrd="0" presId="urn:microsoft.com/office/officeart/2005/8/layout/list1"/>
    <dgm:cxn modelId="{CCD46556-B943-40B1-9D67-2A53B2CC00DE}" type="presParOf" srcId="{0D279B92-42BA-4822-B99E-53E9060BD1B7}" destId="{85F530FC-3B5B-4023-9251-C7E7A6A91326}" srcOrd="1" destOrd="0" presId="urn:microsoft.com/office/officeart/2005/8/layout/list1"/>
    <dgm:cxn modelId="{D2C86478-AF9C-4B47-8715-94BE0BA82EAF}" type="presParOf" srcId="{590AEC8E-A5DD-494C-B91D-07A190A0E009}" destId="{9477AF09-5C7D-42F8-B965-313976FE991D}" srcOrd="5" destOrd="0" presId="urn:microsoft.com/office/officeart/2005/8/layout/list1"/>
    <dgm:cxn modelId="{B5C6165C-87AD-4E30-B9AF-9A1DACFBB8A5}" type="presParOf" srcId="{590AEC8E-A5DD-494C-B91D-07A190A0E009}" destId="{C966C49A-41A1-4DB9-9F30-1EA07A63B2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BEC6D7-86E4-4235-A851-95B9F8BFBDB5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B403917D-4FD8-46C7-87B0-8FC8C0419975}">
      <dgm:prSet phldrT="[Text]"/>
      <dgm:spPr/>
      <dgm:t>
        <a:bodyPr/>
        <a:lstStyle/>
        <a:p>
          <a:r>
            <a:rPr lang="en-US" dirty="0" smtClean="0"/>
            <a:t>DNA</a:t>
          </a:r>
          <a:endParaRPr lang="en-US" dirty="0"/>
        </a:p>
      </dgm:t>
    </dgm:pt>
    <dgm:pt modelId="{9F4A1603-FE2D-40FE-B3BC-EB16966E514A}" type="parTrans" cxnId="{3956D20A-DF8C-4BE8-A2F5-365BEC14EEDA}">
      <dgm:prSet/>
      <dgm:spPr/>
      <dgm:t>
        <a:bodyPr/>
        <a:lstStyle/>
        <a:p>
          <a:endParaRPr lang="en-US"/>
        </a:p>
      </dgm:t>
    </dgm:pt>
    <dgm:pt modelId="{3F1CE931-403D-4ED9-94F4-B917F9D66F37}" type="sibTrans" cxnId="{3956D20A-DF8C-4BE8-A2F5-365BEC14EEDA}">
      <dgm:prSet/>
      <dgm:spPr/>
      <dgm:t>
        <a:bodyPr/>
        <a:lstStyle/>
        <a:p>
          <a:endParaRPr lang="en-US"/>
        </a:p>
      </dgm:t>
    </dgm:pt>
    <dgm:pt modelId="{E3CD44B7-70DB-4E50-BBAE-45114A2A5E09}">
      <dgm:prSet phldrT="[Text]"/>
      <dgm:spPr/>
      <dgm:t>
        <a:bodyPr/>
        <a:lstStyle/>
        <a:p>
          <a:r>
            <a:rPr lang="en-US" dirty="0" smtClean="0"/>
            <a:t>RNA</a:t>
          </a:r>
          <a:endParaRPr lang="en-US" dirty="0"/>
        </a:p>
      </dgm:t>
    </dgm:pt>
    <dgm:pt modelId="{8C591948-D6A9-4FDF-BCF9-2FC6C6586ACC}" type="parTrans" cxnId="{6BADF91A-5718-406D-B6E7-881E4E11E444}">
      <dgm:prSet/>
      <dgm:spPr/>
      <dgm:t>
        <a:bodyPr/>
        <a:lstStyle/>
        <a:p>
          <a:endParaRPr lang="en-US"/>
        </a:p>
      </dgm:t>
    </dgm:pt>
    <dgm:pt modelId="{8D07D6E6-FBA7-46DE-BEB5-D5A6B280B2DB}" type="sibTrans" cxnId="{6BADF91A-5718-406D-B6E7-881E4E11E444}">
      <dgm:prSet/>
      <dgm:spPr/>
      <dgm:t>
        <a:bodyPr/>
        <a:lstStyle/>
        <a:p>
          <a:endParaRPr lang="en-US"/>
        </a:p>
      </dgm:t>
    </dgm:pt>
    <dgm:pt modelId="{26A71370-7E0F-481C-BAB6-5870B7941DCB}">
      <dgm:prSet phldrT="[Text]"/>
      <dgm:spPr/>
      <dgm:t>
        <a:bodyPr/>
        <a:lstStyle/>
        <a:p>
          <a:r>
            <a:rPr lang="en-US" dirty="0" smtClean="0"/>
            <a:t>Protein</a:t>
          </a:r>
          <a:endParaRPr lang="en-US" dirty="0"/>
        </a:p>
      </dgm:t>
    </dgm:pt>
    <dgm:pt modelId="{BF0D69A5-9CA7-490F-B434-8170C3D5ADFA}" type="parTrans" cxnId="{7E9D1993-BB5B-40DB-A375-472E0A00116C}">
      <dgm:prSet/>
      <dgm:spPr/>
      <dgm:t>
        <a:bodyPr/>
        <a:lstStyle/>
        <a:p>
          <a:endParaRPr lang="en-US"/>
        </a:p>
      </dgm:t>
    </dgm:pt>
    <dgm:pt modelId="{2395197E-1FD8-4B75-A829-DD11B29ACB93}" type="sibTrans" cxnId="{7E9D1993-BB5B-40DB-A375-472E0A00116C}">
      <dgm:prSet/>
      <dgm:spPr/>
      <dgm:t>
        <a:bodyPr/>
        <a:lstStyle/>
        <a:p>
          <a:endParaRPr lang="en-US"/>
        </a:p>
      </dgm:t>
    </dgm:pt>
    <dgm:pt modelId="{5E627D88-C420-4DE4-A435-C5149B423E6A}" type="pres">
      <dgm:prSet presAssocID="{F5BEC6D7-86E4-4235-A851-95B9F8BFBDB5}" presName="linearFlow" presStyleCnt="0">
        <dgm:presLayoutVars>
          <dgm:resizeHandles val="exact"/>
        </dgm:presLayoutVars>
      </dgm:prSet>
      <dgm:spPr/>
    </dgm:pt>
    <dgm:pt modelId="{65DEACBF-1D4D-4ECF-8883-E9636A44B704}" type="pres">
      <dgm:prSet presAssocID="{B403917D-4FD8-46C7-87B0-8FC8C04199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3A4AF-FB85-4EDA-AD66-729EC811E17B}" type="pres">
      <dgm:prSet presAssocID="{3F1CE931-403D-4ED9-94F4-B917F9D66F37}" presName="sibTrans" presStyleLbl="sibTrans2D1" presStyleIdx="0" presStyleCnt="2"/>
      <dgm:spPr/>
      <dgm:t>
        <a:bodyPr/>
        <a:lstStyle/>
        <a:p>
          <a:endParaRPr lang="en-IN"/>
        </a:p>
      </dgm:t>
    </dgm:pt>
    <dgm:pt modelId="{14247181-8460-4B3A-85F8-A3FD2A125D3E}" type="pres">
      <dgm:prSet presAssocID="{3F1CE931-403D-4ED9-94F4-B917F9D66F37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59C5E5AB-0AE4-44D2-B373-365B60BC7E8E}" type="pres">
      <dgm:prSet presAssocID="{E3CD44B7-70DB-4E50-BBAE-45114A2A5E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9DE99A-1552-42D5-88F5-280DEF0E52FD}" type="pres">
      <dgm:prSet presAssocID="{8D07D6E6-FBA7-46DE-BEB5-D5A6B280B2DB}" presName="sibTrans" presStyleLbl="sibTrans2D1" presStyleIdx="1" presStyleCnt="2"/>
      <dgm:spPr/>
      <dgm:t>
        <a:bodyPr/>
        <a:lstStyle/>
        <a:p>
          <a:endParaRPr lang="en-IN"/>
        </a:p>
      </dgm:t>
    </dgm:pt>
    <dgm:pt modelId="{1B490F7B-4A98-4EE3-832B-4584C11F20CA}" type="pres">
      <dgm:prSet presAssocID="{8D07D6E6-FBA7-46DE-BEB5-D5A6B280B2DB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FB8DF2AE-9863-4CB7-84CE-7AB38E84D0BD}" type="pres">
      <dgm:prSet presAssocID="{26A71370-7E0F-481C-BAB6-5870B7941D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E9D1993-BB5B-40DB-A375-472E0A00116C}" srcId="{F5BEC6D7-86E4-4235-A851-95B9F8BFBDB5}" destId="{26A71370-7E0F-481C-BAB6-5870B7941DCB}" srcOrd="2" destOrd="0" parTransId="{BF0D69A5-9CA7-490F-B434-8170C3D5ADFA}" sibTransId="{2395197E-1FD8-4B75-A829-DD11B29ACB93}"/>
    <dgm:cxn modelId="{545BFA33-8990-41DD-9F96-6C6C8CCB81F8}" type="presOf" srcId="{B403917D-4FD8-46C7-87B0-8FC8C0419975}" destId="{65DEACBF-1D4D-4ECF-8883-E9636A44B704}" srcOrd="0" destOrd="0" presId="urn:microsoft.com/office/officeart/2005/8/layout/process2"/>
    <dgm:cxn modelId="{01A69C9B-F556-4A18-A899-7861523C2088}" type="presOf" srcId="{E3CD44B7-70DB-4E50-BBAE-45114A2A5E09}" destId="{59C5E5AB-0AE4-44D2-B373-365B60BC7E8E}" srcOrd="0" destOrd="0" presId="urn:microsoft.com/office/officeart/2005/8/layout/process2"/>
    <dgm:cxn modelId="{AB66C823-8FAE-49E7-AB78-97B0A56874FF}" type="presOf" srcId="{8D07D6E6-FBA7-46DE-BEB5-D5A6B280B2DB}" destId="{1B490F7B-4A98-4EE3-832B-4584C11F20CA}" srcOrd="1" destOrd="0" presId="urn:microsoft.com/office/officeart/2005/8/layout/process2"/>
    <dgm:cxn modelId="{3956D20A-DF8C-4BE8-A2F5-365BEC14EEDA}" srcId="{F5BEC6D7-86E4-4235-A851-95B9F8BFBDB5}" destId="{B403917D-4FD8-46C7-87B0-8FC8C0419975}" srcOrd="0" destOrd="0" parTransId="{9F4A1603-FE2D-40FE-B3BC-EB16966E514A}" sibTransId="{3F1CE931-403D-4ED9-94F4-B917F9D66F37}"/>
    <dgm:cxn modelId="{56CDF40A-A48A-4DF2-84CF-C14DB5AA16A7}" type="presOf" srcId="{3F1CE931-403D-4ED9-94F4-B917F9D66F37}" destId="{14247181-8460-4B3A-85F8-A3FD2A125D3E}" srcOrd="1" destOrd="0" presId="urn:microsoft.com/office/officeart/2005/8/layout/process2"/>
    <dgm:cxn modelId="{8C4B8D36-C68E-4064-83E5-A97D1F613910}" type="presOf" srcId="{F5BEC6D7-86E4-4235-A851-95B9F8BFBDB5}" destId="{5E627D88-C420-4DE4-A435-C5149B423E6A}" srcOrd="0" destOrd="0" presId="urn:microsoft.com/office/officeart/2005/8/layout/process2"/>
    <dgm:cxn modelId="{7C6FC80E-66D9-488B-8799-CC77E7886312}" type="presOf" srcId="{8D07D6E6-FBA7-46DE-BEB5-D5A6B280B2DB}" destId="{1B9DE99A-1552-42D5-88F5-280DEF0E52FD}" srcOrd="0" destOrd="0" presId="urn:microsoft.com/office/officeart/2005/8/layout/process2"/>
    <dgm:cxn modelId="{8E763336-C7BB-4FBE-AFD9-F874565A1960}" type="presOf" srcId="{3F1CE931-403D-4ED9-94F4-B917F9D66F37}" destId="{C7D3A4AF-FB85-4EDA-AD66-729EC811E17B}" srcOrd="0" destOrd="0" presId="urn:microsoft.com/office/officeart/2005/8/layout/process2"/>
    <dgm:cxn modelId="{6BADF91A-5718-406D-B6E7-881E4E11E444}" srcId="{F5BEC6D7-86E4-4235-A851-95B9F8BFBDB5}" destId="{E3CD44B7-70DB-4E50-BBAE-45114A2A5E09}" srcOrd="1" destOrd="0" parTransId="{8C591948-D6A9-4FDF-BCF9-2FC6C6586ACC}" sibTransId="{8D07D6E6-FBA7-46DE-BEB5-D5A6B280B2DB}"/>
    <dgm:cxn modelId="{C042117F-D0E3-4EC3-8EB9-AE28C16BBB7C}" type="presOf" srcId="{26A71370-7E0F-481C-BAB6-5870B7941DCB}" destId="{FB8DF2AE-9863-4CB7-84CE-7AB38E84D0BD}" srcOrd="0" destOrd="0" presId="urn:microsoft.com/office/officeart/2005/8/layout/process2"/>
    <dgm:cxn modelId="{488FDD7B-5204-4FE1-B6C5-BF9EBF2724C3}" type="presParOf" srcId="{5E627D88-C420-4DE4-A435-C5149B423E6A}" destId="{65DEACBF-1D4D-4ECF-8883-E9636A44B704}" srcOrd="0" destOrd="0" presId="urn:microsoft.com/office/officeart/2005/8/layout/process2"/>
    <dgm:cxn modelId="{A10A44FD-575D-4E69-8A1F-BDD823BD9DFB}" type="presParOf" srcId="{5E627D88-C420-4DE4-A435-C5149B423E6A}" destId="{C7D3A4AF-FB85-4EDA-AD66-729EC811E17B}" srcOrd="1" destOrd="0" presId="urn:microsoft.com/office/officeart/2005/8/layout/process2"/>
    <dgm:cxn modelId="{7D0076B1-A857-4FFE-94D4-3A62C0CC4CB8}" type="presParOf" srcId="{C7D3A4AF-FB85-4EDA-AD66-729EC811E17B}" destId="{14247181-8460-4B3A-85F8-A3FD2A125D3E}" srcOrd="0" destOrd="0" presId="urn:microsoft.com/office/officeart/2005/8/layout/process2"/>
    <dgm:cxn modelId="{8E8A75DF-0C63-45B4-9955-5993A61B6799}" type="presParOf" srcId="{5E627D88-C420-4DE4-A435-C5149B423E6A}" destId="{59C5E5AB-0AE4-44D2-B373-365B60BC7E8E}" srcOrd="2" destOrd="0" presId="urn:microsoft.com/office/officeart/2005/8/layout/process2"/>
    <dgm:cxn modelId="{4A041608-53E8-4554-9A01-C5AC35CC6CCE}" type="presParOf" srcId="{5E627D88-C420-4DE4-A435-C5149B423E6A}" destId="{1B9DE99A-1552-42D5-88F5-280DEF0E52FD}" srcOrd="3" destOrd="0" presId="urn:microsoft.com/office/officeart/2005/8/layout/process2"/>
    <dgm:cxn modelId="{71B6FB0E-7B12-43C2-947F-481C917A9903}" type="presParOf" srcId="{1B9DE99A-1552-42D5-88F5-280DEF0E52FD}" destId="{1B490F7B-4A98-4EE3-832B-4584C11F20CA}" srcOrd="0" destOrd="0" presId="urn:microsoft.com/office/officeart/2005/8/layout/process2"/>
    <dgm:cxn modelId="{5BF8DF49-E886-4826-92D0-B81AA5971F0E}" type="presParOf" srcId="{5E627D88-C420-4DE4-A435-C5149B423E6A}" destId="{FB8DF2AE-9863-4CB7-84CE-7AB38E84D0B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530ECC-B024-4ED1-B7A1-6ABD1587125A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9D46B9C-A572-4F4A-9EF3-47EB8B22F720}">
      <dgm:prSet phldrT="[Text]"/>
      <dgm:spPr/>
      <dgm:t>
        <a:bodyPr/>
        <a:lstStyle/>
        <a:p>
          <a:r>
            <a:rPr lang="en-IN" dirty="0" smtClean="0"/>
            <a:t>Inclusion bodies</a:t>
          </a:r>
          <a:endParaRPr lang="en-IN" dirty="0"/>
        </a:p>
      </dgm:t>
    </dgm:pt>
    <dgm:pt modelId="{C1B88C93-AA7C-4D00-8E79-8CD2CC1F9A0C}" type="parTrans" cxnId="{463C8B06-3280-445A-9D85-55EB13C6F76B}">
      <dgm:prSet/>
      <dgm:spPr/>
      <dgm:t>
        <a:bodyPr/>
        <a:lstStyle/>
        <a:p>
          <a:endParaRPr lang="en-IN"/>
        </a:p>
      </dgm:t>
    </dgm:pt>
    <dgm:pt modelId="{0DA43137-8496-435D-8FA0-0BE7B2337CDF}" type="sibTrans" cxnId="{463C8B06-3280-445A-9D85-55EB13C6F76B}">
      <dgm:prSet/>
      <dgm:spPr/>
      <dgm:t>
        <a:bodyPr/>
        <a:lstStyle/>
        <a:p>
          <a:endParaRPr lang="en-IN"/>
        </a:p>
      </dgm:t>
    </dgm:pt>
    <dgm:pt modelId="{6228E90A-C990-4830-8284-43EBA2117E91}">
      <dgm:prSet phldrT="[Text]"/>
      <dgm:spPr/>
      <dgm:t>
        <a:bodyPr/>
        <a:lstStyle/>
        <a:p>
          <a:r>
            <a:rPr lang="en-IN" dirty="0" smtClean="0"/>
            <a:t>Intracytoplasmic </a:t>
          </a:r>
          <a:endParaRPr lang="en-IN" dirty="0"/>
        </a:p>
      </dgm:t>
    </dgm:pt>
    <dgm:pt modelId="{2AD651D7-48B6-4C75-9C3E-3CF2E78A6E69}" type="parTrans" cxnId="{F859C308-67B3-4100-A85A-77FD6055B013}">
      <dgm:prSet/>
      <dgm:spPr/>
      <dgm:t>
        <a:bodyPr/>
        <a:lstStyle/>
        <a:p>
          <a:endParaRPr lang="en-IN"/>
        </a:p>
      </dgm:t>
    </dgm:pt>
    <dgm:pt modelId="{90D2CEBB-7CFE-434D-A2A6-F334B7D1B28E}" type="sibTrans" cxnId="{F859C308-67B3-4100-A85A-77FD6055B013}">
      <dgm:prSet/>
      <dgm:spPr/>
      <dgm:t>
        <a:bodyPr/>
        <a:lstStyle/>
        <a:p>
          <a:endParaRPr lang="en-IN"/>
        </a:p>
      </dgm:t>
    </dgm:pt>
    <dgm:pt modelId="{AD2EA185-71A6-4568-8435-88F373F89936}">
      <dgm:prSet phldrT="[Text]"/>
      <dgm:spPr/>
      <dgm:t>
        <a:bodyPr/>
        <a:lstStyle/>
        <a:p>
          <a:r>
            <a:rPr lang="en-IN" dirty="0" err="1" smtClean="0"/>
            <a:t>Intranuclear</a:t>
          </a:r>
          <a:endParaRPr lang="en-IN" dirty="0"/>
        </a:p>
      </dgm:t>
    </dgm:pt>
    <dgm:pt modelId="{E5070CFF-219C-4DBD-BBF6-84BC887577C0}" type="parTrans" cxnId="{B8B0536D-CC84-441C-8056-1F0EE449183D}">
      <dgm:prSet/>
      <dgm:spPr/>
      <dgm:t>
        <a:bodyPr/>
        <a:lstStyle/>
        <a:p>
          <a:endParaRPr lang="en-IN"/>
        </a:p>
      </dgm:t>
    </dgm:pt>
    <dgm:pt modelId="{EB6810EA-EB25-4528-923A-0339B83F0974}" type="sibTrans" cxnId="{B8B0536D-CC84-441C-8056-1F0EE449183D}">
      <dgm:prSet/>
      <dgm:spPr/>
      <dgm:t>
        <a:bodyPr/>
        <a:lstStyle/>
        <a:p>
          <a:endParaRPr lang="en-IN"/>
        </a:p>
      </dgm:t>
    </dgm:pt>
    <dgm:pt modelId="{AD0C5799-B276-4E31-B3C8-A81BE75DDE88}" type="pres">
      <dgm:prSet presAssocID="{5A530ECC-B024-4ED1-B7A1-6ABD15871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AFBF02-C188-4292-8730-57CA4EC0EE41}" type="pres">
      <dgm:prSet presAssocID="{59D46B9C-A572-4F4A-9EF3-47EB8B22F720}" presName="hierRoot1" presStyleCnt="0"/>
      <dgm:spPr/>
    </dgm:pt>
    <dgm:pt modelId="{C571984A-AA28-4A5A-A64E-5A12F3A0C63C}" type="pres">
      <dgm:prSet presAssocID="{59D46B9C-A572-4F4A-9EF3-47EB8B22F720}" presName="composite" presStyleCnt="0"/>
      <dgm:spPr/>
    </dgm:pt>
    <dgm:pt modelId="{3B3B0FCB-344A-4A3D-AECE-59B496194B1B}" type="pres">
      <dgm:prSet presAssocID="{59D46B9C-A572-4F4A-9EF3-47EB8B22F720}" presName="background" presStyleLbl="node0" presStyleIdx="0" presStyleCnt="1"/>
      <dgm:spPr/>
    </dgm:pt>
    <dgm:pt modelId="{4150ACFD-1354-4F81-B127-1AAF1A5FB956}" type="pres">
      <dgm:prSet presAssocID="{59D46B9C-A572-4F4A-9EF3-47EB8B22F720}" presName="text" presStyleLbl="fgAcc0" presStyleIdx="0" presStyleCnt="1">
        <dgm:presLayoutVars>
          <dgm:chPref val="3"/>
        </dgm:presLayoutVars>
      </dgm:prSet>
      <dgm:spPr/>
    </dgm:pt>
    <dgm:pt modelId="{CF193DCA-5A2F-4E8E-86F6-13A925491043}" type="pres">
      <dgm:prSet presAssocID="{59D46B9C-A572-4F4A-9EF3-47EB8B22F720}" presName="hierChild2" presStyleCnt="0"/>
      <dgm:spPr/>
    </dgm:pt>
    <dgm:pt modelId="{3275E4B2-9E5E-46DB-B3FF-3AC127027EE9}" type="pres">
      <dgm:prSet presAssocID="{2AD651D7-48B6-4C75-9C3E-3CF2E78A6E69}" presName="Name10" presStyleLbl="parChTrans1D2" presStyleIdx="0" presStyleCnt="2"/>
      <dgm:spPr/>
    </dgm:pt>
    <dgm:pt modelId="{2FD8893E-8A67-4D39-9B78-0B791C630952}" type="pres">
      <dgm:prSet presAssocID="{6228E90A-C990-4830-8284-43EBA2117E91}" presName="hierRoot2" presStyleCnt="0"/>
      <dgm:spPr/>
    </dgm:pt>
    <dgm:pt modelId="{419A6511-D1C7-4F0E-A631-A096ED25CA2F}" type="pres">
      <dgm:prSet presAssocID="{6228E90A-C990-4830-8284-43EBA2117E91}" presName="composite2" presStyleCnt="0"/>
      <dgm:spPr/>
    </dgm:pt>
    <dgm:pt modelId="{095DA70E-25B2-4A85-96FF-2CD23FBBF9D0}" type="pres">
      <dgm:prSet presAssocID="{6228E90A-C990-4830-8284-43EBA2117E91}" presName="background2" presStyleLbl="node2" presStyleIdx="0" presStyleCnt="2"/>
      <dgm:spPr/>
    </dgm:pt>
    <dgm:pt modelId="{F5CD0E6D-63B2-449F-87F7-68D0386A2D31}" type="pres">
      <dgm:prSet presAssocID="{6228E90A-C990-4830-8284-43EBA2117E91}" presName="text2" presStyleLbl="fgAcc2" presStyleIdx="0" presStyleCnt="2">
        <dgm:presLayoutVars>
          <dgm:chPref val="3"/>
        </dgm:presLayoutVars>
      </dgm:prSet>
      <dgm:spPr/>
    </dgm:pt>
    <dgm:pt modelId="{BE434319-8251-4713-933F-AA27DB47977A}" type="pres">
      <dgm:prSet presAssocID="{6228E90A-C990-4830-8284-43EBA2117E91}" presName="hierChild3" presStyleCnt="0"/>
      <dgm:spPr/>
    </dgm:pt>
    <dgm:pt modelId="{A2CA4C33-9ECE-4570-91A6-5070AED261A0}" type="pres">
      <dgm:prSet presAssocID="{E5070CFF-219C-4DBD-BBF6-84BC887577C0}" presName="Name10" presStyleLbl="parChTrans1D2" presStyleIdx="1" presStyleCnt="2"/>
      <dgm:spPr/>
    </dgm:pt>
    <dgm:pt modelId="{A3B2FCCF-64CF-432D-8E01-DF2583D351FE}" type="pres">
      <dgm:prSet presAssocID="{AD2EA185-71A6-4568-8435-88F373F89936}" presName="hierRoot2" presStyleCnt="0"/>
      <dgm:spPr/>
    </dgm:pt>
    <dgm:pt modelId="{562720B7-6C19-4B09-934D-6808B9DCF4DE}" type="pres">
      <dgm:prSet presAssocID="{AD2EA185-71A6-4568-8435-88F373F89936}" presName="composite2" presStyleCnt="0"/>
      <dgm:spPr/>
    </dgm:pt>
    <dgm:pt modelId="{2582DF89-FE9A-481A-A693-444EF5816542}" type="pres">
      <dgm:prSet presAssocID="{AD2EA185-71A6-4568-8435-88F373F89936}" presName="background2" presStyleLbl="node2" presStyleIdx="1" presStyleCnt="2"/>
      <dgm:spPr/>
    </dgm:pt>
    <dgm:pt modelId="{B55E3904-1E01-40DE-98BE-D61EDEEDD4E7}" type="pres">
      <dgm:prSet presAssocID="{AD2EA185-71A6-4568-8435-88F373F89936}" presName="text2" presStyleLbl="fgAcc2" presStyleIdx="1" presStyleCnt="2">
        <dgm:presLayoutVars>
          <dgm:chPref val="3"/>
        </dgm:presLayoutVars>
      </dgm:prSet>
      <dgm:spPr/>
    </dgm:pt>
    <dgm:pt modelId="{CD57EFF1-C2B9-43A4-980E-AAB083F7D71A}" type="pres">
      <dgm:prSet presAssocID="{AD2EA185-71A6-4568-8435-88F373F89936}" presName="hierChild3" presStyleCnt="0"/>
      <dgm:spPr/>
    </dgm:pt>
  </dgm:ptLst>
  <dgm:cxnLst>
    <dgm:cxn modelId="{81333DBA-1A0A-408E-A75E-2E22DE34495F}" type="presOf" srcId="{5A530ECC-B024-4ED1-B7A1-6ABD1587125A}" destId="{AD0C5799-B276-4E31-B3C8-A81BE75DDE88}" srcOrd="0" destOrd="0" presId="urn:microsoft.com/office/officeart/2005/8/layout/hierarchy1"/>
    <dgm:cxn modelId="{B2685045-B637-4D53-88A8-B68FA6562DCB}" type="presOf" srcId="{59D46B9C-A572-4F4A-9EF3-47EB8B22F720}" destId="{4150ACFD-1354-4F81-B127-1AAF1A5FB956}" srcOrd="0" destOrd="0" presId="urn:microsoft.com/office/officeart/2005/8/layout/hierarchy1"/>
    <dgm:cxn modelId="{8179CE9E-263F-4393-B72D-35D19E46B957}" type="presOf" srcId="{E5070CFF-219C-4DBD-BBF6-84BC887577C0}" destId="{A2CA4C33-9ECE-4570-91A6-5070AED261A0}" srcOrd="0" destOrd="0" presId="urn:microsoft.com/office/officeart/2005/8/layout/hierarchy1"/>
    <dgm:cxn modelId="{F859C308-67B3-4100-A85A-77FD6055B013}" srcId="{59D46B9C-A572-4F4A-9EF3-47EB8B22F720}" destId="{6228E90A-C990-4830-8284-43EBA2117E91}" srcOrd="0" destOrd="0" parTransId="{2AD651D7-48B6-4C75-9C3E-3CF2E78A6E69}" sibTransId="{90D2CEBB-7CFE-434D-A2A6-F334B7D1B28E}"/>
    <dgm:cxn modelId="{BAE758AD-698D-47FC-9D67-D148106B6605}" type="presOf" srcId="{2AD651D7-48B6-4C75-9C3E-3CF2E78A6E69}" destId="{3275E4B2-9E5E-46DB-B3FF-3AC127027EE9}" srcOrd="0" destOrd="0" presId="urn:microsoft.com/office/officeart/2005/8/layout/hierarchy1"/>
    <dgm:cxn modelId="{463C8B06-3280-445A-9D85-55EB13C6F76B}" srcId="{5A530ECC-B024-4ED1-B7A1-6ABD1587125A}" destId="{59D46B9C-A572-4F4A-9EF3-47EB8B22F720}" srcOrd="0" destOrd="0" parTransId="{C1B88C93-AA7C-4D00-8E79-8CD2CC1F9A0C}" sibTransId="{0DA43137-8496-435D-8FA0-0BE7B2337CDF}"/>
    <dgm:cxn modelId="{E8469B6F-FEBF-4E82-A279-9721014BD3ED}" type="presOf" srcId="{6228E90A-C990-4830-8284-43EBA2117E91}" destId="{F5CD0E6D-63B2-449F-87F7-68D0386A2D31}" srcOrd="0" destOrd="0" presId="urn:microsoft.com/office/officeart/2005/8/layout/hierarchy1"/>
    <dgm:cxn modelId="{2FFA4F14-4F79-4E42-8F41-66760775A321}" type="presOf" srcId="{AD2EA185-71A6-4568-8435-88F373F89936}" destId="{B55E3904-1E01-40DE-98BE-D61EDEEDD4E7}" srcOrd="0" destOrd="0" presId="urn:microsoft.com/office/officeart/2005/8/layout/hierarchy1"/>
    <dgm:cxn modelId="{B8B0536D-CC84-441C-8056-1F0EE449183D}" srcId="{59D46B9C-A572-4F4A-9EF3-47EB8B22F720}" destId="{AD2EA185-71A6-4568-8435-88F373F89936}" srcOrd="1" destOrd="0" parTransId="{E5070CFF-219C-4DBD-BBF6-84BC887577C0}" sibTransId="{EB6810EA-EB25-4528-923A-0339B83F0974}"/>
    <dgm:cxn modelId="{9F5580DB-6CD0-4EDB-9A4F-6B0FD361C432}" type="presParOf" srcId="{AD0C5799-B276-4E31-B3C8-A81BE75DDE88}" destId="{E3AFBF02-C188-4292-8730-57CA4EC0EE41}" srcOrd="0" destOrd="0" presId="urn:microsoft.com/office/officeart/2005/8/layout/hierarchy1"/>
    <dgm:cxn modelId="{1308FBB5-BAEA-4DBA-9D09-A5E0FA6EF1E5}" type="presParOf" srcId="{E3AFBF02-C188-4292-8730-57CA4EC0EE41}" destId="{C571984A-AA28-4A5A-A64E-5A12F3A0C63C}" srcOrd="0" destOrd="0" presId="urn:microsoft.com/office/officeart/2005/8/layout/hierarchy1"/>
    <dgm:cxn modelId="{AD565B64-088F-4B28-90B4-DEED6B355272}" type="presParOf" srcId="{C571984A-AA28-4A5A-A64E-5A12F3A0C63C}" destId="{3B3B0FCB-344A-4A3D-AECE-59B496194B1B}" srcOrd="0" destOrd="0" presId="urn:microsoft.com/office/officeart/2005/8/layout/hierarchy1"/>
    <dgm:cxn modelId="{32480260-AF6F-46AA-BC6F-DB6D4BEEFE68}" type="presParOf" srcId="{C571984A-AA28-4A5A-A64E-5A12F3A0C63C}" destId="{4150ACFD-1354-4F81-B127-1AAF1A5FB956}" srcOrd="1" destOrd="0" presId="urn:microsoft.com/office/officeart/2005/8/layout/hierarchy1"/>
    <dgm:cxn modelId="{99A8BF51-5967-4CFA-A29D-A3B44DBCD585}" type="presParOf" srcId="{E3AFBF02-C188-4292-8730-57CA4EC0EE41}" destId="{CF193DCA-5A2F-4E8E-86F6-13A925491043}" srcOrd="1" destOrd="0" presId="urn:microsoft.com/office/officeart/2005/8/layout/hierarchy1"/>
    <dgm:cxn modelId="{A6E16C17-FDDE-4CB5-994A-CA629E11C25B}" type="presParOf" srcId="{CF193DCA-5A2F-4E8E-86F6-13A925491043}" destId="{3275E4B2-9E5E-46DB-B3FF-3AC127027EE9}" srcOrd="0" destOrd="0" presId="urn:microsoft.com/office/officeart/2005/8/layout/hierarchy1"/>
    <dgm:cxn modelId="{84F30F6D-34AE-4DF7-A9B1-A8D75B8B9B6D}" type="presParOf" srcId="{CF193DCA-5A2F-4E8E-86F6-13A925491043}" destId="{2FD8893E-8A67-4D39-9B78-0B791C630952}" srcOrd="1" destOrd="0" presId="urn:microsoft.com/office/officeart/2005/8/layout/hierarchy1"/>
    <dgm:cxn modelId="{756876E0-09C3-4A55-B4D2-3D571B47D317}" type="presParOf" srcId="{2FD8893E-8A67-4D39-9B78-0B791C630952}" destId="{419A6511-D1C7-4F0E-A631-A096ED25CA2F}" srcOrd="0" destOrd="0" presId="urn:microsoft.com/office/officeart/2005/8/layout/hierarchy1"/>
    <dgm:cxn modelId="{BAD28B24-752E-4DEC-B69F-51AB86DEC43C}" type="presParOf" srcId="{419A6511-D1C7-4F0E-A631-A096ED25CA2F}" destId="{095DA70E-25B2-4A85-96FF-2CD23FBBF9D0}" srcOrd="0" destOrd="0" presId="urn:microsoft.com/office/officeart/2005/8/layout/hierarchy1"/>
    <dgm:cxn modelId="{28785A59-12F0-47B1-9DF4-7646FDCB2EA8}" type="presParOf" srcId="{419A6511-D1C7-4F0E-A631-A096ED25CA2F}" destId="{F5CD0E6D-63B2-449F-87F7-68D0386A2D31}" srcOrd="1" destOrd="0" presId="urn:microsoft.com/office/officeart/2005/8/layout/hierarchy1"/>
    <dgm:cxn modelId="{BB8831A2-3D79-4B2D-976F-AE6E09316EE7}" type="presParOf" srcId="{2FD8893E-8A67-4D39-9B78-0B791C630952}" destId="{BE434319-8251-4713-933F-AA27DB47977A}" srcOrd="1" destOrd="0" presId="urn:microsoft.com/office/officeart/2005/8/layout/hierarchy1"/>
    <dgm:cxn modelId="{A6F56EAC-3ED5-4E03-B163-6AB937A24A69}" type="presParOf" srcId="{CF193DCA-5A2F-4E8E-86F6-13A925491043}" destId="{A2CA4C33-9ECE-4570-91A6-5070AED261A0}" srcOrd="2" destOrd="0" presId="urn:microsoft.com/office/officeart/2005/8/layout/hierarchy1"/>
    <dgm:cxn modelId="{156FF0C4-1A33-469F-B8BB-BCF959C7F03E}" type="presParOf" srcId="{CF193DCA-5A2F-4E8E-86F6-13A925491043}" destId="{A3B2FCCF-64CF-432D-8E01-DF2583D351FE}" srcOrd="3" destOrd="0" presId="urn:microsoft.com/office/officeart/2005/8/layout/hierarchy1"/>
    <dgm:cxn modelId="{88DBE939-FBFA-45F4-985C-90CF648D9023}" type="presParOf" srcId="{A3B2FCCF-64CF-432D-8E01-DF2583D351FE}" destId="{562720B7-6C19-4B09-934D-6808B9DCF4DE}" srcOrd="0" destOrd="0" presId="urn:microsoft.com/office/officeart/2005/8/layout/hierarchy1"/>
    <dgm:cxn modelId="{88F2C448-83D7-4892-8EAD-D3D1328B1B34}" type="presParOf" srcId="{562720B7-6C19-4B09-934D-6808B9DCF4DE}" destId="{2582DF89-FE9A-481A-A693-444EF5816542}" srcOrd="0" destOrd="0" presId="urn:microsoft.com/office/officeart/2005/8/layout/hierarchy1"/>
    <dgm:cxn modelId="{80CAD012-DE9E-4CB8-8C84-E0D96060CEA1}" type="presParOf" srcId="{562720B7-6C19-4B09-934D-6808B9DCF4DE}" destId="{B55E3904-1E01-40DE-98BE-D61EDEEDD4E7}" srcOrd="1" destOrd="0" presId="urn:microsoft.com/office/officeart/2005/8/layout/hierarchy1"/>
    <dgm:cxn modelId="{98D0536D-C44C-477E-9D30-284054A0792A}" type="presParOf" srcId="{A3B2FCCF-64CF-432D-8E01-DF2583D351FE}" destId="{CD57EFF1-C2B9-43A4-980E-AAB083F7D7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830B6A-EF62-4C63-9195-77F6F75E14BF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597274-4AB2-43ED-8F3D-117B6AEF4F99}">
      <dgm:prSet phldrT="[Text]"/>
      <dgm:spPr/>
      <dgm:t>
        <a:bodyPr/>
        <a:lstStyle/>
        <a:p>
          <a:r>
            <a:rPr lang="en-US" dirty="0" smtClean="0"/>
            <a:t>Viral </a:t>
          </a:r>
          <a:r>
            <a:rPr lang="en-US" i="1" dirty="0" smtClean="0"/>
            <a:t>interference</a:t>
          </a:r>
          <a:endParaRPr lang="en-US" dirty="0"/>
        </a:p>
      </dgm:t>
    </dgm:pt>
    <dgm:pt modelId="{93C08DD3-B0B8-4CF6-A066-212C4616D4DF}" type="parTrans" cxnId="{AA7481B3-DA77-478C-BA2B-F787EEEA59C8}">
      <dgm:prSet/>
      <dgm:spPr/>
      <dgm:t>
        <a:bodyPr/>
        <a:lstStyle/>
        <a:p>
          <a:endParaRPr lang="en-US"/>
        </a:p>
      </dgm:t>
    </dgm:pt>
    <dgm:pt modelId="{B80E1F10-3203-44FB-8DF4-300D118976B2}" type="sibTrans" cxnId="{AA7481B3-DA77-478C-BA2B-F787EEEA59C8}">
      <dgm:prSet/>
      <dgm:spPr/>
      <dgm:t>
        <a:bodyPr/>
        <a:lstStyle/>
        <a:p>
          <a:endParaRPr lang="en-US"/>
        </a:p>
      </dgm:t>
    </dgm:pt>
    <dgm:pt modelId="{1180FB90-A24A-49B7-BD8A-497F8CB60794}">
      <dgm:prSet phldrT="[Text]"/>
      <dgm:spPr/>
      <dgm:t>
        <a:bodyPr/>
        <a:lstStyle/>
        <a:p>
          <a:r>
            <a:rPr lang="en-US" dirty="0" smtClean="0"/>
            <a:t>Interferon mediated</a:t>
          </a:r>
          <a:endParaRPr lang="en-US" dirty="0"/>
        </a:p>
      </dgm:t>
    </dgm:pt>
    <dgm:pt modelId="{ED950C7E-0F1B-497A-9D53-65A25C4F166F}" type="parTrans" cxnId="{C5F20402-6DCE-4815-85CD-7F0129C6CFEB}">
      <dgm:prSet/>
      <dgm:spPr/>
      <dgm:t>
        <a:bodyPr/>
        <a:lstStyle/>
        <a:p>
          <a:endParaRPr lang="en-US"/>
        </a:p>
      </dgm:t>
    </dgm:pt>
    <dgm:pt modelId="{5431F4F4-5A2F-4F15-8441-EDB8079D8045}" type="sibTrans" cxnId="{C5F20402-6DCE-4815-85CD-7F0129C6CFEB}">
      <dgm:prSet/>
      <dgm:spPr/>
      <dgm:t>
        <a:bodyPr/>
        <a:lstStyle/>
        <a:p>
          <a:endParaRPr lang="en-US"/>
        </a:p>
      </dgm:t>
    </dgm:pt>
    <dgm:pt modelId="{C067F0DE-E376-4E02-98D5-AF651AD165B5}">
      <dgm:prSet phldrT="[Text]"/>
      <dgm:spPr/>
      <dgm:t>
        <a:bodyPr/>
        <a:lstStyle/>
        <a:p>
          <a:r>
            <a:rPr lang="en-US" dirty="0" smtClean="0"/>
            <a:t>Defective interfering mutant</a:t>
          </a:r>
          <a:endParaRPr lang="en-US" dirty="0"/>
        </a:p>
      </dgm:t>
    </dgm:pt>
    <dgm:pt modelId="{51DD441D-D966-4D8B-B769-DAB964FE30B0}" type="parTrans" cxnId="{16F90AC0-AAA4-4DC2-876B-69533AD41F25}">
      <dgm:prSet/>
      <dgm:spPr/>
      <dgm:t>
        <a:bodyPr/>
        <a:lstStyle/>
        <a:p>
          <a:endParaRPr lang="en-US"/>
        </a:p>
      </dgm:t>
    </dgm:pt>
    <dgm:pt modelId="{197781EB-6563-40B5-A6BD-27D99745E8DA}" type="sibTrans" cxnId="{16F90AC0-AAA4-4DC2-876B-69533AD41F25}">
      <dgm:prSet/>
      <dgm:spPr/>
      <dgm:t>
        <a:bodyPr/>
        <a:lstStyle/>
        <a:p>
          <a:endParaRPr lang="en-US"/>
        </a:p>
      </dgm:t>
    </dgm:pt>
    <dgm:pt modelId="{EEF2845E-813B-4A60-B368-FFBD0E7B0E9B}" type="pres">
      <dgm:prSet presAssocID="{D4830B6A-EF62-4C63-9195-77F6F75E14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1C24B74-EB4A-430A-B1E3-37E5976CA9EA}" type="pres">
      <dgm:prSet presAssocID="{7B597274-4AB2-43ED-8F3D-117B6AEF4F99}" presName="root1" presStyleCnt="0"/>
      <dgm:spPr/>
      <dgm:t>
        <a:bodyPr/>
        <a:lstStyle/>
        <a:p>
          <a:endParaRPr lang="en-IN"/>
        </a:p>
      </dgm:t>
    </dgm:pt>
    <dgm:pt modelId="{081A1935-9A88-49B4-87EF-AA81B529BEB1}" type="pres">
      <dgm:prSet presAssocID="{7B597274-4AB2-43ED-8F3D-117B6AEF4F9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B813B-2BBA-43BD-933E-ABF80BE3E667}" type="pres">
      <dgm:prSet presAssocID="{7B597274-4AB2-43ED-8F3D-117B6AEF4F99}" presName="level2hierChild" presStyleCnt="0"/>
      <dgm:spPr/>
      <dgm:t>
        <a:bodyPr/>
        <a:lstStyle/>
        <a:p>
          <a:endParaRPr lang="en-IN"/>
        </a:p>
      </dgm:t>
    </dgm:pt>
    <dgm:pt modelId="{10991138-7F7D-46F3-8954-87820349B493}" type="pres">
      <dgm:prSet presAssocID="{ED950C7E-0F1B-497A-9D53-65A25C4F166F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793E5921-0EB5-4656-9DF0-6E79249D09E9}" type="pres">
      <dgm:prSet presAssocID="{ED950C7E-0F1B-497A-9D53-65A25C4F166F}" presName="connTx" presStyleLbl="parChTrans1D2" presStyleIdx="0" presStyleCnt="2"/>
      <dgm:spPr/>
      <dgm:t>
        <a:bodyPr/>
        <a:lstStyle/>
        <a:p>
          <a:endParaRPr lang="en-IN"/>
        </a:p>
      </dgm:t>
    </dgm:pt>
    <dgm:pt modelId="{FCB6E445-BD0E-412F-969F-9452963548F5}" type="pres">
      <dgm:prSet presAssocID="{1180FB90-A24A-49B7-BD8A-497F8CB60794}" presName="root2" presStyleCnt="0"/>
      <dgm:spPr/>
      <dgm:t>
        <a:bodyPr/>
        <a:lstStyle/>
        <a:p>
          <a:endParaRPr lang="en-IN"/>
        </a:p>
      </dgm:t>
    </dgm:pt>
    <dgm:pt modelId="{851FA40F-327B-4024-8D9B-2E3A1590F038}" type="pres">
      <dgm:prSet presAssocID="{1180FB90-A24A-49B7-BD8A-497F8CB6079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EC7CBD0-3CF1-4244-8EAA-CBDBD97C1419}" type="pres">
      <dgm:prSet presAssocID="{1180FB90-A24A-49B7-BD8A-497F8CB60794}" presName="level3hierChild" presStyleCnt="0"/>
      <dgm:spPr/>
      <dgm:t>
        <a:bodyPr/>
        <a:lstStyle/>
        <a:p>
          <a:endParaRPr lang="en-IN"/>
        </a:p>
      </dgm:t>
    </dgm:pt>
    <dgm:pt modelId="{63C31740-9551-46CC-9966-FDFBCD16B0FC}" type="pres">
      <dgm:prSet presAssocID="{51DD441D-D966-4D8B-B769-DAB964FE30B0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F394C21C-BDDE-4A9D-9FE1-B41061AB8179}" type="pres">
      <dgm:prSet presAssocID="{51DD441D-D966-4D8B-B769-DAB964FE30B0}" presName="connTx" presStyleLbl="parChTrans1D2" presStyleIdx="1" presStyleCnt="2"/>
      <dgm:spPr/>
      <dgm:t>
        <a:bodyPr/>
        <a:lstStyle/>
        <a:p>
          <a:endParaRPr lang="en-IN"/>
        </a:p>
      </dgm:t>
    </dgm:pt>
    <dgm:pt modelId="{3F0DC008-75DB-422A-8137-0064A818AC2E}" type="pres">
      <dgm:prSet presAssocID="{C067F0DE-E376-4E02-98D5-AF651AD165B5}" presName="root2" presStyleCnt="0"/>
      <dgm:spPr/>
      <dgm:t>
        <a:bodyPr/>
        <a:lstStyle/>
        <a:p>
          <a:endParaRPr lang="en-IN"/>
        </a:p>
      </dgm:t>
    </dgm:pt>
    <dgm:pt modelId="{8CCEED34-4C70-4FF7-8610-843D768DC977}" type="pres">
      <dgm:prSet presAssocID="{C067F0DE-E376-4E02-98D5-AF651AD165B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0729EDB-441B-4640-B976-045FB8F50366}" type="pres">
      <dgm:prSet presAssocID="{C067F0DE-E376-4E02-98D5-AF651AD165B5}" presName="level3hierChild" presStyleCnt="0"/>
      <dgm:spPr/>
      <dgm:t>
        <a:bodyPr/>
        <a:lstStyle/>
        <a:p>
          <a:endParaRPr lang="en-IN"/>
        </a:p>
      </dgm:t>
    </dgm:pt>
  </dgm:ptLst>
  <dgm:cxnLst>
    <dgm:cxn modelId="{59E26E9F-A636-446A-937D-AA7E2040A853}" type="presOf" srcId="{7B597274-4AB2-43ED-8F3D-117B6AEF4F99}" destId="{081A1935-9A88-49B4-87EF-AA81B529BEB1}" srcOrd="0" destOrd="0" presId="urn:microsoft.com/office/officeart/2005/8/layout/hierarchy2"/>
    <dgm:cxn modelId="{D0552DCE-B8F6-45D7-81EA-B8BBFFAD7780}" type="presOf" srcId="{ED950C7E-0F1B-497A-9D53-65A25C4F166F}" destId="{793E5921-0EB5-4656-9DF0-6E79249D09E9}" srcOrd="1" destOrd="0" presId="urn:microsoft.com/office/officeart/2005/8/layout/hierarchy2"/>
    <dgm:cxn modelId="{5D1D5374-B66A-40BD-83AD-B32755338AAA}" type="presOf" srcId="{ED950C7E-0F1B-497A-9D53-65A25C4F166F}" destId="{10991138-7F7D-46F3-8954-87820349B493}" srcOrd="0" destOrd="0" presId="urn:microsoft.com/office/officeart/2005/8/layout/hierarchy2"/>
    <dgm:cxn modelId="{AA7481B3-DA77-478C-BA2B-F787EEEA59C8}" srcId="{D4830B6A-EF62-4C63-9195-77F6F75E14BF}" destId="{7B597274-4AB2-43ED-8F3D-117B6AEF4F99}" srcOrd="0" destOrd="0" parTransId="{93C08DD3-B0B8-4CF6-A066-212C4616D4DF}" sibTransId="{B80E1F10-3203-44FB-8DF4-300D118976B2}"/>
    <dgm:cxn modelId="{C5F20402-6DCE-4815-85CD-7F0129C6CFEB}" srcId="{7B597274-4AB2-43ED-8F3D-117B6AEF4F99}" destId="{1180FB90-A24A-49B7-BD8A-497F8CB60794}" srcOrd="0" destOrd="0" parTransId="{ED950C7E-0F1B-497A-9D53-65A25C4F166F}" sibTransId="{5431F4F4-5A2F-4F15-8441-EDB8079D8045}"/>
    <dgm:cxn modelId="{7BF231D2-C520-479F-AFB6-6031F5AF44E8}" type="presOf" srcId="{1180FB90-A24A-49B7-BD8A-497F8CB60794}" destId="{851FA40F-327B-4024-8D9B-2E3A1590F038}" srcOrd="0" destOrd="0" presId="urn:microsoft.com/office/officeart/2005/8/layout/hierarchy2"/>
    <dgm:cxn modelId="{BCF3CB36-43CD-44B6-8BE0-D1474F5BF3FA}" type="presOf" srcId="{D4830B6A-EF62-4C63-9195-77F6F75E14BF}" destId="{EEF2845E-813B-4A60-B368-FFBD0E7B0E9B}" srcOrd="0" destOrd="0" presId="urn:microsoft.com/office/officeart/2005/8/layout/hierarchy2"/>
    <dgm:cxn modelId="{C054EAB5-2F9A-4B25-8020-477A4E47CBC3}" type="presOf" srcId="{51DD441D-D966-4D8B-B769-DAB964FE30B0}" destId="{63C31740-9551-46CC-9966-FDFBCD16B0FC}" srcOrd="0" destOrd="0" presId="urn:microsoft.com/office/officeart/2005/8/layout/hierarchy2"/>
    <dgm:cxn modelId="{E163695E-6F48-4CD5-814B-A7B3082F98F7}" type="presOf" srcId="{51DD441D-D966-4D8B-B769-DAB964FE30B0}" destId="{F394C21C-BDDE-4A9D-9FE1-B41061AB8179}" srcOrd="1" destOrd="0" presId="urn:microsoft.com/office/officeart/2005/8/layout/hierarchy2"/>
    <dgm:cxn modelId="{C3F5E013-CB8B-4700-8702-ABF115BFC9A0}" type="presOf" srcId="{C067F0DE-E376-4E02-98D5-AF651AD165B5}" destId="{8CCEED34-4C70-4FF7-8610-843D768DC977}" srcOrd="0" destOrd="0" presId="urn:microsoft.com/office/officeart/2005/8/layout/hierarchy2"/>
    <dgm:cxn modelId="{16F90AC0-AAA4-4DC2-876B-69533AD41F25}" srcId="{7B597274-4AB2-43ED-8F3D-117B6AEF4F99}" destId="{C067F0DE-E376-4E02-98D5-AF651AD165B5}" srcOrd="1" destOrd="0" parTransId="{51DD441D-D966-4D8B-B769-DAB964FE30B0}" sibTransId="{197781EB-6563-40B5-A6BD-27D99745E8DA}"/>
    <dgm:cxn modelId="{E69243D1-D8F0-4412-BE2D-2A546AB9E891}" type="presParOf" srcId="{EEF2845E-813B-4A60-B368-FFBD0E7B0E9B}" destId="{61C24B74-EB4A-430A-B1E3-37E5976CA9EA}" srcOrd="0" destOrd="0" presId="urn:microsoft.com/office/officeart/2005/8/layout/hierarchy2"/>
    <dgm:cxn modelId="{9AD9D935-99D3-4217-8778-9EC547882C0F}" type="presParOf" srcId="{61C24B74-EB4A-430A-B1E3-37E5976CA9EA}" destId="{081A1935-9A88-49B4-87EF-AA81B529BEB1}" srcOrd="0" destOrd="0" presId="urn:microsoft.com/office/officeart/2005/8/layout/hierarchy2"/>
    <dgm:cxn modelId="{0C9EE465-9EB7-4EEB-8685-058B1AC3347B}" type="presParOf" srcId="{61C24B74-EB4A-430A-B1E3-37E5976CA9EA}" destId="{369B813B-2BBA-43BD-933E-ABF80BE3E667}" srcOrd="1" destOrd="0" presId="urn:microsoft.com/office/officeart/2005/8/layout/hierarchy2"/>
    <dgm:cxn modelId="{76BA5B58-D40A-4ACB-B76F-5710790A28B3}" type="presParOf" srcId="{369B813B-2BBA-43BD-933E-ABF80BE3E667}" destId="{10991138-7F7D-46F3-8954-87820349B493}" srcOrd="0" destOrd="0" presId="urn:microsoft.com/office/officeart/2005/8/layout/hierarchy2"/>
    <dgm:cxn modelId="{98FA4260-981A-4D13-8065-55E350C6E3A2}" type="presParOf" srcId="{10991138-7F7D-46F3-8954-87820349B493}" destId="{793E5921-0EB5-4656-9DF0-6E79249D09E9}" srcOrd="0" destOrd="0" presId="urn:microsoft.com/office/officeart/2005/8/layout/hierarchy2"/>
    <dgm:cxn modelId="{33A6C5B0-A657-425D-B55D-4F5937E1DFB9}" type="presParOf" srcId="{369B813B-2BBA-43BD-933E-ABF80BE3E667}" destId="{FCB6E445-BD0E-412F-969F-9452963548F5}" srcOrd="1" destOrd="0" presId="urn:microsoft.com/office/officeart/2005/8/layout/hierarchy2"/>
    <dgm:cxn modelId="{B9F97F00-4A21-4CE1-8456-2D3C2D2E3BCD}" type="presParOf" srcId="{FCB6E445-BD0E-412F-969F-9452963548F5}" destId="{851FA40F-327B-4024-8D9B-2E3A1590F038}" srcOrd="0" destOrd="0" presId="urn:microsoft.com/office/officeart/2005/8/layout/hierarchy2"/>
    <dgm:cxn modelId="{13346B7B-7D64-4E92-8BD1-9F1813132AB4}" type="presParOf" srcId="{FCB6E445-BD0E-412F-969F-9452963548F5}" destId="{7EC7CBD0-3CF1-4244-8EAA-CBDBD97C1419}" srcOrd="1" destOrd="0" presId="urn:microsoft.com/office/officeart/2005/8/layout/hierarchy2"/>
    <dgm:cxn modelId="{25EC4E90-CFB1-4D6F-BE68-B819A0EBB77F}" type="presParOf" srcId="{369B813B-2BBA-43BD-933E-ABF80BE3E667}" destId="{63C31740-9551-46CC-9966-FDFBCD16B0FC}" srcOrd="2" destOrd="0" presId="urn:microsoft.com/office/officeart/2005/8/layout/hierarchy2"/>
    <dgm:cxn modelId="{3534A3F4-B9E0-46E8-B83E-BB76B4A90A48}" type="presParOf" srcId="{63C31740-9551-46CC-9966-FDFBCD16B0FC}" destId="{F394C21C-BDDE-4A9D-9FE1-B41061AB8179}" srcOrd="0" destOrd="0" presId="urn:microsoft.com/office/officeart/2005/8/layout/hierarchy2"/>
    <dgm:cxn modelId="{570655E9-55EE-44D7-B6F1-10AC6AA5ABE6}" type="presParOf" srcId="{369B813B-2BBA-43BD-933E-ABF80BE3E667}" destId="{3F0DC008-75DB-422A-8137-0064A818AC2E}" srcOrd="3" destOrd="0" presId="urn:microsoft.com/office/officeart/2005/8/layout/hierarchy2"/>
    <dgm:cxn modelId="{6D55AC5D-D93C-44E0-8340-CB0C4D8652AF}" type="presParOf" srcId="{3F0DC008-75DB-422A-8137-0064A818AC2E}" destId="{8CCEED34-4C70-4FF7-8610-843D768DC977}" srcOrd="0" destOrd="0" presId="urn:microsoft.com/office/officeart/2005/8/layout/hierarchy2"/>
    <dgm:cxn modelId="{BAC0B289-6939-4E60-BABA-E9FC5F9E6558}" type="presParOf" srcId="{3F0DC008-75DB-422A-8137-0064A818AC2E}" destId="{B0729EDB-441B-4640-B976-045FB8F503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897891-F000-4DE1-BC44-BA6EA4E2534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0CF9A-DE43-4879-9349-18A2ED56A7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Necrosis</a:t>
          </a:r>
          <a:endParaRPr lang="en-US" dirty="0"/>
        </a:p>
      </dgm:t>
    </dgm:pt>
    <dgm:pt modelId="{C187C443-8893-4BE0-95BA-ACB82D3D977C}" type="parTrans" cxnId="{DE92F45A-CA89-473E-803D-C79CAAB7C790}">
      <dgm:prSet/>
      <dgm:spPr/>
      <dgm:t>
        <a:bodyPr/>
        <a:lstStyle/>
        <a:p>
          <a:endParaRPr lang="en-US"/>
        </a:p>
      </dgm:t>
    </dgm:pt>
    <dgm:pt modelId="{698800A9-5A78-4E21-ADFA-0DB857436349}" type="sibTrans" cxnId="{DE92F45A-CA89-473E-803D-C79CAAB7C79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7AF664E-20FB-4159-8C9B-7172DDAA5CE5}">
      <dgm:prSet phldrT="[Text]" phldr="1"/>
      <dgm:spPr/>
      <dgm:t>
        <a:bodyPr/>
        <a:lstStyle/>
        <a:p>
          <a:endParaRPr lang="en-US" dirty="0"/>
        </a:p>
      </dgm:t>
    </dgm:pt>
    <dgm:pt modelId="{96830A8C-FB4C-476F-84FF-09F2D42348DE}" type="parTrans" cxnId="{29ABD6E2-30E3-4442-8B32-B626439DC362}">
      <dgm:prSet/>
      <dgm:spPr/>
      <dgm:t>
        <a:bodyPr/>
        <a:lstStyle/>
        <a:p>
          <a:endParaRPr lang="en-US"/>
        </a:p>
      </dgm:t>
    </dgm:pt>
    <dgm:pt modelId="{480788B5-E96D-4DFF-A672-14468857625B}" type="sibTrans" cxnId="{29ABD6E2-30E3-4442-8B32-B626439DC362}">
      <dgm:prSet/>
      <dgm:spPr/>
      <dgm:t>
        <a:bodyPr/>
        <a:lstStyle/>
        <a:p>
          <a:endParaRPr lang="en-US"/>
        </a:p>
      </dgm:t>
    </dgm:pt>
    <dgm:pt modelId="{2F3A2F7D-C1D9-41F9-93A7-0E5298E4C93E}">
      <dgm:prSet phldrT="[Text]" phldr="1"/>
      <dgm:spPr/>
      <dgm:t>
        <a:bodyPr/>
        <a:lstStyle/>
        <a:p>
          <a:endParaRPr lang="en-US" dirty="0"/>
        </a:p>
      </dgm:t>
    </dgm:pt>
    <dgm:pt modelId="{A8AC9FAD-0441-480D-8BD3-BC8A09F0BC49}" type="parTrans" cxnId="{69F08EB3-CC75-4906-B810-6934214001D4}">
      <dgm:prSet/>
      <dgm:spPr/>
      <dgm:t>
        <a:bodyPr/>
        <a:lstStyle/>
        <a:p>
          <a:endParaRPr lang="en-US"/>
        </a:p>
      </dgm:t>
    </dgm:pt>
    <dgm:pt modelId="{D4A9B435-B3B3-4DF0-B425-CCC6D18F45BB}" type="sibTrans" cxnId="{69F08EB3-CC75-4906-B810-6934214001D4}">
      <dgm:prSet/>
      <dgm:spPr/>
      <dgm:t>
        <a:bodyPr/>
        <a:lstStyle/>
        <a:p>
          <a:endParaRPr lang="en-US"/>
        </a:p>
      </dgm:t>
    </dgm:pt>
    <dgm:pt modelId="{B917D8AF-CBCE-41FC-B228-E3E7FE08FE8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Apoptosis</a:t>
          </a:r>
          <a:endParaRPr lang="en-US" dirty="0"/>
        </a:p>
      </dgm:t>
    </dgm:pt>
    <dgm:pt modelId="{95F17DC3-7773-441F-9E5B-26613A15D81E}" type="parTrans" cxnId="{B9106249-2918-486D-A54C-CB4EC80C7829}">
      <dgm:prSet/>
      <dgm:spPr/>
      <dgm:t>
        <a:bodyPr/>
        <a:lstStyle/>
        <a:p>
          <a:endParaRPr lang="en-US"/>
        </a:p>
      </dgm:t>
    </dgm:pt>
    <dgm:pt modelId="{2E7B325F-4ED5-4E2F-A0DB-6C30CA59D95F}" type="sibTrans" cxnId="{B9106249-2918-486D-A54C-CB4EC80C7829}">
      <dgm:prSet/>
      <dgm:spPr/>
      <dgm:t>
        <a:bodyPr/>
        <a:lstStyle/>
        <a:p>
          <a:endParaRPr lang="en-US"/>
        </a:p>
      </dgm:t>
    </dgm:pt>
    <dgm:pt modelId="{36E0C387-221E-411B-97CC-E57896C2D6BA}" type="pres">
      <dgm:prSet presAssocID="{FF897891-F000-4DE1-BC44-BA6EA4E253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1130102-9245-4203-AB69-490BFADD282E}" type="pres">
      <dgm:prSet presAssocID="{FF897891-F000-4DE1-BC44-BA6EA4E25347}" presName="tSp" presStyleCnt="0"/>
      <dgm:spPr/>
    </dgm:pt>
    <dgm:pt modelId="{EEEC8972-5727-49A2-9356-D4B6ABA517E8}" type="pres">
      <dgm:prSet presAssocID="{FF897891-F000-4DE1-BC44-BA6EA4E25347}" presName="bSp" presStyleCnt="0"/>
      <dgm:spPr/>
    </dgm:pt>
    <dgm:pt modelId="{E764B417-6176-4CF6-A804-43CFD21840CC}" type="pres">
      <dgm:prSet presAssocID="{FF897891-F000-4DE1-BC44-BA6EA4E25347}" presName="process" presStyleCnt="0"/>
      <dgm:spPr/>
    </dgm:pt>
    <dgm:pt modelId="{6B013035-82D6-4E14-A023-D099BA1ED029}" type="pres">
      <dgm:prSet presAssocID="{9990CF9A-DE43-4879-9349-18A2ED56A75D}" presName="composite1" presStyleCnt="0"/>
      <dgm:spPr/>
    </dgm:pt>
    <dgm:pt modelId="{6C640A3D-70C6-44F5-AC74-C801FA67F0B3}" type="pres">
      <dgm:prSet presAssocID="{9990CF9A-DE43-4879-9349-18A2ED56A75D}" presName="dummyNode1" presStyleLbl="node1" presStyleIdx="0" presStyleCnt="2"/>
      <dgm:spPr/>
    </dgm:pt>
    <dgm:pt modelId="{DA7F722B-1536-4765-8478-609F37BDB834}" type="pres">
      <dgm:prSet presAssocID="{9990CF9A-DE43-4879-9349-18A2ED56A75D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5AEACD-6BBB-4D32-A40A-AA8D227E3131}" type="pres">
      <dgm:prSet presAssocID="{9990CF9A-DE43-4879-9349-18A2ED56A75D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B05B0C-64BD-4F77-8EFC-241FD2E40A28}" type="pres">
      <dgm:prSet presAssocID="{9990CF9A-DE43-4879-9349-18A2ED56A75D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2F206A-90A2-437C-917C-59700DE8A505}" type="pres">
      <dgm:prSet presAssocID="{9990CF9A-DE43-4879-9349-18A2ED56A75D}" presName="connSite1" presStyleCnt="0"/>
      <dgm:spPr/>
    </dgm:pt>
    <dgm:pt modelId="{061F9C5C-A52A-4201-AECA-D22B8FE1F5A2}" type="pres">
      <dgm:prSet presAssocID="{698800A9-5A78-4E21-ADFA-0DB857436349}" presName="Name9" presStyleLbl="sibTrans2D1" presStyleIdx="0" presStyleCnt="1"/>
      <dgm:spPr/>
      <dgm:t>
        <a:bodyPr/>
        <a:lstStyle/>
        <a:p>
          <a:endParaRPr lang="en-IN"/>
        </a:p>
      </dgm:t>
    </dgm:pt>
    <dgm:pt modelId="{89057AB5-A11C-4672-9DF8-F6547FCDA30D}" type="pres">
      <dgm:prSet presAssocID="{B917D8AF-CBCE-41FC-B228-E3E7FE08FE8A}" presName="composite2" presStyleCnt="0"/>
      <dgm:spPr/>
    </dgm:pt>
    <dgm:pt modelId="{42042734-AE0E-4BDC-B511-623D5C40F468}" type="pres">
      <dgm:prSet presAssocID="{B917D8AF-CBCE-41FC-B228-E3E7FE08FE8A}" presName="dummyNode2" presStyleLbl="node1" presStyleIdx="0" presStyleCnt="2"/>
      <dgm:spPr/>
    </dgm:pt>
    <dgm:pt modelId="{0CBC0942-B111-49A1-9749-4E2DFBF78987}" type="pres">
      <dgm:prSet presAssocID="{B917D8AF-CBCE-41FC-B228-E3E7FE08FE8A}" presName="childNode2" presStyleLbl="bgAcc1" presStyleIdx="1" presStyleCnt="2">
        <dgm:presLayoutVars>
          <dgm:bulletEnabled val="1"/>
        </dgm:presLayoutVars>
      </dgm:prSet>
      <dgm:spPr/>
    </dgm:pt>
    <dgm:pt modelId="{7E5F241A-D7D3-4E2D-980A-1978D341FDEC}" type="pres">
      <dgm:prSet presAssocID="{B917D8AF-CBCE-41FC-B228-E3E7FE08FE8A}" presName="childNode2tx" presStyleLbl="bgAcc1" presStyleIdx="1" presStyleCnt="2">
        <dgm:presLayoutVars>
          <dgm:bulletEnabled val="1"/>
        </dgm:presLayoutVars>
      </dgm:prSet>
      <dgm:spPr/>
    </dgm:pt>
    <dgm:pt modelId="{3A829447-67BD-4854-AC55-EC0B2976D579}" type="pres">
      <dgm:prSet presAssocID="{B917D8AF-CBCE-41FC-B228-E3E7FE08FE8A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88FF44-2DB8-4AC1-8FE5-45EE3B3A7C92}" type="pres">
      <dgm:prSet presAssocID="{B917D8AF-CBCE-41FC-B228-E3E7FE08FE8A}" presName="connSite2" presStyleCnt="0"/>
      <dgm:spPr/>
    </dgm:pt>
  </dgm:ptLst>
  <dgm:cxnLst>
    <dgm:cxn modelId="{49C9C27F-38F0-467C-B326-D11DEA5EAFB9}" type="presOf" srcId="{698800A9-5A78-4E21-ADFA-0DB857436349}" destId="{061F9C5C-A52A-4201-AECA-D22B8FE1F5A2}" srcOrd="0" destOrd="0" presId="urn:microsoft.com/office/officeart/2005/8/layout/hProcess4"/>
    <dgm:cxn modelId="{C32781BA-C866-4FA0-9074-403392482F87}" type="presOf" srcId="{2F3A2F7D-C1D9-41F9-93A7-0E5298E4C93E}" destId="{DA7F722B-1536-4765-8478-609F37BDB834}" srcOrd="0" destOrd="1" presId="urn:microsoft.com/office/officeart/2005/8/layout/hProcess4"/>
    <dgm:cxn modelId="{69F08EB3-CC75-4906-B810-6934214001D4}" srcId="{9990CF9A-DE43-4879-9349-18A2ED56A75D}" destId="{2F3A2F7D-C1D9-41F9-93A7-0E5298E4C93E}" srcOrd="1" destOrd="0" parTransId="{A8AC9FAD-0441-480D-8BD3-BC8A09F0BC49}" sibTransId="{D4A9B435-B3B3-4DF0-B425-CCC6D18F45BB}"/>
    <dgm:cxn modelId="{83224351-013B-4F4D-B6EC-3C08F142EB80}" type="presOf" srcId="{17AF664E-20FB-4159-8C9B-7172DDAA5CE5}" destId="{E05AEACD-6BBB-4D32-A40A-AA8D227E3131}" srcOrd="1" destOrd="0" presId="urn:microsoft.com/office/officeart/2005/8/layout/hProcess4"/>
    <dgm:cxn modelId="{DE92F45A-CA89-473E-803D-C79CAAB7C790}" srcId="{FF897891-F000-4DE1-BC44-BA6EA4E25347}" destId="{9990CF9A-DE43-4879-9349-18A2ED56A75D}" srcOrd="0" destOrd="0" parTransId="{C187C443-8893-4BE0-95BA-ACB82D3D977C}" sibTransId="{698800A9-5A78-4E21-ADFA-0DB857436349}"/>
    <dgm:cxn modelId="{B076059A-2EA1-445A-984F-0B773FECE5B5}" type="presOf" srcId="{9990CF9A-DE43-4879-9349-18A2ED56A75D}" destId="{84B05B0C-64BD-4F77-8EFC-241FD2E40A28}" srcOrd="0" destOrd="0" presId="urn:microsoft.com/office/officeart/2005/8/layout/hProcess4"/>
    <dgm:cxn modelId="{A81628E3-5853-4A6B-B1F1-29E33064DA45}" type="presOf" srcId="{17AF664E-20FB-4159-8C9B-7172DDAA5CE5}" destId="{DA7F722B-1536-4765-8478-609F37BDB834}" srcOrd="0" destOrd="0" presId="urn:microsoft.com/office/officeart/2005/8/layout/hProcess4"/>
    <dgm:cxn modelId="{5DAA2332-4CC8-4C04-9274-5D2F109E91C0}" type="presOf" srcId="{FF897891-F000-4DE1-BC44-BA6EA4E25347}" destId="{36E0C387-221E-411B-97CC-E57896C2D6BA}" srcOrd="0" destOrd="0" presId="urn:microsoft.com/office/officeart/2005/8/layout/hProcess4"/>
    <dgm:cxn modelId="{29ABD6E2-30E3-4442-8B32-B626439DC362}" srcId="{9990CF9A-DE43-4879-9349-18A2ED56A75D}" destId="{17AF664E-20FB-4159-8C9B-7172DDAA5CE5}" srcOrd="0" destOrd="0" parTransId="{96830A8C-FB4C-476F-84FF-09F2D42348DE}" sibTransId="{480788B5-E96D-4DFF-A672-14468857625B}"/>
    <dgm:cxn modelId="{D127D9AB-3752-46F8-A861-4B512E232EA3}" type="presOf" srcId="{B917D8AF-CBCE-41FC-B228-E3E7FE08FE8A}" destId="{3A829447-67BD-4854-AC55-EC0B2976D579}" srcOrd="0" destOrd="0" presId="urn:microsoft.com/office/officeart/2005/8/layout/hProcess4"/>
    <dgm:cxn modelId="{7582737C-741E-4505-9817-92722D45858E}" type="presOf" srcId="{2F3A2F7D-C1D9-41F9-93A7-0E5298E4C93E}" destId="{E05AEACD-6BBB-4D32-A40A-AA8D227E3131}" srcOrd="1" destOrd="1" presId="urn:microsoft.com/office/officeart/2005/8/layout/hProcess4"/>
    <dgm:cxn modelId="{B9106249-2918-486D-A54C-CB4EC80C7829}" srcId="{FF897891-F000-4DE1-BC44-BA6EA4E25347}" destId="{B917D8AF-CBCE-41FC-B228-E3E7FE08FE8A}" srcOrd="1" destOrd="0" parTransId="{95F17DC3-7773-441F-9E5B-26613A15D81E}" sibTransId="{2E7B325F-4ED5-4E2F-A0DB-6C30CA59D95F}"/>
    <dgm:cxn modelId="{C3E54873-5DE7-4186-B8D1-B66ACE66790D}" type="presParOf" srcId="{36E0C387-221E-411B-97CC-E57896C2D6BA}" destId="{71130102-9245-4203-AB69-490BFADD282E}" srcOrd="0" destOrd="0" presId="urn:microsoft.com/office/officeart/2005/8/layout/hProcess4"/>
    <dgm:cxn modelId="{74CCBC16-48E4-4B08-932C-5CACEBBF32DC}" type="presParOf" srcId="{36E0C387-221E-411B-97CC-E57896C2D6BA}" destId="{EEEC8972-5727-49A2-9356-D4B6ABA517E8}" srcOrd="1" destOrd="0" presId="urn:microsoft.com/office/officeart/2005/8/layout/hProcess4"/>
    <dgm:cxn modelId="{51CF0723-578A-4A4D-B43A-82C92C01F064}" type="presParOf" srcId="{36E0C387-221E-411B-97CC-E57896C2D6BA}" destId="{E764B417-6176-4CF6-A804-43CFD21840CC}" srcOrd="2" destOrd="0" presId="urn:microsoft.com/office/officeart/2005/8/layout/hProcess4"/>
    <dgm:cxn modelId="{3607C3C6-BCB0-4384-96B0-33C3282CB732}" type="presParOf" srcId="{E764B417-6176-4CF6-A804-43CFD21840CC}" destId="{6B013035-82D6-4E14-A023-D099BA1ED029}" srcOrd="0" destOrd="0" presId="urn:microsoft.com/office/officeart/2005/8/layout/hProcess4"/>
    <dgm:cxn modelId="{12C3E765-64C5-427A-BD5A-D190876A13A5}" type="presParOf" srcId="{6B013035-82D6-4E14-A023-D099BA1ED029}" destId="{6C640A3D-70C6-44F5-AC74-C801FA67F0B3}" srcOrd="0" destOrd="0" presId="urn:microsoft.com/office/officeart/2005/8/layout/hProcess4"/>
    <dgm:cxn modelId="{9E6883E2-7515-4B30-B582-75010C13A18C}" type="presParOf" srcId="{6B013035-82D6-4E14-A023-D099BA1ED029}" destId="{DA7F722B-1536-4765-8478-609F37BDB834}" srcOrd="1" destOrd="0" presId="urn:microsoft.com/office/officeart/2005/8/layout/hProcess4"/>
    <dgm:cxn modelId="{2E32EBA3-FFE0-495D-B577-7DD6C9FAEBDF}" type="presParOf" srcId="{6B013035-82D6-4E14-A023-D099BA1ED029}" destId="{E05AEACD-6BBB-4D32-A40A-AA8D227E3131}" srcOrd="2" destOrd="0" presId="urn:microsoft.com/office/officeart/2005/8/layout/hProcess4"/>
    <dgm:cxn modelId="{96CF4577-E200-4988-A24A-2572CC94E06B}" type="presParOf" srcId="{6B013035-82D6-4E14-A023-D099BA1ED029}" destId="{84B05B0C-64BD-4F77-8EFC-241FD2E40A28}" srcOrd="3" destOrd="0" presId="urn:microsoft.com/office/officeart/2005/8/layout/hProcess4"/>
    <dgm:cxn modelId="{D6CE9F7E-623E-4BA1-98AB-A2A832B4404E}" type="presParOf" srcId="{6B013035-82D6-4E14-A023-D099BA1ED029}" destId="{762F206A-90A2-437C-917C-59700DE8A505}" srcOrd="4" destOrd="0" presId="urn:microsoft.com/office/officeart/2005/8/layout/hProcess4"/>
    <dgm:cxn modelId="{3E9EB9F4-4533-4EF2-8FAA-ACDF36559F5D}" type="presParOf" srcId="{E764B417-6176-4CF6-A804-43CFD21840CC}" destId="{061F9C5C-A52A-4201-AECA-D22B8FE1F5A2}" srcOrd="1" destOrd="0" presId="urn:microsoft.com/office/officeart/2005/8/layout/hProcess4"/>
    <dgm:cxn modelId="{1CACCA03-2484-4F3B-9E82-CFF09CC410D3}" type="presParOf" srcId="{E764B417-6176-4CF6-A804-43CFD21840CC}" destId="{89057AB5-A11C-4672-9DF8-F6547FCDA30D}" srcOrd="2" destOrd="0" presId="urn:microsoft.com/office/officeart/2005/8/layout/hProcess4"/>
    <dgm:cxn modelId="{9AA1A18B-8D39-462D-8498-562E60B23F17}" type="presParOf" srcId="{89057AB5-A11C-4672-9DF8-F6547FCDA30D}" destId="{42042734-AE0E-4BDC-B511-623D5C40F468}" srcOrd="0" destOrd="0" presId="urn:microsoft.com/office/officeart/2005/8/layout/hProcess4"/>
    <dgm:cxn modelId="{E3E8FF68-F5D6-4097-A442-B24895A3B64B}" type="presParOf" srcId="{89057AB5-A11C-4672-9DF8-F6547FCDA30D}" destId="{0CBC0942-B111-49A1-9749-4E2DFBF78987}" srcOrd="1" destOrd="0" presId="urn:microsoft.com/office/officeart/2005/8/layout/hProcess4"/>
    <dgm:cxn modelId="{DB1EDAD1-30C4-4406-81AA-7D4F4BFFA7A5}" type="presParOf" srcId="{89057AB5-A11C-4672-9DF8-F6547FCDA30D}" destId="{7E5F241A-D7D3-4E2D-980A-1978D341FDEC}" srcOrd="2" destOrd="0" presId="urn:microsoft.com/office/officeart/2005/8/layout/hProcess4"/>
    <dgm:cxn modelId="{F4477AE6-DE20-4188-BBE9-E12697C76827}" type="presParOf" srcId="{89057AB5-A11C-4672-9DF8-F6547FCDA30D}" destId="{3A829447-67BD-4854-AC55-EC0B2976D579}" srcOrd="3" destOrd="0" presId="urn:microsoft.com/office/officeart/2005/8/layout/hProcess4"/>
    <dgm:cxn modelId="{FCBEA3E3-9BEC-4B66-908F-4DF3E686E744}" type="presParOf" srcId="{89057AB5-A11C-4672-9DF8-F6547FCDA30D}" destId="{5E88FF44-2DB8-4AC1-8FE5-45EE3B3A7C9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42BF2-5765-4C9F-863D-3D75E952327C}">
      <dsp:nvSpPr>
        <dsp:cNvPr id="0" name=""/>
        <dsp:cNvSpPr/>
      </dsp:nvSpPr>
      <dsp:spPr>
        <a:xfrm>
          <a:off x="251460" y="9616"/>
          <a:ext cx="3516130" cy="35161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Viral Factor</a:t>
          </a:r>
          <a:endParaRPr lang="en-US" sz="5100" kern="1200" dirty="0"/>
        </a:p>
      </dsp:txBody>
      <dsp:txXfrm>
        <a:off x="742451" y="424243"/>
        <a:ext cx="2027318" cy="2686875"/>
      </dsp:txXfrm>
    </dsp:sp>
    <dsp:sp modelId="{BCF57AB8-99E0-4956-BD92-CCD55B04A5CB}">
      <dsp:nvSpPr>
        <dsp:cNvPr id="0" name=""/>
        <dsp:cNvSpPr/>
      </dsp:nvSpPr>
      <dsp:spPr>
        <a:xfrm>
          <a:off x="2785608" y="9616"/>
          <a:ext cx="3516130" cy="3516130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Cellular factor</a:t>
          </a:r>
          <a:endParaRPr lang="en-US" sz="5100" kern="1200" dirty="0"/>
        </a:p>
      </dsp:txBody>
      <dsp:txXfrm>
        <a:off x="3783429" y="424243"/>
        <a:ext cx="2027318" cy="26868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AECED-5186-4F1A-803E-E3CF30340C53}">
      <dsp:nvSpPr>
        <dsp:cNvPr id="0" name=""/>
        <dsp:cNvSpPr/>
      </dsp:nvSpPr>
      <dsp:spPr>
        <a:xfrm>
          <a:off x="0" y="343581"/>
          <a:ext cx="6248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F6A638-F20E-4DF4-8D93-BD22CD87767E}">
      <dsp:nvSpPr>
        <dsp:cNvPr id="0" name=""/>
        <dsp:cNvSpPr/>
      </dsp:nvSpPr>
      <dsp:spPr>
        <a:xfrm>
          <a:off x="312420" y="33621"/>
          <a:ext cx="437388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CYTOCIDAL</a:t>
          </a:r>
          <a:endParaRPr lang="en-US" sz="2100" kern="1200" dirty="0"/>
        </a:p>
      </dsp:txBody>
      <dsp:txXfrm>
        <a:off x="312420" y="33621"/>
        <a:ext cx="4373880" cy="619920"/>
      </dsp:txXfrm>
    </dsp:sp>
    <dsp:sp modelId="{C966C49A-41A1-4DB9-9F30-1EA07A63B250}">
      <dsp:nvSpPr>
        <dsp:cNvPr id="0" name=""/>
        <dsp:cNvSpPr/>
      </dsp:nvSpPr>
      <dsp:spPr>
        <a:xfrm>
          <a:off x="0" y="1296141"/>
          <a:ext cx="6248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F530FC-3B5B-4023-9251-C7E7A6A91326}">
      <dsp:nvSpPr>
        <dsp:cNvPr id="0" name=""/>
        <dsp:cNvSpPr/>
      </dsp:nvSpPr>
      <dsp:spPr>
        <a:xfrm>
          <a:off x="312420" y="986181"/>
          <a:ext cx="4373880" cy="6199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NONCYTOCIDAL</a:t>
          </a:r>
          <a:endParaRPr lang="en-US" sz="2100" kern="1200" dirty="0"/>
        </a:p>
      </dsp:txBody>
      <dsp:txXfrm>
        <a:off x="312420" y="986181"/>
        <a:ext cx="4373880" cy="619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AECED-5186-4F1A-803E-E3CF30340C53}">
      <dsp:nvSpPr>
        <dsp:cNvPr id="0" name=""/>
        <dsp:cNvSpPr/>
      </dsp:nvSpPr>
      <dsp:spPr>
        <a:xfrm>
          <a:off x="0" y="343581"/>
          <a:ext cx="6248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6A638-F20E-4DF4-8D93-BD22CD87767E}">
      <dsp:nvSpPr>
        <dsp:cNvPr id="0" name=""/>
        <dsp:cNvSpPr/>
      </dsp:nvSpPr>
      <dsp:spPr>
        <a:xfrm>
          <a:off x="312420" y="33621"/>
          <a:ext cx="437388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PRODUCTIVE</a:t>
          </a:r>
          <a:endParaRPr lang="en-US" sz="2100" kern="1200" dirty="0"/>
        </a:p>
      </dsp:txBody>
      <dsp:txXfrm>
        <a:off x="312420" y="33621"/>
        <a:ext cx="4373880" cy="619920"/>
      </dsp:txXfrm>
    </dsp:sp>
    <dsp:sp modelId="{C966C49A-41A1-4DB9-9F30-1EA07A63B250}">
      <dsp:nvSpPr>
        <dsp:cNvPr id="0" name=""/>
        <dsp:cNvSpPr/>
      </dsp:nvSpPr>
      <dsp:spPr>
        <a:xfrm>
          <a:off x="0" y="1296141"/>
          <a:ext cx="6248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530FC-3B5B-4023-9251-C7E7A6A91326}">
      <dsp:nvSpPr>
        <dsp:cNvPr id="0" name=""/>
        <dsp:cNvSpPr/>
      </dsp:nvSpPr>
      <dsp:spPr>
        <a:xfrm>
          <a:off x="312420" y="986181"/>
          <a:ext cx="437388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NON-PRODUCTIVE</a:t>
          </a:r>
          <a:endParaRPr lang="en-US" sz="2100" kern="1200" dirty="0"/>
        </a:p>
      </dsp:txBody>
      <dsp:txXfrm>
        <a:off x="312420" y="986181"/>
        <a:ext cx="4373880" cy="619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AECED-5186-4F1A-803E-E3CF30340C53}">
      <dsp:nvSpPr>
        <dsp:cNvPr id="0" name=""/>
        <dsp:cNvSpPr/>
      </dsp:nvSpPr>
      <dsp:spPr>
        <a:xfrm>
          <a:off x="0" y="343581"/>
          <a:ext cx="6248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F6A638-F20E-4DF4-8D93-BD22CD87767E}">
      <dsp:nvSpPr>
        <dsp:cNvPr id="0" name=""/>
        <dsp:cNvSpPr/>
      </dsp:nvSpPr>
      <dsp:spPr>
        <a:xfrm>
          <a:off x="312420" y="33621"/>
          <a:ext cx="437388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PERMISSIVE</a:t>
          </a:r>
          <a:endParaRPr lang="en-US" sz="2100" kern="1200" dirty="0"/>
        </a:p>
      </dsp:txBody>
      <dsp:txXfrm>
        <a:off x="312420" y="33621"/>
        <a:ext cx="4373880" cy="619920"/>
      </dsp:txXfrm>
    </dsp:sp>
    <dsp:sp modelId="{C966C49A-41A1-4DB9-9F30-1EA07A63B250}">
      <dsp:nvSpPr>
        <dsp:cNvPr id="0" name=""/>
        <dsp:cNvSpPr/>
      </dsp:nvSpPr>
      <dsp:spPr>
        <a:xfrm>
          <a:off x="0" y="1296141"/>
          <a:ext cx="6248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F530FC-3B5B-4023-9251-C7E7A6A91326}">
      <dsp:nvSpPr>
        <dsp:cNvPr id="0" name=""/>
        <dsp:cNvSpPr/>
      </dsp:nvSpPr>
      <dsp:spPr>
        <a:xfrm>
          <a:off x="312420" y="986181"/>
          <a:ext cx="4373880" cy="6199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NON-PERMISSIVE</a:t>
          </a:r>
          <a:endParaRPr lang="en-US" sz="2100" kern="1200" dirty="0"/>
        </a:p>
      </dsp:txBody>
      <dsp:txXfrm>
        <a:off x="312420" y="986181"/>
        <a:ext cx="4373880" cy="619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DEACBF-1D4D-4ECF-8883-E9636A44B704}">
      <dsp:nvSpPr>
        <dsp:cNvPr id="0" name=""/>
        <dsp:cNvSpPr/>
      </dsp:nvSpPr>
      <dsp:spPr>
        <a:xfrm>
          <a:off x="3134558" y="0"/>
          <a:ext cx="2036683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DNA</a:t>
          </a:r>
          <a:endParaRPr lang="en-US" sz="4300" kern="1200" dirty="0"/>
        </a:p>
      </dsp:txBody>
      <dsp:txXfrm>
        <a:off x="3134558" y="0"/>
        <a:ext cx="2036683" cy="1131490"/>
      </dsp:txXfrm>
    </dsp:sp>
    <dsp:sp modelId="{C7D3A4AF-FB85-4EDA-AD66-729EC811E17B}">
      <dsp:nvSpPr>
        <dsp:cNvPr id="0" name=""/>
        <dsp:cNvSpPr/>
      </dsp:nvSpPr>
      <dsp:spPr>
        <a:xfrm rot="5400000">
          <a:off x="39407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5400000">
        <a:off x="3940745" y="1159778"/>
        <a:ext cx="424309" cy="509170"/>
      </dsp:txXfrm>
    </dsp:sp>
    <dsp:sp modelId="{59C5E5AB-0AE4-44D2-B373-365B60BC7E8E}">
      <dsp:nvSpPr>
        <dsp:cNvPr id="0" name=""/>
        <dsp:cNvSpPr/>
      </dsp:nvSpPr>
      <dsp:spPr>
        <a:xfrm>
          <a:off x="3134558" y="1697236"/>
          <a:ext cx="2036683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RNA</a:t>
          </a:r>
          <a:endParaRPr lang="en-US" sz="4300" kern="1200" dirty="0"/>
        </a:p>
      </dsp:txBody>
      <dsp:txXfrm>
        <a:off x="3134558" y="1697236"/>
        <a:ext cx="2036683" cy="1131490"/>
      </dsp:txXfrm>
    </dsp:sp>
    <dsp:sp modelId="{1B9DE99A-1552-42D5-88F5-280DEF0E52FD}">
      <dsp:nvSpPr>
        <dsp:cNvPr id="0" name=""/>
        <dsp:cNvSpPr/>
      </dsp:nvSpPr>
      <dsp:spPr>
        <a:xfrm rot="5400000">
          <a:off x="39407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5400000">
        <a:off x="3940745" y="2857014"/>
        <a:ext cx="424309" cy="509170"/>
      </dsp:txXfrm>
    </dsp:sp>
    <dsp:sp modelId="{FB8DF2AE-9863-4CB7-84CE-7AB38E84D0BD}">
      <dsp:nvSpPr>
        <dsp:cNvPr id="0" name=""/>
        <dsp:cNvSpPr/>
      </dsp:nvSpPr>
      <dsp:spPr>
        <a:xfrm>
          <a:off x="3134558" y="3394472"/>
          <a:ext cx="2036683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Protein</a:t>
          </a:r>
          <a:endParaRPr lang="en-US" sz="4300" kern="1200" dirty="0"/>
        </a:p>
      </dsp:txBody>
      <dsp:txXfrm>
        <a:off x="3134558" y="3394472"/>
        <a:ext cx="2036683" cy="11314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CA4C33-9ECE-4570-91A6-5070AED261A0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5E4B2-9E5E-46DB-B3FF-3AC127027EE9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B0FCB-344A-4A3D-AECE-59B496194B1B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0ACFD-1354-4F81-B127-1AAF1A5FB956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Inclusion bodies</a:t>
          </a:r>
          <a:endParaRPr lang="en-IN" sz="2500" kern="1200" dirty="0"/>
        </a:p>
      </dsp:txBody>
      <dsp:txXfrm>
        <a:off x="1964531" y="258158"/>
        <a:ext cx="2437804" cy="1548005"/>
      </dsp:txXfrm>
    </dsp:sp>
    <dsp:sp modelId="{095DA70E-25B2-4A85-96FF-2CD23FBBF9D0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CD0E6D-63B2-449F-87F7-68D0386A2D31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Intracytoplasmic </a:t>
          </a:r>
          <a:endParaRPr lang="en-IN" sz="2500" kern="1200" dirty="0"/>
        </a:p>
      </dsp:txBody>
      <dsp:txXfrm>
        <a:off x="474761" y="2515159"/>
        <a:ext cx="2437804" cy="1548005"/>
      </dsp:txXfrm>
    </dsp:sp>
    <dsp:sp modelId="{2582DF89-FE9A-481A-A693-444EF5816542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5E3904-1E01-40DE-98BE-D61EDEEDD4E7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err="1" smtClean="0"/>
            <a:t>Intranuclear</a:t>
          </a:r>
          <a:endParaRPr lang="en-IN" sz="2500" kern="1200" dirty="0"/>
        </a:p>
      </dsp:txBody>
      <dsp:txXfrm>
        <a:off x="3454300" y="2515159"/>
        <a:ext cx="2437804" cy="15480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A1935-9A88-49B4-87EF-AA81B529BEB1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Viral </a:t>
          </a:r>
          <a:r>
            <a:rPr lang="en-US" sz="2700" i="1" kern="1200" dirty="0" smtClean="0"/>
            <a:t>interference</a:t>
          </a:r>
          <a:endParaRPr lang="en-US" sz="2700" kern="1200" dirty="0"/>
        </a:p>
      </dsp:txBody>
      <dsp:txXfrm>
        <a:off x="0" y="1397000"/>
        <a:ext cx="2539999" cy="1269999"/>
      </dsp:txXfrm>
    </dsp:sp>
    <dsp:sp modelId="{10991138-7F7D-46F3-8954-87820349B493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3016719" y="1635594"/>
        <a:ext cx="62560" cy="62560"/>
      </dsp:txXfrm>
    </dsp:sp>
    <dsp:sp modelId="{851FA40F-327B-4024-8D9B-2E3A1590F038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Interferon mediated</a:t>
          </a:r>
          <a:endParaRPr lang="en-US" sz="2700" kern="1200" dirty="0"/>
        </a:p>
      </dsp:txBody>
      <dsp:txXfrm>
        <a:off x="3556000" y="666750"/>
        <a:ext cx="2539999" cy="1269999"/>
      </dsp:txXfrm>
    </dsp:sp>
    <dsp:sp modelId="{63C31740-9551-46CC-9966-FDFBCD16B0FC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3016719" y="2365844"/>
        <a:ext cx="62560" cy="62560"/>
      </dsp:txXfrm>
    </dsp:sp>
    <dsp:sp modelId="{8CCEED34-4C70-4FF7-8610-843D768DC977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Defective interfering mutant</a:t>
          </a:r>
          <a:endParaRPr lang="en-US" sz="2700" kern="1200" dirty="0"/>
        </a:p>
      </dsp:txBody>
      <dsp:txXfrm>
        <a:off x="3556000" y="2127250"/>
        <a:ext cx="2539999" cy="12699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F722B-1536-4765-8478-609F37BDB834}">
      <dsp:nvSpPr>
        <dsp:cNvPr id="0" name=""/>
        <dsp:cNvSpPr/>
      </dsp:nvSpPr>
      <dsp:spPr>
        <a:xfrm>
          <a:off x="921471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800" kern="1200" dirty="0"/>
        </a:p>
      </dsp:txBody>
      <dsp:txXfrm>
        <a:off x="921471" y="1154120"/>
        <a:ext cx="2688829" cy="1742495"/>
      </dsp:txXfrm>
    </dsp:sp>
    <dsp:sp modelId="{061F9C5C-A52A-4201-AECA-D22B8FE1F5A2}">
      <dsp:nvSpPr>
        <dsp:cNvPr id="0" name=""/>
        <dsp:cNvSpPr/>
      </dsp:nvSpPr>
      <dsp:spPr>
        <a:xfrm>
          <a:off x="2442786" y="1719173"/>
          <a:ext cx="2910826" cy="2910826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5B0C-64BD-4F77-8EFC-241FD2E40A28}">
      <dsp:nvSpPr>
        <dsp:cNvPr id="0" name=""/>
        <dsp:cNvSpPr/>
      </dsp:nvSpPr>
      <dsp:spPr>
        <a:xfrm>
          <a:off x="1518989" y="2896616"/>
          <a:ext cx="2390070" cy="95045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Necrosis</a:t>
          </a:r>
          <a:endParaRPr lang="en-US" sz="4200" kern="1200" dirty="0"/>
        </a:p>
      </dsp:txBody>
      <dsp:txXfrm>
        <a:off x="1518989" y="2896616"/>
        <a:ext cx="2390070" cy="950452"/>
      </dsp:txXfrm>
    </dsp:sp>
    <dsp:sp modelId="{0CBC0942-B111-49A1-9749-4E2DFBF78987}">
      <dsp:nvSpPr>
        <dsp:cNvPr id="0" name=""/>
        <dsp:cNvSpPr/>
      </dsp:nvSpPr>
      <dsp:spPr>
        <a:xfrm>
          <a:off x="4320540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29447-67BD-4854-AC55-EC0B2976D579}">
      <dsp:nvSpPr>
        <dsp:cNvPr id="0" name=""/>
        <dsp:cNvSpPr/>
      </dsp:nvSpPr>
      <dsp:spPr>
        <a:xfrm>
          <a:off x="4918057" y="678894"/>
          <a:ext cx="2390070" cy="95045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Apoptosis</a:t>
          </a:r>
          <a:endParaRPr lang="en-US" sz="4200" kern="1200" dirty="0"/>
        </a:p>
      </dsp:txBody>
      <dsp:txXfrm>
        <a:off x="4918057" y="678894"/>
        <a:ext cx="2390070" cy="950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Virus-Cell Interaction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 descr="a) CPE with rounded cells fluctuating in the culture medium of Vero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 l="19765" r="20000"/>
          <a:stretch>
            <a:fillRect/>
          </a:stretch>
        </p:blipFill>
        <p:spPr bwMode="auto">
          <a:xfrm>
            <a:off x="1600200" y="457200"/>
            <a:ext cx="5867400" cy="594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www.researchgate.net/profile/Simon-Gebremeskel/publication/318902812/figure/fig1/AS:532494413570048@1503967969388/VSV-p14-Induces-Syncytium-Formation-and-Enhances-Virus-Dissemination-and-Yield-A_W640.jpg"/>
          <p:cNvPicPr>
            <a:picLocks noChangeAspect="1" noChangeArrowheads="1"/>
          </p:cNvPicPr>
          <p:nvPr/>
        </p:nvPicPr>
        <p:blipFill>
          <a:blip r:embed="rId2" cstate="print"/>
          <a:srcRect l="6250" t="20382" r="10000" b="8280"/>
          <a:stretch>
            <a:fillRect/>
          </a:stretch>
        </p:blipFill>
        <p:spPr bwMode="auto">
          <a:xfrm>
            <a:off x="457200" y="381000"/>
            <a:ext cx="7696200" cy="5795749"/>
          </a:xfrm>
          <a:prstGeom prst="rect">
            <a:avLst/>
          </a:prstGeom>
          <a:noFill/>
        </p:spPr>
      </p:pic>
      <p:sp>
        <p:nvSpPr>
          <p:cNvPr id="40962" name="AutoShape 2" descr="Multiscale moving boundary modelling of cancer interactions with a  fusogenic oncolytic virus: The impact of syncytia dynamics - ScienceDir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64" name="Picture 4" descr="Multiscale moving boundary modelling of cancer interactions with a  fusogenic oncolytic virus: The impact of syncytia dynamics - ScienceDi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3886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Cytopathic Changes Involving the Cytoskeleton</a:t>
            </a:r>
          </a:p>
          <a:p>
            <a:pPr>
              <a:buFontTx/>
              <a:buChar char="-"/>
            </a:pPr>
            <a:r>
              <a:rPr lang="en-US" sz="2400" dirty="0" smtClean="0"/>
              <a:t>The cytoskeleton is responsible for the structural integrity of the cell, for the transport of organelles through the cell, and for certain cell motility activities.</a:t>
            </a:r>
          </a:p>
          <a:p>
            <a:r>
              <a:rPr lang="en-US" sz="2400" dirty="0" smtClean="0"/>
              <a:t>virus infected cells exhibit changes in cell shape caused by damage to the cytoskeleton (</a:t>
            </a:r>
            <a:r>
              <a:rPr lang="en-US" sz="2400" dirty="0" err="1" smtClean="0"/>
              <a:t>actin</a:t>
            </a:r>
            <a:r>
              <a:rPr lang="en-US" sz="2400" dirty="0" smtClean="0"/>
              <a:t>, </a:t>
            </a:r>
            <a:r>
              <a:rPr lang="en-US" sz="2400" dirty="0" err="1" smtClean="0"/>
              <a:t>vimentin</a:t>
            </a:r>
            <a:r>
              <a:rPr lang="en-US" sz="2400" dirty="0" smtClean="0"/>
              <a:t> and </a:t>
            </a:r>
            <a:r>
              <a:rPr lang="en-US" sz="2400" dirty="0" err="1" smtClean="0"/>
              <a:t>tubulin</a:t>
            </a:r>
            <a:r>
              <a:rPr lang="en-US" sz="2400" dirty="0" smtClean="0"/>
              <a:t>)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Hemadsorption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Hemagglutination</a:t>
            </a:r>
            <a:endParaRPr lang="en-US" sz="2800" b="1" dirty="0" smtClean="0"/>
          </a:p>
          <a:p>
            <a:pPr>
              <a:buNone/>
            </a:pPr>
            <a:r>
              <a:rPr lang="en-US" sz="2400" dirty="0" smtClean="0"/>
              <a:t>-virus belonging to family </a:t>
            </a:r>
            <a:r>
              <a:rPr lang="en-US" sz="2400" dirty="0" err="1" smtClean="0"/>
              <a:t>orthomyxoviruses</a:t>
            </a:r>
            <a:r>
              <a:rPr lang="en-US" sz="2400" dirty="0" smtClean="0"/>
              <a:t>,  paramyxoviruses, and </a:t>
            </a:r>
            <a:r>
              <a:rPr lang="en-US" sz="2400" dirty="0" err="1" smtClean="0"/>
              <a:t>togaviruses</a:t>
            </a:r>
            <a:r>
              <a:rPr lang="en-US" sz="2400" dirty="0" smtClean="0"/>
              <a:t> bud from the plasma membrane</a:t>
            </a:r>
          </a:p>
          <a:p>
            <a:pPr>
              <a:buNone/>
            </a:pPr>
            <a:r>
              <a:rPr lang="en-US" sz="2400" dirty="0" smtClean="0"/>
              <a:t>-during budding process they incorporate viral glycoprotein </a:t>
            </a:r>
            <a:r>
              <a:rPr lang="en-US" sz="2400" dirty="0" err="1" smtClean="0"/>
              <a:t>peplomers</a:t>
            </a:r>
            <a:r>
              <a:rPr lang="en-US" sz="2400" dirty="0" smtClean="0"/>
              <a:t> into the plasma membrane of infected cells</a:t>
            </a:r>
          </a:p>
          <a:p>
            <a:pPr>
              <a:buNone/>
            </a:pPr>
            <a:r>
              <a:rPr lang="en-US" sz="2400" b="1" dirty="0" smtClean="0"/>
              <a:t>-</a:t>
            </a:r>
            <a:r>
              <a:rPr lang="en-US" sz="2400" dirty="0" smtClean="0"/>
              <a:t> viral glycoprotein serve as receptors for </a:t>
            </a:r>
            <a:r>
              <a:rPr lang="en-US" sz="2400" dirty="0" err="1" smtClean="0"/>
              <a:t>ligands</a:t>
            </a:r>
            <a:r>
              <a:rPr lang="en-US" sz="2400" dirty="0" smtClean="0"/>
              <a:t> on the surface of erythrocytes</a:t>
            </a:r>
            <a:endParaRPr lang="en-US" sz="2400" b="1" dirty="0" smtClean="0"/>
          </a:p>
        </p:txBody>
      </p:sp>
      <p:pic>
        <p:nvPicPr>
          <p:cNvPr id="16386" name="Picture 2" descr="Pathogenesis of Viral Infections and Diseases - ScienceDi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429000"/>
            <a:ext cx="5576697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Noncytocidal</a:t>
            </a:r>
            <a:r>
              <a:rPr lang="en-US" b="1" dirty="0" smtClean="0"/>
              <a:t> Changes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/>
              <a:t>Noncytocidal</a:t>
            </a:r>
            <a:r>
              <a:rPr lang="en-US" sz="2400" dirty="0" smtClean="0"/>
              <a:t> viruses cause persistent infection, in which infected cells produce and release </a:t>
            </a:r>
            <a:r>
              <a:rPr lang="en-US" sz="2400" dirty="0" err="1" smtClean="0"/>
              <a:t>virions</a:t>
            </a:r>
            <a:r>
              <a:rPr lang="en-US" sz="2400" dirty="0" smtClean="0"/>
              <a:t> but overall cellular metabolism is little affected.</a:t>
            </a:r>
          </a:p>
          <a:p>
            <a:pPr algn="just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 regulatory and homeostatic functions of endocrine organs</a:t>
            </a:r>
          </a:p>
          <a:p>
            <a:pPr>
              <a:buNone/>
            </a:pPr>
            <a:r>
              <a:rPr lang="en-US" sz="2400" dirty="0" smtClean="0"/>
              <a:t>- digestive and metabolic functions of exocrine organs</a:t>
            </a:r>
          </a:p>
          <a:p>
            <a:pPr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locomotor</a:t>
            </a:r>
            <a:r>
              <a:rPr lang="en-US" sz="2400" dirty="0" smtClean="0"/>
              <a:t> and circulatory functions of muscles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Inclusion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formation of </a:t>
            </a:r>
            <a:r>
              <a:rPr lang="en-US" sz="2400" i="1" dirty="0" smtClean="0"/>
              <a:t>inclusion bodies is a</a:t>
            </a:r>
            <a:r>
              <a:rPr lang="en-US" sz="2400" dirty="0" smtClean="0"/>
              <a:t>  characteristic morphological change in cells infected by certain viruses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intranuclear or </a:t>
            </a:r>
            <a:r>
              <a:rPr lang="en-US" sz="2400" dirty="0" err="1" smtClean="0"/>
              <a:t>intracytoplasmic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single or multiple,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large or small,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round or irregular in shape,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acidophilic or basophilic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 smtClean="0"/>
              <a:t>Intracytoplasmic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err="1" smtClean="0"/>
              <a:t>Negri</a:t>
            </a:r>
            <a:r>
              <a:rPr lang="en-IN" sz="2400" dirty="0" smtClean="0"/>
              <a:t> Bodies in Rabies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err="1" smtClean="0"/>
              <a:t>Guarnieri</a:t>
            </a:r>
            <a:r>
              <a:rPr lang="en-IN" sz="2400" dirty="0" smtClean="0"/>
              <a:t> bodies in small pox</a:t>
            </a:r>
          </a:p>
          <a:p>
            <a:pPr>
              <a:buFont typeface="Wingdings" pitchFamily="2" charset="2"/>
              <a:buChar char="ü"/>
            </a:pPr>
            <a:endParaRPr lang="en-IN" sz="2400" dirty="0" smtClean="0"/>
          </a:p>
          <a:p>
            <a:r>
              <a:rPr lang="en-IN" b="1" dirty="0" err="1" smtClean="0"/>
              <a:t>Intranuclear</a:t>
            </a:r>
            <a:r>
              <a:rPr lang="en-IN" b="1" dirty="0" smtClean="0"/>
              <a:t> </a:t>
            </a:r>
            <a:endParaRPr lang="en-IN" b="1" dirty="0" smtClean="0"/>
          </a:p>
          <a:p>
            <a:pPr>
              <a:buFont typeface="Wingdings" pitchFamily="2" charset="2"/>
              <a:buChar char="ü"/>
            </a:pPr>
            <a:r>
              <a:rPr lang="en-IN" sz="2400" dirty="0" err="1" smtClean="0"/>
              <a:t>Acidophillic</a:t>
            </a:r>
            <a:r>
              <a:rPr lang="en-IN" sz="2400" dirty="0" smtClean="0"/>
              <a:t>: </a:t>
            </a:r>
            <a:r>
              <a:rPr lang="en-IN" sz="2400" dirty="0" err="1" smtClean="0"/>
              <a:t>Vericella</a:t>
            </a:r>
            <a:r>
              <a:rPr lang="en-IN" sz="2400" dirty="0" smtClean="0"/>
              <a:t> </a:t>
            </a:r>
            <a:r>
              <a:rPr lang="en-IN" sz="2400" dirty="0" err="1" smtClean="0"/>
              <a:t>zooster</a:t>
            </a:r>
            <a:r>
              <a:rPr lang="en-IN" sz="2400" dirty="0" smtClean="0"/>
              <a:t>, Herpes Simplex, Yellow Fever virus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Basophilic: Adenovirus, </a:t>
            </a:r>
            <a:r>
              <a:rPr lang="en-IN" sz="2400" dirty="0" smtClean="0"/>
              <a:t>Cytomegalovirus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b="1" dirty="0" smtClean="0"/>
              <a:t>Both Intracytoplasmic and </a:t>
            </a:r>
            <a:r>
              <a:rPr lang="en-IN" b="1" dirty="0" err="1" smtClean="0"/>
              <a:t>Intranuclear</a:t>
            </a:r>
            <a:r>
              <a:rPr lang="en-IN" b="1" dirty="0" smtClean="0"/>
              <a:t> </a:t>
            </a:r>
            <a:endParaRPr lang="en-IN" b="1" dirty="0" smtClean="0"/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Canine distemper virus</a:t>
            </a:r>
          </a:p>
          <a:p>
            <a:pPr>
              <a:buFont typeface="Wingdings" pitchFamily="2" charset="2"/>
              <a:buChar char="ü"/>
            </a:pPr>
            <a:endParaRPr lang="en-IN" sz="2400" b="1" dirty="0" smtClean="0"/>
          </a:p>
          <a:p>
            <a:pPr>
              <a:buFont typeface="Wingdings" pitchFamily="2" charset="2"/>
              <a:buChar char="ü"/>
            </a:pPr>
            <a:endParaRPr lang="en-IN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Negri</a:t>
            </a:r>
            <a:r>
              <a:rPr lang="en-IN" dirty="0" smtClean="0"/>
              <a:t> </a:t>
            </a:r>
            <a:r>
              <a:rPr lang="en-IN" dirty="0" smtClean="0"/>
              <a:t>Bodies-Rabies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Section of cerebellum showing Negri bodies in the neurons (arrows) H&amp;amp;E x100  |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Viruses often encode genes that induce, mimic, or shut down host cell functions for their own benefit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Host has elaborate systems to shut down viral functions.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outcome of infection may vary from essentially benign and undetectable, to tolerated, to lethal.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Bollinger Bodies-Fowl Pox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Viral host interactions"/>
          <p:cNvPicPr>
            <a:picLocks noChangeAspect="1" noChangeArrowheads="1"/>
          </p:cNvPicPr>
          <p:nvPr/>
        </p:nvPicPr>
        <p:blipFill>
          <a:blip r:embed="rId2" cstate="print"/>
          <a:srcRect l="7524" t="18372" r="5956"/>
          <a:stretch>
            <a:fillRect/>
          </a:stretch>
        </p:blipFill>
        <p:spPr bwMode="auto">
          <a:xfrm>
            <a:off x="457200" y="1447800"/>
            <a:ext cx="8229600" cy="491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Guarnieri</a:t>
            </a:r>
            <a:r>
              <a:rPr lang="en-IN" dirty="0" smtClean="0"/>
              <a:t> Bodies-</a:t>
            </a:r>
            <a:r>
              <a:rPr lang="en-IN" dirty="0" err="1" smtClean="0"/>
              <a:t>Vaccinia</a:t>
            </a:r>
            <a:r>
              <a:rPr lang="en-IN" dirty="0" smtClean="0"/>
              <a:t> Virus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Viral host interactions"/>
          <p:cNvPicPr>
            <a:picLocks noChangeAspect="1" noChangeArrowheads="1"/>
          </p:cNvPicPr>
          <p:nvPr/>
        </p:nvPicPr>
        <p:blipFill>
          <a:blip r:embed="rId2" cstate="print"/>
          <a:srcRect l="6270" t="21712" r="4702"/>
          <a:stretch>
            <a:fillRect/>
          </a:stretch>
        </p:blipFill>
        <p:spPr bwMode="auto">
          <a:xfrm>
            <a:off x="533400" y="16002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Nature of Inclusion Bodies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Accumulations of viral components</a:t>
            </a:r>
            <a:r>
              <a:rPr lang="en-US" sz="2800" dirty="0" smtClean="0"/>
              <a:t>: </a:t>
            </a:r>
            <a:r>
              <a:rPr lang="en-US" sz="2800" dirty="0" err="1" smtClean="0"/>
              <a:t>eg</a:t>
            </a:r>
            <a:r>
              <a:rPr lang="en-US" sz="2800" dirty="0" smtClean="0"/>
              <a:t>. </a:t>
            </a:r>
            <a:r>
              <a:rPr lang="en-US" sz="2800" dirty="0" err="1" smtClean="0"/>
              <a:t>Negri</a:t>
            </a:r>
            <a:r>
              <a:rPr lang="en-US" sz="2800" dirty="0" smtClean="0"/>
              <a:t> bodies (Rabies) are masses of viral </a:t>
            </a:r>
            <a:r>
              <a:rPr lang="en-US" sz="2800" dirty="0" err="1" smtClean="0"/>
              <a:t>nucleocapsids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Sites of viral synthesis (</a:t>
            </a:r>
            <a:r>
              <a:rPr lang="en-US" sz="2800" dirty="0" err="1" smtClean="0">
                <a:solidFill>
                  <a:srgbClr val="C00000"/>
                </a:solidFill>
              </a:rPr>
              <a:t>viroplasm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/>
              <a:t>: </a:t>
            </a:r>
            <a:r>
              <a:rPr lang="en-US" sz="2800" dirty="0" err="1" smtClean="0"/>
              <a:t>eg</a:t>
            </a:r>
            <a:r>
              <a:rPr lang="en-US" sz="2800" dirty="0" smtClean="0"/>
              <a:t>. </a:t>
            </a:r>
            <a:r>
              <a:rPr lang="en-US" sz="2800" dirty="0" err="1" smtClean="0"/>
              <a:t>intracytoplasmic</a:t>
            </a:r>
            <a:r>
              <a:rPr lang="en-US" sz="2800" dirty="0" smtClean="0"/>
              <a:t> inclusions found in cells infected with poxviruses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Crystalline aggregates of </a:t>
            </a:r>
            <a:r>
              <a:rPr lang="en-US" sz="2800" dirty="0" err="1" smtClean="0">
                <a:solidFill>
                  <a:srgbClr val="C00000"/>
                </a:solidFill>
              </a:rPr>
              <a:t>virions</a:t>
            </a:r>
            <a:r>
              <a:rPr lang="en-US" sz="2800" dirty="0" smtClean="0"/>
              <a:t>: </a:t>
            </a:r>
            <a:r>
              <a:rPr lang="en-US" sz="2800" dirty="0" err="1" smtClean="0"/>
              <a:t>eg</a:t>
            </a:r>
            <a:r>
              <a:rPr lang="en-US" sz="2800" dirty="0" smtClean="0"/>
              <a:t>. adenovirus inclusions in the nucleus and </a:t>
            </a:r>
            <a:r>
              <a:rPr lang="en-US" sz="2800" dirty="0" err="1" smtClean="0"/>
              <a:t>reovirus</a:t>
            </a:r>
            <a:r>
              <a:rPr lang="en-US" sz="2800" dirty="0" smtClean="0"/>
              <a:t> inclusions in the cytoplasm of  infected cell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Polarity of Viral Budding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5816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Ultrastructural</a:t>
            </a:r>
            <a:r>
              <a:rPr lang="en-US" sz="3200" b="1" dirty="0" smtClean="0"/>
              <a:t> Changes in Virus-Infected Cells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Increased synthesis of nuclear membranes: 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err="1" smtClean="0"/>
              <a:t>herpesviruses</a:t>
            </a: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Proliferation of the endoplasmic reticulum: </a:t>
            </a:r>
            <a:r>
              <a:rPr lang="en-US" sz="2400" dirty="0" err="1" smtClean="0"/>
              <a:t>flaviviruses</a:t>
            </a: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Proliferation of vesicles in the cytoplasm: </a:t>
            </a:r>
            <a:r>
              <a:rPr lang="en-US" sz="2400" dirty="0" err="1" smtClean="0"/>
              <a:t>picornaviruses</a:t>
            </a:r>
            <a:r>
              <a:rPr lang="en-US" sz="2400" dirty="0" smtClean="0"/>
              <a:t> and </a:t>
            </a:r>
            <a:r>
              <a:rPr lang="en-US" sz="2400" dirty="0" err="1" smtClean="0"/>
              <a:t>caliciviruses</a:t>
            </a: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Fusions of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membranes: </a:t>
            </a:r>
            <a:r>
              <a:rPr lang="en-US" sz="2400" dirty="0" err="1" smtClean="0"/>
              <a:t>eg</a:t>
            </a:r>
            <a:r>
              <a:rPr lang="en-US" sz="2400" dirty="0" smtClean="0"/>
              <a:t> retroviruses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Disruption of </a:t>
            </a:r>
            <a:r>
              <a:rPr lang="en-US" sz="2400" dirty="0" err="1" smtClean="0"/>
              <a:t>cytoskeletal</a:t>
            </a:r>
            <a:r>
              <a:rPr lang="en-US" sz="2400" dirty="0" smtClean="0"/>
              <a:t> elements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Mitochondrial damage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Changes in the density of the </a:t>
            </a:r>
            <a:r>
              <a:rPr lang="en-US" sz="2400" dirty="0" err="1" smtClean="0"/>
              <a:t>cytosol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Viral infection: establishment of the antiviral state 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</a:t>
            </a:r>
            <a:r>
              <a:rPr lang="en-US" i="1" dirty="0" smtClean="0"/>
              <a:t>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“When a virus-infected cell resists </a:t>
            </a:r>
            <a:r>
              <a:rPr lang="en-US" dirty="0" err="1" smtClean="0"/>
              <a:t>superinfection</a:t>
            </a:r>
            <a:r>
              <a:rPr lang="en-US" dirty="0" smtClean="0"/>
              <a:t> with the same or a different virus”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56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Interferons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Isaacs and </a:t>
            </a:r>
            <a:r>
              <a:rPr lang="en-US" sz="2400" dirty="0" err="1" smtClean="0"/>
              <a:t>Lindenmann</a:t>
            </a:r>
            <a:r>
              <a:rPr lang="en-US" sz="2400" dirty="0" smtClean="0"/>
              <a:t> (1957)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</a:t>
            </a:r>
            <a:r>
              <a:rPr lang="en-US" sz="2400" dirty="0" smtClean="0"/>
              <a:t>ells </a:t>
            </a:r>
            <a:r>
              <a:rPr lang="en-US" sz="2400" dirty="0" smtClean="0"/>
              <a:t>of the  </a:t>
            </a:r>
            <a:r>
              <a:rPr lang="en-US" sz="2400" dirty="0" smtClean="0"/>
              <a:t>CAM </a:t>
            </a:r>
            <a:r>
              <a:rPr lang="en-US" sz="2400" dirty="0" smtClean="0"/>
              <a:t>of </a:t>
            </a:r>
            <a:r>
              <a:rPr lang="en-US" sz="2400" dirty="0" err="1" smtClean="0"/>
              <a:t>embryonated</a:t>
            </a:r>
            <a:r>
              <a:rPr lang="en-US" sz="2400" dirty="0" smtClean="0"/>
              <a:t> hen's eggs  infected with influenza virus release into the medium a </a:t>
            </a:r>
            <a:r>
              <a:rPr lang="en-US" sz="2400" dirty="0" err="1" smtClean="0"/>
              <a:t>nonviral</a:t>
            </a:r>
            <a:r>
              <a:rPr lang="en-US" sz="2400" dirty="0" smtClean="0"/>
              <a:t> protein, "interferon</a:t>
            </a:r>
            <a:r>
              <a:rPr lang="en-US" sz="2400" dirty="0" smtClean="0"/>
              <a:t>,"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Not synthesized by cells constitutively, </a:t>
            </a:r>
            <a:r>
              <a:rPr lang="en-US" sz="2400" dirty="0" smtClean="0"/>
              <a:t>but secreted </a:t>
            </a:r>
            <a:r>
              <a:rPr lang="en-US" sz="2400" dirty="0" smtClean="0"/>
              <a:t>transiently in response </a:t>
            </a:r>
            <a:r>
              <a:rPr lang="en-US" sz="2400" dirty="0" smtClean="0"/>
              <a:t>viral </a:t>
            </a:r>
            <a:r>
              <a:rPr lang="en-US" sz="2400" dirty="0" smtClean="0"/>
              <a:t>infections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Definition of </a:t>
            </a:r>
            <a:r>
              <a:rPr lang="en-IN" b="1" dirty="0" err="1" smtClean="0"/>
              <a:t>Interferons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800" b="1" dirty="0" smtClean="0"/>
              <a:t>Naturally occurring proteins</a:t>
            </a:r>
          </a:p>
          <a:p>
            <a:pPr algn="just">
              <a:buFont typeface="Wingdings" pitchFamily="2" charset="2"/>
              <a:buChar char="q"/>
            </a:pPr>
            <a:endParaRPr lang="en-IN" sz="2800" b="1" dirty="0" smtClean="0"/>
          </a:p>
          <a:p>
            <a:pPr algn="just">
              <a:buFont typeface="Wingdings" pitchFamily="2" charset="2"/>
              <a:buChar char="q"/>
            </a:pPr>
            <a:r>
              <a:rPr lang="en-IN" sz="2800" b="1" dirty="0" smtClean="0"/>
              <a:t>Secreted by eukaryotic cells in response to virus infection, tumour and other inducers</a:t>
            </a:r>
          </a:p>
          <a:p>
            <a:pPr algn="just">
              <a:buFont typeface="Wingdings" pitchFamily="2" charset="2"/>
              <a:buChar char="q"/>
            </a:pPr>
            <a:endParaRPr lang="en-IN" sz="2800" b="1" dirty="0" smtClean="0"/>
          </a:p>
          <a:p>
            <a:pPr algn="just">
              <a:buFont typeface="Wingdings" pitchFamily="2" charset="2"/>
              <a:buChar char="q"/>
            </a:pPr>
            <a:r>
              <a:rPr lang="en-IN" sz="2800" b="1" dirty="0" smtClean="0"/>
              <a:t>R</a:t>
            </a:r>
            <a:r>
              <a:rPr lang="en-IN" sz="2800" b="1" dirty="0" smtClean="0"/>
              <a:t>eacts with uninfected </a:t>
            </a:r>
            <a:r>
              <a:rPr lang="en-IN" sz="2800" b="1" dirty="0" smtClean="0"/>
              <a:t>cells so as to render </a:t>
            </a:r>
            <a:r>
              <a:rPr lang="en-IN" sz="2800" b="1" dirty="0" smtClean="0"/>
              <a:t>them resistant </a:t>
            </a:r>
            <a:r>
              <a:rPr lang="en-IN" sz="2800" b="1" dirty="0" smtClean="0"/>
              <a:t>to infection to </a:t>
            </a:r>
            <a:r>
              <a:rPr lang="en-IN" sz="2800" b="1" dirty="0" smtClean="0"/>
              <a:t>virus</a:t>
            </a:r>
            <a:endParaRPr lang="en-IN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Antiviral Actions of Interferons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nterferons: Definition &amp;amp; Functions | Easy Biology Class"/>
          <p:cNvPicPr>
            <a:picLocks noChangeAspect="1" noChangeArrowheads="1"/>
          </p:cNvPicPr>
          <p:nvPr/>
        </p:nvPicPr>
        <p:blipFill>
          <a:blip r:embed="rId2" cstate="print"/>
          <a:srcRect t="10853"/>
          <a:stretch>
            <a:fillRect/>
          </a:stretch>
        </p:blipFill>
        <p:spPr bwMode="auto">
          <a:xfrm>
            <a:off x="152400" y="1143000"/>
            <a:ext cx="8763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371600"/>
          <a:ext cx="65532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181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Physiologic, immune, or inflammatory responses of the host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Expression of virulence factors by the virus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390525"/>
            <a:ext cx="81057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EFFECTS OF INTERFERONS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IMMUNOLOGIC </a:t>
            </a:r>
            <a:r>
              <a:rPr lang="en-IN" sz="2800" b="1" dirty="0" smtClean="0"/>
              <a:t>EFFECTS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Cytokines regulate the innate immune </a:t>
            </a:r>
            <a:r>
              <a:rPr lang="en-IN" sz="2400" dirty="0" smtClean="0"/>
              <a:t>system natural </a:t>
            </a:r>
            <a:r>
              <a:rPr lang="en-IN" sz="2400" dirty="0" smtClean="0"/>
              <a:t>killer (NK) cells, macrophages </a:t>
            </a:r>
            <a:r>
              <a:rPr lang="en-IN" sz="2400" dirty="0" smtClean="0"/>
              <a:t>and </a:t>
            </a:r>
            <a:r>
              <a:rPr lang="en-IN" sz="2400" dirty="0" err="1" smtClean="0"/>
              <a:t>neutrophils</a:t>
            </a:r>
            <a:r>
              <a:rPr lang="en-IN" sz="24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They </a:t>
            </a:r>
            <a:r>
              <a:rPr lang="en-IN" sz="2400" dirty="0" smtClean="0"/>
              <a:t>also regulate the adaptive </a:t>
            </a:r>
            <a:r>
              <a:rPr lang="en-IN" sz="2400" dirty="0" smtClean="0"/>
              <a:t>immune system, the </a:t>
            </a:r>
            <a:r>
              <a:rPr lang="en-IN" sz="2400" dirty="0" smtClean="0"/>
              <a:t>T and B cell immune responses</a:t>
            </a:r>
            <a:r>
              <a:rPr lang="en-IN" sz="2400" dirty="0" smtClean="0"/>
              <a:t>.</a:t>
            </a:r>
          </a:p>
          <a:p>
            <a:r>
              <a:rPr lang="en-IN" sz="2800" b="1" dirty="0" smtClean="0"/>
              <a:t>EFFECTS ON TUMOR CELLS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Increased MHC class I antigen expression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Increased expression of </a:t>
            </a:r>
            <a:r>
              <a:rPr lang="en-IN" sz="2400" dirty="0" err="1" smtClean="0"/>
              <a:t>tumor</a:t>
            </a:r>
            <a:r>
              <a:rPr lang="en-IN" sz="2400" dirty="0" smtClean="0"/>
              <a:t>-associated antigens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 Increased expression of adhesion molecules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/>
              <a:t>Nonimmunologic</a:t>
            </a:r>
            <a:r>
              <a:rPr lang="en-IN" b="1" dirty="0" smtClean="0"/>
              <a:t> </a:t>
            </a:r>
            <a:r>
              <a:rPr lang="en-IN" b="1" dirty="0" smtClean="0"/>
              <a:t>effects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/>
              <a:t>Antiangiogenesis</a:t>
            </a:r>
            <a:r>
              <a:rPr lang="en-IN" dirty="0" smtClean="0"/>
              <a:t> </a:t>
            </a:r>
            <a:r>
              <a:rPr lang="en-IN" dirty="0" smtClean="0"/>
              <a:t>effects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/>
              <a:t>cytostatic</a:t>
            </a:r>
            <a:r>
              <a:rPr lang="en-IN" dirty="0" smtClean="0"/>
              <a:t> and </a:t>
            </a:r>
            <a:r>
              <a:rPr lang="en-IN" dirty="0" err="1" smtClean="0"/>
              <a:t>cytotoxic</a:t>
            </a:r>
            <a:r>
              <a:rPr lang="en-IN" dirty="0" smtClean="0"/>
              <a:t> effects on </a:t>
            </a:r>
            <a:r>
              <a:rPr lang="en-IN" dirty="0" err="1" smtClean="0"/>
              <a:t>tumor</a:t>
            </a:r>
            <a:r>
              <a:rPr lang="en-IN" dirty="0" smtClean="0"/>
              <a:t> </a:t>
            </a:r>
            <a:r>
              <a:rPr lang="en-IN" dirty="0" smtClean="0"/>
              <a:t>cells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/>
              <a:t>Antimetastatic</a:t>
            </a:r>
            <a:r>
              <a:rPr lang="en-IN" dirty="0" smtClean="0"/>
              <a:t> effects on </a:t>
            </a:r>
            <a:r>
              <a:rPr lang="en-IN" dirty="0" err="1" smtClean="0"/>
              <a:t>tumor</a:t>
            </a:r>
            <a:r>
              <a:rPr lang="en-IN" dirty="0" smtClean="0"/>
              <a:t> cells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Virus-Induced Cell Death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 3"/>
          <p:cNvSpPr/>
          <p:nvPr/>
        </p:nvSpPr>
        <p:spPr>
          <a:xfrm rot="11270359">
            <a:off x="3432464" y="1556511"/>
            <a:ext cx="2910826" cy="2910826"/>
          </a:xfrm>
          <a:prstGeom prst="leftCircularArrow">
            <a:avLst>
              <a:gd name="adj1" fmla="val 2969"/>
              <a:gd name="adj2" fmla="val 363730"/>
              <a:gd name="adj3" fmla="val 2139241"/>
              <a:gd name="adj4" fmla="val 9024489"/>
              <a:gd name="adj5" fmla="val 3463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smtClean="0"/>
              <a:t>Role of the immune system against virus attack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>
                <a:solidFill>
                  <a:srgbClr val="C00000"/>
                </a:solidFill>
              </a:rPr>
              <a:t>Natural killer </a:t>
            </a:r>
            <a:r>
              <a:rPr lang="en-IN" dirty="0" smtClean="0"/>
              <a:t>cells and </a:t>
            </a:r>
            <a:r>
              <a:rPr lang="en-IN" dirty="0" err="1" smtClean="0">
                <a:solidFill>
                  <a:srgbClr val="C00000"/>
                </a:solidFill>
              </a:rPr>
              <a:t>cytotoxic</a:t>
            </a:r>
            <a:r>
              <a:rPr lang="en-IN" dirty="0" smtClean="0">
                <a:solidFill>
                  <a:srgbClr val="C00000"/>
                </a:solidFill>
              </a:rPr>
              <a:t> T cells </a:t>
            </a:r>
            <a:r>
              <a:rPr lang="en-IN" dirty="0" smtClean="0"/>
              <a:t>are the major type of immune cells involved against virus infection in the host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</a:p>
          <a:p>
            <a:pPr algn="just"/>
            <a:r>
              <a:rPr lang="en-IN" dirty="0" smtClean="0"/>
              <a:t>NK cells cause </a:t>
            </a:r>
            <a:r>
              <a:rPr lang="en-IN" dirty="0" smtClean="0"/>
              <a:t>the direct </a:t>
            </a:r>
            <a:r>
              <a:rPr lang="en-IN" dirty="0" err="1" smtClean="0"/>
              <a:t>cytotoxicity</a:t>
            </a:r>
            <a:r>
              <a:rPr lang="en-IN" dirty="0" smtClean="0"/>
              <a:t> of the virus infected </a:t>
            </a:r>
            <a:r>
              <a:rPr lang="en-IN" dirty="0" smtClean="0"/>
              <a:t>cells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 smtClean="0"/>
              <a:t>virus surface antigens are presented over the major </a:t>
            </a:r>
            <a:r>
              <a:rPr lang="en-IN" dirty="0" err="1" smtClean="0"/>
              <a:t>histocompatibility</a:t>
            </a:r>
            <a:r>
              <a:rPr lang="en-IN" dirty="0" smtClean="0"/>
              <a:t> antigens class I (MHC-I) molecules and activates the </a:t>
            </a:r>
            <a:r>
              <a:rPr lang="en-IN" b="1" dirty="0" err="1" smtClean="0"/>
              <a:t>cytotoxic</a:t>
            </a:r>
            <a:r>
              <a:rPr lang="en-IN" b="1" dirty="0" smtClean="0"/>
              <a:t> T lymphocytes (CTLs). CTLs exert antiviral state by secreting cytokines and apoptosis. 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smtClean="0"/>
              <a:t>Viral strategies to escape host immune response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b="1" i="1" dirty="0" smtClean="0"/>
              <a:t>Evasion of interferon system by viruses </a:t>
            </a:r>
            <a:r>
              <a:rPr lang="en-IN" b="1" i="1" dirty="0" smtClean="0"/>
              <a:t>: </a:t>
            </a:r>
            <a:r>
              <a:rPr lang="en-IN" dirty="0" smtClean="0"/>
              <a:t>blocking the different steps involved in the interferon signaling </a:t>
            </a:r>
            <a:r>
              <a:rPr lang="en-IN" dirty="0" smtClean="0"/>
              <a:t>cascade</a:t>
            </a:r>
          </a:p>
          <a:p>
            <a:pPr algn="just">
              <a:buNone/>
            </a:pPr>
            <a:r>
              <a:rPr lang="en-IN" dirty="0" smtClean="0"/>
              <a:t> </a:t>
            </a:r>
          </a:p>
          <a:p>
            <a:pPr algn="just"/>
            <a:r>
              <a:rPr lang="en-IN" b="1" dirty="0" smtClean="0"/>
              <a:t>Inhibition of protein synthesis </a:t>
            </a:r>
            <a:r>
              <a:rPr lang="en-IN" b="1" dirty="0" smtClean="0"/>
              <a:t>: </a:t>
            </a:r>
            <a:r>
              <a:rPr lang="en-IN" dirty="0" smtClean="0"/>
              <a:t>inhibition of cellular protein synthesis and </a:t>
            </a:r>
            <a:r>
              <a:rPr lang="en-IN" dirty="0" err="1" smtClean="0"/>
              <a:t>upregulation</a:t>
            </a:r>
            <a:r>
              <a:rPr lang="en-IN" dirty="0" smtClean="0"/>
              <a:t> of viral protein synthesis </a:t>
            </a:r>
            <a:endParaRPr lang="en-IN" dirty="0" smtClean="0"/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Inhibition of interferon </a:t>
            </a:r>
            <a:r>
              <a:rPr lang="en-IN" b="1" dirty="0" smtClean="0"/>
              <a:t>production: </a:t>
            </a:r>
            <a:r>
              <a:rPr lang="en-IN" dirty="0" smtClean="0"/>
              <a:t>Many </a:t>
            </a:r>
            <a:r>
              <a:rPr lang="en-IN" dirty="0" smtClean="0"/>
              <a:t>viruses encode </a:t>
            </a:r>
            <a:r>
              <a:rPr lang="en-IN" dirty="0" err="1" smtClean="0"/>
              <a:t>dsRNA</a:t>
            </a:r>
            <a:r>
              <a:rPr lang="en-IN" dirty="0" smtClean="0"/>
              <a:t>-binding proteins that inhibit </a:t>
            </a:r>
            <a:r>
              <a:rPr lang="en-IN" dirty="0" smtClean="0"/>
              <a:t>the </a:t>
            </a:r>
            <a:r>
              <a:rPr lang="en-IN" dirty="0" smtClean="0"/>
              <a:t>Many viruses encode </a:t>
            </a:r>
            <a:r>
              <a:rPr lang="en-IN" dirty="0" err="1" smtClean="0"/>
              <a:t>dsRNA</a:t>
            </a:r>
            <a:r>
              <a:rPr lang="en-IN" dirty="0" smtClean="0"/>
              <a:t>-binding proteins that inhibit the enzymes protein </a:t>
            </a:r>
            <a:r>
              <a:rPr lang="en-IN" dirty="0" err="1" smtClean="0"/>
              <a:t>kinases</a:t>
            </a:r>
            <a:r>
              <a:rPr lang="en-IN" dirty="0" smtClean="0"/>
              <a:t> and 2’-5’ </a:t>
            </a:r>
            <a:r>
              <a:rPr lang="en-IN" dirty="0" err="1" smtClean="0"/>
              <a:t>oligoadenylate</a:t>
            </a:r>
            <a:r>
              <a:rPr lang="en-IN" dirty="0" smtClean="0"/>
              <a:t> </a:t>
            </a:r>
            <a:r>
              <a:rPr lang="en-IN" dirty="0" err="1" smtClean="0"/>
              <a:t>synthetase</a:t>
            </a:r>
            <a:r>
              <a:rPr lang="en-IN" dirty="0" smtClean="0"/>
              <a:t> </a:t>
            </a:r>
            <a:endParaRPr lang="en-IN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Inhibition of interferon signaling </a:t>
            </a:r>
            <a:r>
              <a:rPr lang="en-IN" b="1" dirty="0" smtClean="0"/>
              <a:t>:</a:t>
            </a:r>
            <a:r>
              <a:rPr lang="en-IN" dirty="0" smtClean="0"/>
              <a:t>blocks the </a:t>
            </a:r>
            <a:r>
              <a:rPr lang="en-IN" dirty="0" smtClean="0"/>
              <a:t>downstream </a:t>
            </a:r>
            <a:r>
              <a:rPr lang="en-IN" dirty="0" smtClean="0"/>
              <a:t>signaling pathway 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0"/>
            <a:ext cx="10515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Types of Virus-Cell Interactions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960437"/>
          <a:ext cx="62484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295400" y="2865437"/>
          <a:ext cx="62484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295400" y="4876800"/>
          <a:ext cx="6248400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Cytocidal</a:t>
            </a:r>
            <a:r>
              <a:rPr lang="en-US" sz="3600" b="1" dirty="0" smtClean="0"/>
              <a:t> Changes in Virus-Infected Cells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Viruses kill the cells in which they replicate. The resulting cell damage is known as a </a:t>
            </a:r>
            <a:r>
              <a:rPr lang="en-US" sz="2800" i="1" dirty="0" err="1" smtClean="0">
                <a:solidFill>
                  <a:srgbClr val="FF0000"/>
                </a:solidFill>
              </a:rPr>
              <a:t>cytopathic</a:t>
            </a:r>
            <a:r>
              <a:rPr lang="en-US" sz="2800" i="1" dirty="0" smtClean="0">
                <a:solidFill>
                  <a:srgbClr val="FF0000"/>
                </a:solidFill>
              </a:rPr>
              <a:t> effect (CPE).</a:t>
            </a:r>
          </a:p>
          <a:p>
            <a:pPr algn="just"/>
            <a:endParaRPr lang="en-US" sz="2800" i="1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/>
              <a:t>Cytopathic effect is often characteristic of the particular virus involved and is  therefore an important preliminary clue in the  </a:t>
            </a:r>
            <a:r>
              <a:rPr lang="en-US" sz="2800" dirty="0" err="1" smtClean="0"/>
              <a:t>dentification</a:t>
            </a:r>
            <a:r>
              <a:rPr lang="en-US" sz="2800" dirty="0" smtClean="0"/>
              <a:t> of clinical isolates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viral cytopathic effect C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Mechanisms of Cell Damage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2895600" y="1600200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1600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Inhibition of host cell nucleic acid synthesis</a:t>
            </a:r>
          </a:p>
          <a:p>
            <a:r>
              <a:rPr lang="en-US" b="1" dirty="0" smtClean="0"/>
              <a:t>-</a:t>
            </a:r>
            <a:r>
              <a:rPr lang="en-US" dirty="0" smtClean="0"/>
              <a:t>depletion of machinery of DNA replication</a:t>
            </a:r>
          </a:p>
          <a:p>
            <a:r>
              <a:rPr lang="en-US" dirty="0" smtClean="0"/>
              <a:t>-produce  a </a:t>
            </a:r>
            <a:r>
              <a:rPr lang="en-US" dirty="0" err="1" smtClean="0"/>
              <a:t>DNase</a:t>
            </a:r>
            <a:r>
              <a:rPr lang="en-US" dirty="0" smtClean="0"/>
              <a:t> that degrades cellular DNA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24879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Inhibition of host cell RNA transcriptio</a:t>
            </a:r>
            <a:r>
              <a:rPr lang="en-US" dirty="0" smtClean="0"/>
              <a:t>n </a:t>
            </a:r>
            <a:r>
              <a:rPr lang="en-US" b="1" dirty="0" smtClean="0"/>
              <a:t>and processing</a:t>
            </a:r>
          </a:p>
          <a:p>
            <a:r>
              <a:rPr lang="en-US" dirty="0" smtClean="0"/>
              <a:t>-decreases in the availability of transcription factors required for RNA polymerase activity</a:t>
            </a:r>
          </a:p>
          <a:p>
            <a:r>
              <a:rPr lang="en-US" dirty="0" smtClean="0"/>
              <a:t>-Virus encoded factors modulate the expression of cellular genes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4913531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Inhibition of host cell protein synthesis</a:t>
            </a:r>
          </a:p>
          <a:p>
            <a:r>
              <a:rPr lang="en-US" dirty="0" smtClean="0"/>
              <a:t>-production of viral enzymes that degrade cellular mRNAs,</a:t>
            </a:r>
          </a:p>
          <a:p>
            <a:r>
              <a:rPr lang="en-US" dirty="0" smtClean="0"/>
              <a:t>-production of factors that bind to </a:t>
            </a:r>
            <a:r>
              <a:rPr lang="en-US" dirty="0" err="1" smtClean="0"/>
              <a:t>ribosomes</a:t>
            </a:r>
            <a:r>
              <a:rPr lang="en-US" dirty="0" smtClean="0"/>
              <a:t> and inhibit cellular mRNA --alteration of the intracellular ionic environment favoring</a:t>
            </a:r>
          </a:p>
          <a:p>
            <a:r>
              <a:rPr lang="en-US" dirty="0" smtClean="0"/>
              <a:t>the translation of viral mRNAs over cellular mRNAs.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Cytopathic</a:t>
            </a:r>
            <a:r>
              <a:rPr lang="en-US" b="1" dirty="0" smtClean="0"/>
              <a:t> Changes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IN" dirty="0" smtClean="0"/>
              <a:t>changes in cellular </a:t>
            </a:r>
            <a:r>
              <a:rPr lang="en-IN" dirty="0" smtClean="0"/>
              <a:t>metabolism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alteration </a:t>
            </a:r>
            <a:r>
              <a:rPr lang="en-IN" dirty="0" smtClean="0"/>
              <a:t>in the ATP synthetic </a:t>
            </a:r>
            <a:r>
              <a:rPr lang="en-IN" dirty="0" smtClean="0"/>
              <a:t>pathways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deviation </a:t>
            </a:r>
            <a:r>
              <a:rPr lang="en-IN" dirty="0" smtClean="0"/>
              <a:t>in the ion channel </a:t>
            </a:r>
            <a:r>
              <a:rPr lang="en-IN" dirty="0" smtClean="0"/>
              <a:t>system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807720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lphaUcPeriod"/>
            </a:pPr>
            <a:r>
              <a:rPr lang="en-IN" sz="2800" b="1" dirty="0" smtClean="0">
                <a:solidFill>
                  <a:schemeClr val="bg1"/>
                </a:solidFill>
              </a:rPr>
              <a:t>Effects on cell Physiology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Cytopathic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Cell Membrane Fusion and production of “</a:t>
            </a:r>
            <a:r>
              <a:rPr lang="en-US" sz="2800" b="1" i="1" dirty="0" err="1" smtClean="0"/>
              <a:t>syncytia</a:t>
            </a:r>
            <a:r>
              <a:rPr lang="en-US" sz="2800" b="1" i="1" dirty="0" smtClean="0"/>
              <a:t>” </a:t>
            </a:r>
            <a:endParaRPr lang="en-US" sz="2400" b="1" i="1" dirty="0" smtClean="0"/>
          </a:p>
          <a:p>
            <a:pPr algn="just">
              <a:buNone/>
            </a:pPr>
            <a:r>
              <a:rPr lang="en-US" sz="2000" i="1" dirty="0" smtClean="0"/>
              <a:t>-</a:t>
            </a:r>
            <a:r>
              <a:rPr lang="en-US" sz="2000" i="1" dirty="0" err="1" smtClean="0"/>
              <a:t>Syncytia</a:t>
            </a:r>
            <a:r>
              <a:rPr lang="en-US" sz="2000" i="1" dirty="0" smtClean="0"/>
              <a:t> is multinucleated cells </a:t>
            </a:r>
            <a:r>
              <a:rPr lang="en-US" sz="2000" dirty="0" smtClean="0"/>
              <a:t>result from the fusion of an infected cell with neighboring infected or uninfected cells</a:t>
            </a:r>
          </a:p>
          <a:p>
            <a:pPr>
              <a:buNone/>
            </a:pPr>
            <a:r>
              <a:rPr lang="en-US" sz="2000" dirty="0" smtClean="0"/>
              <a:t>-fusion bridges may allow viral entities to spread while escaping the effects of host defenses</a:t>
            </a:r>
          </a:p>
          <a:p>
            <a:pPr>
              <a:buNone/>
            </a:pPr>
            <a:r>
              <a:rPr lang="en-US" sz="2000" dirty="0" smtClean="0"/>
              <a:t>-fusion is mediated by viral fusion proteins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Eg</a:t>
            </a:r>
            <a:r>
              <a:rPr lang="en-US" sz="2000" dirty="0" smtClean="0"/>
              <a:t>. the fusion activity of influenza viruses is carried on </a:t>
            </a:r>
            <a:r>
              <a:rPr lang="en-US" sz="2000" dirty="0" err="1" smtClean="0"/>
              <a:t>hemagglutinin</a:t>
            </a:r>
            <a:r>
              <a:rPr lang="en-US" sz="2000" dirty="0" smtClean="0"/>
              <a:t>  </a:t>
            </a:r>
            <a:r>
              <a:rPr lang="en-US" sz="2000" dirty="0" err="1" smtClean="0"/>
              <a:t>peplomers</a:t>
            </a:r>
            <a:r>
              <a:rPr lang="en-US" sz="2000" dirty="0" smtClean="0"/>
              <a:t> (spikes), whereas the fusion activity of many paramyxoviruses, is  carried on separate </a:t>
            </a:r>
            <a:r>
              <a:rPr lang="en-US" sz="2000" dirty="0" err="1" smtClean="0"/>
              <a:t>peplomers</a:t>
            </a:r>
            <a:r>
              <a:rPr lang="en-US" sz="2000" dirty="0" smtClean="0"/>
              <a:t> composed of fusion  (F) protein.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807720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IN" sz="2800" b="1" dirty="0" smtClean="0">
                <a:solidFill>
                  <a:schemeClr val="bg1"/>
                </a:solidFill>
              </a:rPr>
              <a:t>B. Effects </a:t>
            </a:r>
            <a:r>
              <a:rPr lang="en-IN" sz="2800" b="1" dirty="0" smtClean="0">
                <a:solidFill>
                  <a:schemeClr val="bg1"/>
                </a:solidFill>
              </a:rPr>
              <a:t>on cell </a:t>
            </a:r>
            <a:r>
              <a:rPr lang="en-IN" sz="2800" b="1" dirty="0" smtClean="0">
                <a:solidFill>
                  <a:schemeClr val="bg1"/>
                </a:solidFill>
              </a:rPr>
              <a:t>morphology </a:t>
            </a:r>
            <a:endParaRPr lang="en-IN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1055</Words>
  <Application>Microsoft Office PowerPoint</Application>
  <PresentationFormat>On-screen Show (4:3)</PresentationFormat>
  <Paragraphs>146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Virus-Cell Interaction</vt:lpstr>
      <vt:lpstr>Slide 2</vt:lpstr>
      <vt:lpstr>Slide 3</vt:lpstr>
      <vt:lpstr>Types of Virus-Cell Interactions</vt:lpstr>
      <vt:lpstr>Cytocidal Changes in Virus-Infected Cells</vt:lpstr>
      <vt:lpstr>Slide 6</vt:lpstr>
      <vt:lpstr>Mechanisms of Cell Damage </vt:lpstr>
      <vt:lpstr>Cytopathic Changes</vt:lpstr>
      <vt:lpstr>Cytopathic Changes</vt:lpstr>
      <vt:lpstr>Slide 10</vt:lpstr>
      <vt:lpstr>Slide 11</vt:lpstr>
      <vt:lpstr>Slide 12</vt:lpstr>
      <vt:lpstr>Slide 13</vt:lpstr>
      <vt:lpstr>Slide 14</vt:lpstr>
      <vt:lpstr>Noncytocidal Changes </vt:lpstr>
      <vt:lpstr>Inclusion Bodies</vt:lpstr>
      <vt:lpstr>Slide 17</vt:lpstr>
      <vt:lpstr>Slide 18</vt:lpstr>
      <vt:lpstr>Negri Bodies-Rabies</vt:lpstr>
      <vt:lpstr>Bollinger Bodies-Fowl Pox</vt:lpstr>
      <vt:lpstr>Guarnieri Bodies-Vaccinia Virus</vt:lpstr>
      <vt:lpstr>Nature of Inclusion Bodies </vt:lpstr>
      <vt:lpstr>Polarity of Viral Budding</vt:lpstr>
      <vt:lpstr>Ultrastructural Changes in Virus-Infected Cells</vt:lpstr>
      <vt:lpstr>Viral infection: establishment of the antiviral state </vt:lpstr>
      <vt:lpstr>Viral interference</vt:lpstr>
      <vt:lpstr>Interferons</vt:lpstr>
      <vt:lpstr>Definition of Interferons </vt:lpstr>
      <vt:lpstr>Antiviral Actions of Interferons</vt:lpstr>
      <vt:lpstr>Slide 30</vt:lpstr>
      <vt:lpstr>Slide 31</vt:lpstr>
      <vt:lpstr>EFFECTS OF INTERFERONS</vt:lpstr>
      <vt:lpstr>Slide 33</vt:lpstr>
      <vt:lpstr>Virus-Induced Cell Death</vt:lpstr>
      <vt:lpstr>Role of the immune system against virus attack </vt:lpstr>
      <vt:lpstr>Viral strategies to escape host immune response 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Virus-Cell Interaction</dc:title>
  <dc:creator>rc</dc:creator>
  <cp:lastModifiedBy>A.P Singh</cp:lastModifiedBy>
  <cp:revision>78</cp:revision>
  <dcterms:created xsi:type="dcterms:W3CDTF">2006-08-16T00:00:00Z</dcterms:created>
  <dcterms:modified xsi:type="dcterms:W3CDTF">2021-06-23T06:52:32Z</dcterms:modified>
</cp:coreProperties>
</file>